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6efa5b6a3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6efa5b6a3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6efa5b6a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66efa5b6a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6efa5b6a3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6efa5b6a3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6efa5b6a3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6efa5b6a3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21513d7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21513d7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83222bbe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83222bbe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6efa5b6a3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66efa5b6a3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6c280c80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6c280c8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6c280c80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6c280c80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6c280c807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36c280c80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6efa5b6a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6efa5b6a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6efa5b6a3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66efa5b6a3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66efa5b6a3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66efa5b6a3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683222bbe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683222bbe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66efa5b6a3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66efa5b6a3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6efa5b6a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6efa5b6a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6efa5b6a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6efa5b6a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6efa5b6a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6efa5b6a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6efa5b6a3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6efa5b6a3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7ad62b0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7ad62b0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7ad62b0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7ad62b0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6efa5b6a3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6efa5b6a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фыв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KuhnyaDreams/UDVPython" TargetMode="External"/><Relationship Id="rId4" Type="http://schemas.openxmlformats.org/officeDocument/2006/relationships/hyperlink" Target="https://github.com/KuhnyaDreams/UDVPython" TargetMode="External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GeGeMaaaan/PCAP_deduplication" TargetMode="External"/><Relationship Id="rId4" Type="http://schemas.openxmlformats.org/officeDocument/2006/relationships/image" Target="../media/image13.png"/><Relationship Id="rId5" Type="http://schemas.openxmlformats.org/officeDocument/2006/relationships/hyperlink" Target="https://github.com/GeGeMaaaan/PCAP_deduplicatio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hyperlink" Target="https://github.com/dmitryboris/fastcdc" TargetMode="External"/><Relationship Id="rId5" Type="http://schemas.openxmlformats.org/officeDocument/2006/relationships/hyperlink" Target="https://github.com/dmitryboris/fastcdc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hyperlink" Target="https://github.com/dmitryboris/Network_Traffic_Storage" TargetMode="External"/><Relationship Id="rId5" Type="http://schemas.openxmlformats.org/officeDocument/2006/relationships/image" Target="../media/image19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hyperlink" Target="https://github.com/dmitryboris/Network_Traffic_Storag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4400"/>
              <a:t>Исследования в области оптимизации хранения трафика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FastCDC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968950"/>
            <a:ext cx="8520600" cy="1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FastCDC</a:t>
            </a: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это алгоритм разбиения данных на блоки переменной длины (Content Defined Chunking, CDC). 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T-BOOST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7775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поиска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дубликатов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выполняется на клиенте и на сервер отправляются только уникальные данные.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Это существенно снижает нагрузку на сеть и ускоряет процесс записи резервных копий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850" y="2237300"/>
            <a:ext cx="6828450" cy="274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2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Программы для считывания и сохранения пакетов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01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Найденные программы для захвата пакетов: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Stenographer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Tcpdump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Wireshark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WinDump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Arkime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первую очередь решили использовать Stenographer, однако были проблемы с запуском, из-за чего было решено использовать Tcpdump для записи сетевого трафика, так как Wireshark обладает лишними для нашей задачи функциями.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Запись трафика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279600"/>
            <a:ext cx="8520600" cy="18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осуществления записи трафика был написан специальный скрипт на python для сохранения пакетов </a:t>
            </a:r>
            <a:r>
              <a:rPr b="1"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каждый час</a:t>
            </a: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 для уменьшения размера файлов было решено добавить </a:t>
            </a:r>
            <a:r>
              <a:rPr b="1"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исключение</a:t>
            </a: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зашифрованных файлов.</a:t>
            </a:r>
            <a:endParaRPr sz="2100"/>
          </a:p>
        </p:txBody>
      </p:sp>
      <p:sp>
        <p:nvSpPr>
          <p:cNvPr id="152" name="Google Shape;152;p25"/>
          <p:cNvSpPr txBox="1"/>
          <p:nvPr/>
        </p:nvSpPr>
        <p:spPr>
          <a:xfrm>
            <a:off x="3835425" y="2744625"/>
            <a:ext cx="89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 u="sng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 b="1" sz="18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2343225" y="4498900"/>
            <a:ext cx="38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3C78D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https://github.com/KuhnyaDreams/UDVPython</a:t>
            </a:r>
            <a:endParaRPr>
              <a:solidFill>
                <a:srgbClr val="3C78D8"/>
              </a:solidFill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6675" y="3158400"/>
            <a:ext cx="14097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Дробление пакетиков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458250"/>
            <a:ext cx="8520600" cy="28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Также были написаны скрипты, которые делят PCAP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множество меньших файлов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различным параметрам: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временной промежуток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количество пакетиков в файле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размер отдельного файла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этом для ускорения обработки скрипты не читают пакет полностью, а только заголовки.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28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Дедупликация методом шаблонировани</a:t>
            </a:r>
            <a:r>
              <a:rPr lang="ru"/>
              <a:t>е</a:t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6954900" y="1446925"/>
            <a:ext cx="1178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 u="sng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 b="1" sz="18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311700" y="1101975"/>
            <a:ext cx="49461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Основные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файлы: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(Генерирует шаблоны для замены)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 map new 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(Словарь замен)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Compress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(Код для замены шаблонов на ключи и архивацию gzip)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Decompress_gzip_wrapper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(Распаковывает gzip архив после компрессии)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Decompress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(Восстанавливает сжатый PCAP до оригинального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6100" y="1801524"/>
            <a:ext cx="15621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5793625" y="3320600"/>
            <a:ext cx="3098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https://github.com/GeGeMaaaan/PCAP_deduplication</a:t>
            </a:r>
            <a:endParaRPr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Эксперименты с FastCDC</a:t>
            </a:r>
            <a:endParaRPr/>
          </a:p>
        </p:txBody>
      </p:sp>
      <p:sp>
        <p:nvSpPr>
          <p:cNvPr id="178" name="Google Shape;178;p28"/>
          <p:cNvSpPr txBox="1"/>
          <p:nvPr/>
        </p:nvSpPr>
        <p:spPr>
          <a:xfrm>
            <a:off x="1997875" y="1382975"/>
            <a:ext cx="536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Файл 7 Мб, состоящий из повторяющегося пакетика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311700" y="1901538"/>
            <a:ext cx="4671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00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Оригинальный fastcdc(avg_size = 256)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Повторяющихся данных ~99.97%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4825400" y="1901550"/>
            <a:ext cx="4053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00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Cython(avg_size=64) 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Повторяющихся данных ~99.98%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475" y="2846025"/>
            <a:ext cx="140970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/>
        </p:nvSpPr>
        <p:spPr>
          <a:xfrm>
            <a:off x="4201225" y="2580525"/>
            <a:ext cx="95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 u="sng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 b="1" sz="18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3221725" y="4130000"/>
            <a:ext cx="291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https://github.com/dmitryboris/fastcdc</a:t>
            </a:r>
            <a:endParaRPr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301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Эксперименты с FastCDC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 txBox="1"/>
          <p:nvPr/>
        </p:nvSpPr>
        <p:spPr>
          <a:xfrm>
            <a:off x="1740888" y="874538"/>
            <a:ext cx="566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Файл 8.2 Гб из датасета </a:t>
            </a:r>
            <a:r>
              <a:rPr b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CIC-IDS 2017 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(10 млн пакетов)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29" title="Получено очков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125" y="1336250"/>
            <a:ext cx="5841741" cy="361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675" y="35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Эксперименты с FastCDC</a:t>
            </a:r>
            <a:endParaRPr/>
          </a:p>
        </p:txBody>
      </p:sp>
      <p:pic>
        <p:nvPicPr>
          <p:cNvPr id="198" name="Google Shape;198;p30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263" y="929600"/>
            <a:ext cx="5877525" cy="363427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/>
        </p:nvSpPr>
        <p:spPr>
          <a:xfrm>
            <a:off x="3817025" y="4472550"/>
            <a:ext cx="150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avg_size=64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311700" y="279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Эксперименты с FastCDC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1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100" y="916800"/>
            <a:ext cx="6046599" cy="37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1"/>
          <p:cNvSpPr txBox="1"/>
          <p:nvPr/>
        </p:nvSpPr>
        <p:spPr>
          <a:xfrm>
            <a:off x="3908600" y="4472525"/>
            <a:ext cx="118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avg_size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332350" y="571400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 проекта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99800" y="1966325"/>
            <a:ext cx="8520600" cy="18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Сделать обзор существующих систем хранения данных для задачи хранения сетевого трафика, по его результатам выбрать наиболее подходящую или предложить концепт собственной системы.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311700" y="35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Архивация</a:t>
            </a:r>
            <a:endParaRPr/>
          </a:p>
        </p:txBody>
      </p:sp>
      <p:pic>
        <p:nvPicPr>
          <p:cNvPr id="214" name="Google Shape;214;p32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688" y="1006725"/>
            <a:ext cx="6174618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Zstandard</a:t>
            </a:r>
            <a:r>
              <a:rPr lang="ru" sz="2500"/>
              <a:t> + ClickHouse</a:t>
            </a:r>
            <a:endParaRPr sz="2500"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950" y="3194375"/>
            <a:ext cx="15621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/>
          <p:nvPr/>
        </p:nvSpPr>
        <p:spPr>
          <a:xfrm>
            <a:off x="4098450" y="2807450"/>
            <a:ext cx="94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 u="sng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 b="1" sz="1800" u="sng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7812" y="1237150"/>
            <a:ext cx="1692332" cy="163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4675" y="1206525"/>
            <a:ext cx="1771513" cy="16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20860" y="1703235"/>
            <a:ext cx="702275" cy="7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3"/>
          <p:cNvSpPr txBox="1"/>
          <p:nvPr/>
        </p:nvSpPr>
        <p:spPr>
          <a:xfrm>
            <a:off x="2429850" y="4603850"/>
            <a:ext cx="42843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https://github.com/dmitryboris/Network_Traffic_Storage</a:t>
            </a:r>
            <a:endParaRPr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Zstandard + ClickHouse</a:t>
            </a:r>
            <a:endParaRPr sz="2500"/>
          </a:p>
        </p:txBody>
      </p:sp>
      <p:pic>
        <p:nvPicPr>
          <p:cNvPr id="233" name="Google Shape;233;p34" title="Диаграмм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308" y="1189825"/>
            <a:ext cx="616938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311700" y="34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</a:t>
            </a:r>
            <a:endParaRPr/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216000" y="918550"/>
            <a:ext cx="8712000" cy="3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Рассмотрели датасеты сетевого трафика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Проанализировали научные публикации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Сделали обзор имеющихся решений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Поработали с FastCDC и поняли, что он не подходит для нашей задачи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Сделали скрипт для почасовой записи пакетиков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Сделали скрипт для фильтрации трафика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Сделали дедупликацию методом дешаблонирования - сжатие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78,7%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Cделали ClickHouse(мета)+ZSTD - сжатие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8-9%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(CIC-IDS-2017),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66%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(srvSCADA_2020-10-12)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Датасеты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148775" y="1017725"/>
            <a:ext cx="425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Найденные датасеты: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CICIDS-2017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UNSW-NB15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MAWI dataset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Kyoto 2006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VPN/Non-VPN Network Application Traffic Dataset (VNAT)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ISCXIDS2012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WRCCDC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Датасеты MAWI и </a:t>
            </a:r>
            <a:r>
              <a:rPr lang="ru" sz="2500"/>
              <a:t>CIC-IDS-2017</a:t>
            </a:r>
            <a:endParaRPr sz="2500"/>
          </a:p>
        </p:txBody>
      </p:sp>
      <p:sp>
        <p:nvSpPr>
          <p:cNvPr id="74" name="Google Shape;74;p16"/>
          <p:cNvSpPr txBox="1"/>
          <p:nvPr/>
        </p:nvSpPr>
        <p:spPr>
          <a:xfrm>
            <a:off x="4450863" y="1686025"/>
            <a:ext cx="39099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CIC-IDS-2017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11700" y="1686025"/>
            <a:ext cx="3799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MAWI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00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338" y="2428238"/>
            <a:ext cx="2998925" cy="13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013" y="2175013"/>
            <a:ext cx="2389425" cy="18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8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Научные публикации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299450" y="1599325"/>
            <a:ext cx="2885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RRDtrace 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использует кольцевую базу данных для хранения агрегированных метрик.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240337" y="1599350"/>
            <a:ext cx="29811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HashTag-коды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ускоряют поиск в хеш-таблицах за счёт использования коротких тегов, предварительно фильтрующих ключи.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276600" y="1599325"/>
            <a:ext cx="25557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Быстрые хеш-таблицы с использованием </a:t>
            </a:r>
            <a:r>
              <a:rPr b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tiny pointers</a:t>
            </a: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компактных указателей, экономящих память за счёт ограничения адресного пространства.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502825" y="1076338"/>
            <a:ext cx="24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Перспективные идеи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06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решений для хранения трафика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587800" y="1152475"/>
            <a:ext cx="37215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Arkime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847200" y="1152475"/>
            <a:ext cx="336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Stenographer (Google)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050" y="2072675"/>
            <a:ext cx="2355000" cy="23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3950" y="1580700"/>
            <a:ext cx="3213851" cy="32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34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Решения по оптимизации трафика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530850" y="907600"/>
            <a:ext cx="43284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Citrix Branch Repeater / SD-WAN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Сжатие, кэш, шаблонное сопоставление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Оптимизация протоколов (ICA, HTTP, CIFS и др.)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Поддержка снята с 31.12.2025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Современные альтернативы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VMware SD-WAN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облачная интеграция и безопасность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Cisco SD-WAN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гибкое управление и аналитика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Fortinet SD-WAN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производительность и простота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5157900" y="2018925"/>
            <a:ext cx="3986100" cy="18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Методы оптимизации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Сжатие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Агрегация и приоритезация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Дедупликация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подхода и направление работы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1067550" y="1372775"/>
            <a:ext cx="7008900" cy="27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Фокус — дедупликация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Удаление повторяющихся фрагментов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Снижение объёма хранимых данных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подходов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FastCDC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быстрый поиск повторов, ссылки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Шаблонирование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шаблоны + карта соответствий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68000" y="350500"/>
            <a:ext cx="28080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Дедупликация</a:t>
            </a:r>
            <a:endParaRPr sz="2500"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53300" y="1041275"/>
            <a:ext cx="82374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Дедупликация</a:t>
            </a:r>
            <a:r>
              <a:rPr lang="ru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— это процесс устранения дублирующихся данных с целью экономии места в хранилище и оптимизации работы систем.</a:t>
            </a:r>
            <a:endParaRPr sz="2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619" y="2033900"/>
            <a:ext cx="3821607" cy="25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775" y="2033900"/>
            <a:ext cx="3490300" cy="25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/>
          <p:nvPr/>
        </p:nvSpPr>
        <p:spPr>
          <a:xfrm>
            <a:off x="4191088" y="3155325"/>
            <a:ext cx="430500" cy="29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