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4" y="510912"/>
            <a:ext cx="10753195" cy="3350136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8000" spc="-54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9FDE60-5EB4-F34B-93DE-3C8B45F5D38A}"/>
              </a:ext>
            </a:extLst>
          </p:cNvPr>
          <p:cNvSpPr txBox="1"/>
          <p:nvPr userDrawn="1"/>
        </p:nvSpPr>
        <p:spPr>
          <a:xfrm>
            <a:off x="3920162" y="3915054"/>
            <a:ext cx="445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>
                <a:latin typeface="+mj-lt"/>
              </a:rPr>
              <a:t>SOFG1007</a:t>
            </a:r>
          </a:p>
          <a:p>
            <a:pPr algn="ctr"/>
            <a:r>
              <a:rPr lang="es-ES_tradnl" sz="2800">
                <a:latin typeface="+mj-lt"/>
              </a:rPr>
              <a:t>INGENIERÍA  DE  SOFTWARE  I</a:t>
            </a:r>
          </a:p>
        </p:txBody>
      </p:sp>
    </p:spTree>
    <p:extLst>
      <p:ext uri="{BB962C8B-B14F-4D97-AF65-F5344CB8AC3E}">
        <p14:creationId xmlns:p14="http://schemas.microsoft.com/office/powerpoint/2010/main" val="825978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7112-79D0-194D-A17B-3A79210E7994}" type="datetime1">
              <a:rPr lang="es-EC" smtClean="0"/>
              <a:t>7/6/2020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08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4406" y="414781"/>
            <a:ext cx="1609394" cy="575742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9"/>
            <a:ext cx="8618174" cy="5757420"/>
          </a:xfrm>
        </p:spPr>
        <p:txBody>
          <a:bodyPr vert="eaVert" lIns="45720" tIns="0" rIns="45720" bIns="0"/>
          <a:lstStyle>
            <a:lvl1pPr>
              <a:defRPr sz="2383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5E1F-BFD9-A941-A020-364D82936F23}" type="datetime1">
              <a:rPr lang="es-EC" smtClean="0"/>
              <a:t>7/6/2020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761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4374" y="116632"/>
            <a:ext cx="5352000" cy="1152000"/>
          </a:xfrm>
        </p:spPr>
        <p:txBody>
          <a:bodyPr lIns="72000" rIns="72000" anchor="ctr"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C" noProof="0" err="1"/>
              <a:t>Click</a:t>
            </a:r>
            <a:r>
              <a:rPr lang="es-EC" noProof="0"/>
              <a:t> </a:t>
            </a:r>
            <a:r>
              <a:rPr lang="es-EC" noProof="0" err="1"/>
              <a:t>to</a:t>
            </a:r>
            <a:r>
              <a:rPr lang="es-EC" noProof="0"/>
              <a:t> </a:t>
            </a:r>
            <a:r>
              <a:rPr lang="es-EC" noProof="0" err="1"/>
              <a:t>edit</a:t>
            </a:r>
            <a:r>
              <a:rPr lang="es-EC" noProof="0"/>
              <a:t> </a:t>
            </a:r>
            <a:r>
              <a:rPr lang="es-EC" noProof="0" err="1"/>
              <a:t>Master</a:t>
            </a:r>
            <a:r>
              <a:rPr lang="es-EC" noProof="0"/>
              <a:t> </a:t>
            </a:r>
            <a:r>
              <a:rPr lang="es-EC" noProof="0" err="1"/>
              <a:t>text</a:t>
            </a:r>
            <a:r>
              <a:rPr lang="es-EC" noProof="0"/>
              <a:t> </a:t>
            </a:r>
            <a:r>
              <a:rPr lang="es-EC" noProof="0" err="1"/>
              <a:t>styles</a:t>
            </a:r>
            <a:endParaRPr lang="es-EC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C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5062AAA-9FF0-A048-B1A2-90C13134DC78}" type="datetime1">
              <a:rPr lang="es-EC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128C3D38-86A2-4765-BD9F-9AC76116227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3392" y="118080"/>
            <a:ext cx="5352000" cy="1150938"/>
          </a:xfrm>
        </p:spPr>
        <p:txBody>
          <a:bodyPr lIns="72000" rIns="72000" anchor="ctr" anchorCtr="0">
            <a:normAutofit/>
          </a:bodyPr>
          <a:lstStyle>
            <a:lvl1pPr marL="0" indent="0" algn="r" defTabSz="99057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000" b="1" kern="1200" spc="-54" baseline="0" noProof="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116632"/>
            <a:ext cx="0" cy="1152128"/>
          </a:xfrm>
          <a:prstGeom prst="line">
            <a:avLst/>
          </a:prstGeom>
          <a:ln>
            <a:solidFill>
              <a:srgbClr val="008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2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76"/>
            <a:ext cx="53848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C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76"/>
            <a:ext cx="53848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C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9CA6-1346-AA49-995B-0655CC2A51B0}" type="datetime1">
              <a:rPr lang="es-EC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SOFG1007 – INGENIERÍA DE SOFTWARE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D38-86A2-4765-BD9F-9AC76116227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24374" y="116632"/>
            <a:ext cx="5352000" cy="115200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C" noProof="0" err="1"/>
              <a:t>Click</a:t>
            </a:r>
            <a:r>
              <a:rPr lang="es-EC" noProof="0"/>
              <a:t> </a:t>
            </a:r>
            <a:r>
              <a:rPr lang="es-EC" noProof="0" err="1"/>
              <a:t>to</a:t>
            </a:r>
            <a:r>
              <a:rPr lang="es-EC" noProof="0"/>
              <a:t> </a:t>
            </a:r>
            <a:r>
              <a:rPr lang="es-EC" noProof="0" err="1"/>
              <a:t>edit</a:t>
            </a:r>
            <a:r>
              <a:rPr lang="es-EC" noProof="0"/>
              <a:t> </a:t>
            </a:r>
            <a:r>
              <a:rPr lang="es-EC" noProof="0" err="1"/>
              <a:t>Master</a:t>
            </a:r>
            <a:r>
              <a:rPr lang="es-EC" noProof="0"/>
              <a:t> </a:t>
            </a:r>
            <a:r>
              <a:rPr lang="es-EC" noProof="0" err="1"/>
              <a:t>text</a:t>
            </a:r>
            <a:r>
              <a:rPr lang="es-EC" noProof="0"/>
              <a:t> </a:t>
            </a:r>
            <a:r>
              <a:rPr lang="es-EC" noProof="0" err="1"/>
              <a:t>styles</a:t>
            </a:r>
            <a:endParaRPr lang="es-EC" noProof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623392" y="116632"/>
            <a:ext cx="5352000" cy="1150938"/>
          </a:xfrm>
        </p:spPr>
        <p:txBody>
          <a:bodyPr vert="horz" lIns="72000" tIns="45720" rIns="72000" bIns="45720" rtlCol="0" anchor="ctr" anchorCtr="0">
            <a:normAutofit/>
          </a:bodyPr>
          <a:lstStyle>
            <a:lvl1pPr>
              <a:defRPr lang="en-US" sz="4000" b="1" spc="-54" baseline="0" noProof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>
              <a:lnSpc>
                <a:spcPct val="85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0" y="260648"/>
            <a:ext cx="0" cy="1152128"/>
          </a:xfrm>
          <a:prstGeom prst="line">
            <a:avLst/>
          </a:prstGeom>
          <a:ln>
            <a:solidFill>
              <a:srgbClr val="008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D1CD-5084-F641-9339-F3360461C802}" type="datetime1">
              <a:rPr lang="es-EC" smtClean="0"/>
              <a:t>7/6/2020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6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17" baseline="0">
                <a:solidFill>
                  <a:schemeClr val="tx2"/>
                </a:solidFill>
                <a:latin typeface="+mj-lt"/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218-5D5E-7643-9D3A-2D393E0BEF37}" type="datetime1">
              <a:rPr lang="es-EC" smtClean="0"/>
              <a:t>7/6/2020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76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214596"/>
            <a:ext cx="10945216" cy="1054164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12776"/>
            <a:ext cx="5472608" cy="4824536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2" y="1412776"/>
            <a:ext cx="5376597" cy="4824536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678C-4905-C04B-B154-907624D20FF0}" type="datetime1">
              <a:rPr lang="es-EC" smtClean="0"/>
              <a:t>7/6/2020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38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3392" y="214596"/>
            <a:ext cx="10945216" cy="1054164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468582"/>
            <a:ext cx="541164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92" y="2204864"/>
            <a:ext cx="5411648" cy="403244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68582"/>
            <a:ext cx="535068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4864"/>
            <a:ext cx="5350688" cy="403244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D2D-1544-6849-9BCB-4F988338A604}" type="datetime1">
              <a:rPr lang="es-EC" smtClean="0"/>
              <a:t>7/6/2020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62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CAEA-1B59-1841-86EC-736183942E1E}" type="datetime1">
              <a:rPr lang="es-EC" smtClean="0"/>
              <a:t>7/6/2020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6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027E-DD8E-534D-B648-F56FD057D3B2}" type="datetime1">
              <a:rPr lang="es-EC" smtClean="0"/>
              <a:t>7/6/2020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SOFG1007 – INGENIERÍA DE SOFTWARE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121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0" cy="52578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8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A6AE736-627C-F246-B0EB-725E09AD5F19}" type="datetime1">
              <a:rPr lang="es-EC" smtClean="0"/>
              <a:t>7/6/2020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SOFG1007 – INGENIERÍA DE SOFTWARE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443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900" b="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467">
                <a:solidFill>
                  <a:schemeClr val="bg1"/>
                </a:solidFill>
              </a:defRPr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50"/>
              </a:spcAft>
              <a:buNone/>
              <a:defRPr sz="1625">
                <a:solidFill>
                  <a:srgbClr val="FFFFFF"/>
                </a:solidFill>
              </a:defRPr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70C-044A-684A-A2A9-8363733F635D}" type="datetime1">
              <a:rPr lang="es-EC" smtClean="0"/>
              <a:t>7/6/2020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SOFG1007 – INGENIERÍA DE SOFTWARE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5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4" y="214597"/>
            <a:ext cx="10945217" cy="1054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3" y="1412779"/>
            <a:ext cx="10945216" cy="4849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rgbClr val="FFFFFF"/>
                </a:solidFill>
              </a:defRPr>
            </a:lvl1pPr>
          </a:lstStyle>
          <a:p>
            <a:fld id="{39158D3B-1396-9245-A2F8-E2B08ABF74E0}" type="datetime1">
              <a:rPr lang="es-EC" smtClean="0"/>
              <a:t>7/6/2020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SOFG1007 – INGENIERÍA DE SOFTWARE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492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rgbClr val="FFFFFF"/>
                </a:solidFill>
              </a:defRPr>
            </a:lvl1pPr>
          </a:lstStyle>
          <a:p>
            <a:fld id="{55F6F731-BA82-42FA-ABE7-D1B4FD67DBF0}" type="slidenum">
              <a:rPr lang="en-CA" smtClean="0"/>
              <a:pPr/>
              <a:t>‹Nº›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737552" y="1340768"/>
            <a:ext cx="107350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90570" rtl="0" eaLnBrk="1" latinLnBrk="0" hangingPunct="1">
        <a:lnSpc>
          <a:spcPct val="85000"/>
        </a:lnSpc>
        <a:spcBef>
          <a:spcPct val="0"/>
        </a:spcBef>
        <a:buNone/>
        <a:defRPr sz="4000" b="1" kern="1200" spc="-54" baseline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96050" indent="-196050" algn="l" defTabSz="990570" rtl="0" eaLnBrk="1" latinLnBrk="0" hangingPunct="1">
        <a:lnSpc>
          <a:spcPct val="90000"/>
        </a:lnSpc>
        <a:spcBef>
          <a:spcPts val="1300"/>
        </a:spcBef>
        <a:spcAft>
          <a:spcPts val="0"/>
        </a:spcAft>
        <a:buClr>
          <a:schemeClr val="bg2">
            <a:lumMod val="50000"/>
          </a:schemeClr>
        </a:buClr>
        <a:buSzPct val="100000"/>
        <a:buFont typeface="Arial" charset="0"/>
        <a:buChar char="•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6039" indent="-198114" algn="l" defTabSz="990570" rtl="0" eaLnBrk="1" latinLnBrk="0" hangingPunct="1">
        <a:lnSpc>
          <a:spcPct val="90000"/>
        </a:lnSpc>
        <a:spcBef>
          <a:spcPts val="13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Courier New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4153" indent="-198114" algn="l" defTabSz="990570" rtl="0" eaLnBrk="1" latinLnBrk="0" hangingPunct="1">
        <a:lnSpc>
          <a:spcPct val="90000"/>
        </a:lnSpc>
        <a:spcBef>
          <a:spcPts val="1300"/>
        </a:spcBef>
        <a:spcAft>
          <a:spcPts val="0"/>
        </a:spcAft>
        <a:buClr>
          <a:schemeClr val="bg2">
            <a:lumMod val="50000"/>
          </a:schemeClr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12267" indent="-198114" algn="l" defTabSz="990570" rtl="0" eaLnBrk="1" latinLnBrk="0" hangingPunct="1">
        <a:lnSpc>
          <a:spcPct val="90000"/>
        </a:lnSpc>
        <a:spcBef>
          <a:spcPts val="1300"/>
        </a:spcBef>
        <a:spcAft>
          <a:spcPts val="0"/>
        </a:spcAft>
        <a:buClr>
          <a:schemeClr val="accent1"/>
        </a:buClr>
        <a:buSzPct val="65000"/>
        <a:buFont typeface="Wingdings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10381" indent="-198114" algn="l" defTabSz="990570" rtl="0" eaLnBrk="1" latinLnBrk="0" hangingPunct="1">
        <a:lnSpc>
          <a:spcPct val="90000"/>
        </a:lnSpc>
        <a:spcBef>
          <a:spcPts val="1300"/>
        </a:spcBef>
        <a:spcAft>
          <a:spcPts val="0"/>
        </a:spcAft>
        <a:buClr>
          <a:schemeClr val="bg2">
            <a:lumMod val="50000"/>
          </a:schemeClr>
        </a:buClr>
        <a:buSzPct val="85000"/>
        <a:buFont typeface="Wingdings" charset="2"/>
        <a:buChar char="Ø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91630" indent="-247642" algn="l" defTabSz="990570" rtl="0" eaLnBrk="1" latinLnBrk="0" hangingPunct="1">
        <a:lnSpc>
          <a:spcPct val="90000"/>
        </a:lnSpc>
        <a:spcBef>
          <a:spcPts val="217"/>
        </a:spcBef>
        <a:spcAft>
          <a:spcPts val="433"/>
        </a:spcAft>
        <a:buClr>
          <a:schemeClr val="accent1"/>
        </a:buClr>
        <a:buFont typeface="Calibri" pitchFamily="34" charset="0"/>
        <a:buChar char="◦"/>
        <a:defRPr sz="15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08290" indent="-247642" algn="l" defTabSz="990570" rtl="0" eaLnBrk="1" latinLnBrk="0" hangingPunct="1">
        <a:lnSpc>
          <a:spcPct val="90000"/>
        </a:lnSpc>
        <a:spcBef>
          <a:spcPts val="217"/>
        </a:spcBef>
        <a:spcAft>
          <a:spcPts val="433"/>
        </a:spcAft>
        <a:buClr>
          <a:schemeClr val="accent1"/>
        </a:buClr>
        <a:buFont typeface="Calibri" pitchFamily="34" charset="0"/>
        <a:buChar char="◦"/>
        <a:defRPr sz="15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24950" indent="-247642" algn="l" defTabSz="990570" rtl="0" eaLnBrk="1" latinLnBrk="0" hangingPunct="1">
        <a:lnSpc>
          <a:spcPct val="90000"/>
        </a:lnSpc>
        <a:spcBef>
          <a:spcPts val="217"/>
        </a:spcBef>
        <a:spcAft>
          <a:spcPts val="433"/>
        </a:spcAft>
        <a:buClr>
          <a:schemeClr val="accent1"/>
        </a:buClr>
        <a:buFont typeface="Calibri" pitchFamily="34" charset="0"/>
        <a:buChar char="◦"/>
        <a:defRPr sz="15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41610" indent="-247642" algn="l" defTabSz="990570" rtl="0" eaLnBrk="1" latinLnBrk="0" hangingPunct="1">
        <a:lnSpc>
          <a:spcPct val="90000"/>
        </a:lnSpc>
        <a:spcBef>
          <a:spcPts val="217"/>
        </a:spcBef>
        <a:spcAft>
          <a:spcPts val="433"/>
        </a:spcAft>
        <a:buClr>
          <a:schemeClr val="accent1"/>
        </a:buClr>
        <a:buFont typeface="Calibri" pitchFamily="34" charset="0"/>
        <a:buChar char="◦"/>
        <a:defRPr sz="15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FDDA8BF-8C94-4132-B72C-613309C7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Calibri" panose="020F0502020204030204"/>
              </a:rPr>
              <a:t>SOFG1007 – INGENIERÍA DE SOFTWARE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D0BC76-5BD0-4523-B9FA-229DBA79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F731-BA82-42FA-ABE7-D1B4FD67DBF0}" type="slidenum">
              <a:rPr lang="en-CA">
                <a:latin typeface="Calibri" panose="020F0502020204030204"/>
              </a:rPr>
              <a:pPr/>
              <a:t>1</a:t>
            </a:fld>
            <a:endParaRPr lang="en-CA"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E8C9A0-CBFB-44EB-B8FE-E81B1C30E4A6}"/>
              </a:ext>
            </a:extLst>
          </p:cNvPr>
          <p:cNvSpPr txBox="1"/>
          <p:nvPr/>
        </p:nvSpPr>
        <p:spPr>
          <a:xfrm>
            <a:off x="4301487" y="1314565"/>
            <a:ext cx="3555033" cy="3582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es-EC" sz="2000" b="1">
                <a:latin typeface="Calibri" panose="020F0502020204030204"/>
              </a:rPr>
              <a:t>Reunión Semanal</a:t>
            </a:r>
          </a:p>
          <a:p>
            <a:pPr marL="185420" indent="-185420">
              <a:buFont typeface="Arial" panose="020B0604020202020204" pitchFamily="34" charset="0"/>
              <a:buChar char="•"/>
            </a:pPr>
            <a:r>
              <a:rPr lang="es-EC">
                <a:latin typeface="Calibri" panose="020F0502020204030204"/>
              </a:rPr>
              <a:t>Reunión de los miembros del grupo</a:t>
            </a:r>
            <a:endParaRPr lang="es-EC">
              <a:latin typeface="Calibri" panose="020F0502020204030204"/>
              <a:cs typeface="Calibri"/>
            </a:endParaRPr>
          </a:p>
          <a:p>
            <a:r>
              <a:rPr lang="es-EC">
                <a:latin typeface="Calibri" panose="020F0502020204030204"/>
                <a:cs typeface="Calibri"/>
              </a:rPr>
              <a:t>    Jueves y Sábado</a:t>
            </a:r>
          </a:p>
          <a:p>
            <a:r>
              <a:rPr lang="es-EC">
                <a:latin typeface="Calibri" panose="020F0502020204030204"/>
                <a:cs typeface="Calibri"/>
              </a:rPr>
              <a:t>    9:30 pm – 11:30 pm</a:t>
            </a:r>
          </a:p>
          <a:p>
            <a:pPr marL="285750" indent="-285750">
              <a:buFont typeface="Arial"/>
              <a:buChar char="•"/>
            </a:pPr>
            <a:r>
              <a:rPr lang="es-EC">
                <a:latin typeface="Calibri" panose="020F0502020204030204"/>
                <a:cs typeface="Calibri"/>
              </a:rPr>
              <a:t>Horario disponible para reunirse </a:t>
            </a:r>
          </a:p>
          <a:p>
            <a:r>
              <a:rPr lang="es-EC">
                <a:latin typeface="Calibri" panose="020F0502020204030204"/>
                <a:cs typeface="Calibri"/>
              </a:rPr>
              <a:t>     con el Ing. Carrillo</a:t>
            </a:r>
            <a:endParaRPr lang="es-EC">
              <a:cs typeface="Calibri"/>
            </a:endParaRPr>
          </a:p>
          <a:p>
            <a:r>
              <a:rPr lang="es-EC">
                <a:latin typeface="Calibri" panose="020F0502020204030204"/>
                <a:cs typeface="Calibri" panose="020F0502020204030204"/>
              </a:rPr>
              <a:t>    Lunes: 8:00 am – 10:00 am</a:t>
            </a:r>
          </a:p>
          <a:p>
            <a:endParaRPr lang="es-EC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endParaRPr lang="es-EC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endParaRPr lang="es-EC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96131B-BFE1-4D41-BAF5-A27C73D3B8E5}"/>
              </a:ext>
            </a:extLst>
          </p:cNvPr>
          <p:cNvSpPr txBox="1"/>
          <p:nvPr/>
        </p:nvSpPr>
        <p:spPr>
          <a:xfrm>
            <a:off x="464009" y="1314564"/>
            <a:ext cx="3540655" cy="3582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noAutofit/>
          </a:bodyPr>
          <a:lstStyle>
            <a:defPPr>
              <a:defRPr lang="es-EC"/>
            </a:defPPr>
            <a:lvl1pPr>
              <a:defRPr sz="2000" b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s-EC"/>
              <a:t>Medios de Comunicación</a:t>
            </a:r>
          </a:p>
          <a:p>
            <a:pPr marL="342900" indent="-342900">
              <a:buFont typeface="Arial"/>
              <a:buChar char="•"/>
            </a:pPr>
            <a:r>
              <a:rPr lang="es-EC" b="0" err="1">
                <a:cs typeface="Calibri"/>
              </a:rPr>
              <a:t>Whatsapp</a:t>
            </a:r>
            <a:endParaRPr lang="es-EC" b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s-EC" b="0" err="1">
                <a:cs typeface="Calibri"/>
              </a:rPr>
              <a:t>Teams</a:t>
            </a:r>
          </a:p>
          <a:p>
            <a:pPr marL="342900" indent="-342900">
              <a:buFont typeface="Arial"/>
              <a:buChar char="•"/>
            </a:pPr>
            <a:r>
              <a:rPr lang="es-EC" b="0">
                <a:cs typeface="Calibri"/>
              </a:rPr>
              <a:t>Zoom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FEE8E0-C6E4-4065-B6A8-DAE7A273BE9A}"/>
              </a:ext>
            </a:extLst>
          </p:cNvPr>
          <p:cNvSpPr txBox="1"/>
          <p:nvPr/>
        </p:nvSpPr>
        <p:spPr>
          <a:xfrm>
            <a:off x="1252734" y="48585"/>
            <a:ext cx="9638162" cy="129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C" sz="3600" b="1" baseline="30000">
                <a:latin typeface="Calibri" panose="020F0502020204030204"/>
                <a:cs typeface="Calibri"/>
              </a:rPr>
              <a:t>TRANSPORTER</a:t>
            </a:r>
            <a:endParaRPr lang="es-EC">
              <a:latin typeface="Calibri" panose="020F0502020204030204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s-EC" err="1">
                <a:latin typeface="Calibri" panose="020F0502020204030204"/>
              </a:rPr>
              <a:t>Ucho</a:t>
            </a:r>
            <a:r>
              <a:rPr lang="es-EC">
                <a:latin typeface="Calibri" panose="020F0502020204030204"/>
              </a:rPr>
              <a:t> Danny F.    Rosales G. Edison	</a:t>
            </a:r>
            <a:r>
              <a:rPr lang="es-US">
                <a:latin typeface="Calibri" panose="020F0502020204030204"/>
              </a:rPr>
              <a:t>Santos S. Bryan          Murrieta S. Adriana</a:t>
            </a:r>
            <a:endParaRPr lang="es-EC">
              <a:latin typeface="Calibri" panose="020F0502020204030204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CB04FC-804D-4C9D-B335-732FE5220016}"/>
              </a:ext>
            </a:extLst>
          </p:cNvPr>
          <p:cNvSpPr txBox="1"/>
          <p:nvPr/>
        </p:nvSpPr>
        <p:spPr>
          <a:xfrm>
            <a:off x="8268362" y="1314564"/>
            <a:ext cx="3540655" cy="3582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noAutofit/>
          </a:bodyPr>
          <a:lstStyle>
            <a:defPPr>
              <a:defRPr lang="es-EC"/>
            </a:defPPr>
            <a:lvl1pPr>
              <a:defRPr sz="2000" b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s-EC"/>
              <a:t>Trabajo Colaborativo</a:t>
            </a:r>
          </a:p>
          <a:p>
            <a:pPr marL="185420" indent="-185420">
              <a:buFont typeface="Arial" panose="020B0604020202020204" pitchFamily="34" charset="0"/>
              <a:buChar char="•"/>
            </a:pPr>
            <a:r>
              <a:rPr lang="es-EC" sz="1800" b="0"/>
              <a:t>Herramientas</a:t>
            </a:r>
            <a:endParaRPr lang="es-EC" sz="1800" b="0">
              <a:cs typeface="Calibri"/>
            </a:endParaRPr>
          </a:p>
          <a:p>
            <a:r>
              <a:rPr lang="es-EC" sz="1800" b="0">
                <a:cs typeface="Calibri"/>
              </a:rPr>
              <a:t>    Marvel App</a:t>
            </a:r>
          </a:p>
          <a:p>
            <a:r>
              <a:rPr lang="es-EC" sz="1800" b="0">
                <a:cs typeface="Calibri"/>
              </a:rPr>
              <a:t>    </a:t>
            </a:r>
            <a:r>
              <a:rPr lang="es-EC" sz="1800" b="0" err="1">
                <a:cs typeface="Calibri" panose="020F0502020204030204"/>
              </a:rPr>
              <a:t>Figma</a:t>
            </a:r>
            <a:endParaRPr lang="es-EC" sz="1800" b="0" err="1"/>
          </a:p>
          <a:p>
            <a:r>
              <a:rPr lang="es-EC" sz="1800" b="0">
                <a:cs typeface="Calibri"/>
              </a:rPr>
              <a:t>    Asana</a:t>
            </a:r>
            <a:endParaRPr lang="es-EC" sz="1800" b="0"/>
          </a:p>
          <a:p>
            <a:pPr marL="185420" indent="-185420">
              <a:buFont typeface="Arial" panose="020B0604020202020204" pitchFamily="34" charset="0"/>
              <a:buChar char="•"/>
            </a:pPr>
            <a:r>
              <a:rPr lang="es-EC" sz="1800" b="0"/>
              <a:t>Procesador de palabras</a:t>
            </a:r>
            <a:endParaRPr lang="es-EC" sz="1800" b="0">
              <a:cs typeface="Calibri"/>
            </a:endParaRPr>
          </a:p>
          <a:p>
            <a:r>
              <a:rPr lang="es-EC" sz="1800" b="0">
                <a:cs typeface="Calibri"/>
              </a:rPr>
              <a:t>   Google </a:t>
            </a:r>
            <a:r>
              <a:rPr lang="es-EC" sz="1800" b="0" err="1">
                <a:cs typeface="Calibri"/>
              </a:rPr>
              <a:t>Docs</a:t>
            </a:r>
            <a:endParaRPr lang="es-EC" sz="1800" b="0">
              <a:cs typeface="Calibri"/>
            </a:endParaRPr>
          </a:p>
          <a:p>
            <a:r>
              <a:rPr lang="es-EC" sz="1800" b="0">
                <a:cs typeface="Calibri"/>
              </a:rPr>
              <a:t>    Microsoft Office online</a:t>
            </a:r>
          </a:p>
          <a:p>
            <a:pPr marL="185420" indent="-185420">
              <a:buFont typeface="Arial" panose="020B0604020202020204" pitchFamily="34" charset="0"/>
              <a:buChar char="•"/>
            </a:pPr>
            <a:r>
              <a:rPr lang="es-EC" sz="1800" b="0"/>
              <a:t>Formatos</a:t>
            </a:r>
            <a:endParaRPr lang="es-EC" sz="1800" b="0">
              <a:cs typeface="Calibri"/>
            </a:endParaRPr>
          </a:p>
          <a:p>
            <a:r>
              <a:rPr lang="es-EC" sz="1800" b="0">
                <a:cs typeface="Calibri"/>
              </a:rPr>
              <a:t>    Formato IEEE</a:t>
            </a:r>
          </a:p>
          <a:p>
            <a:pPr marL="185420" indent="-185420">
              <a:buFont typeface="Arial" panose="020B0604020202020204" pitchFamily="34" charset="0"/>
              <a:buChar char="•"/>
            </a:pPr>
            <a:r>
              <a:rPr lang="es-EC" sz="1800" b="0"/>
              <a:t>Repositorio</a:t>
            </a:r>
            <a:endParaRPr lang="es-EC" sz="1800" b="0">
              <a:cs typeface="Calibri"/>
            </a:endParaRPr>
          </a:p>
          <a:p>
            <a:r>
              <a:rPr lang="es-EC" sz="1800" b="0">
                <a:cs typeface="Calibri"/>
              </a:rPr>
              <a:t>    GitHub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FF9D24-3847-4225-AAF4-3104D34D358C}"/>
              </a:ext>
            </a:extLst>
          </p:cNvPr>
          <p:cNvSpPr txBox="1"/>
          <p:nvPr/>
        </p:nvSpPr>
        <p:spPr>
          <a:xfrm>
            <a:off x="464009" y="5178558"/>
            <a:ext cx="11474404" cy="9848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es-EC"/>
            </a:defPPr>
            <a:lvl1pPr>
              <a:defRPr sz="2000" b="1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s-EC"/>
              <a:t>Compromisos de Tiempo Semanal (incluye tiempo para reuniones de grupo)</a:t>
            </a:r>
          </a:p>
          <a:p>
            <a:endParaRPr lang="es-EC"/>
          </a:p>
          <a:p>
            <a:pPr algn="ctr"/>
            <a:r>
              <a:rPr lang="es-EC" sz="1800" b="0" err="1"/>
              <a:t>Ucho</a:t>
            </a:r>
            <a:r>
              <a:rPr lang="es-EC" sz="1800" b="0"/>
              <a:t> D.: 12 horas       Rosales E.: 12 horas	</a:t>
            </a:r>
            <a:r>
              <a:rPr lang="es-US" sz="1800" b="0"/>
              <a:t>            Santos B. </a:t>
            </a:r>
            <a:r>
              <a:rPr lang="es-EC" sz="1800" b="0"/>
              <a:t>: </a:t>
            </a:r>
            <a:r>
              <a:rPr lang="es-US" sz="1800" b="0"/>
              <a:t>12</a:t>
            </a:r>
            <a:r>
              <a:rPr lang="es-EC" sz="1800" b="0"/>
              <a:t>horas</a:t>
            </a:r>
            <a:r>
              <a:rPr lang="es-US" sz="1800" b="0"/>
              <a:t>           Murrieta A.:  12 horas</a:t>
            </a:r>
            <a:endParaRPr lang="es-EC" sz="1800" b="0"/>
          </a:p>
        </p:txBody>
      </p:sp>
    </p:spTree>
    <p:extLst>
      <p:ext uri="{BB962C8B-B14F-4D97-AF65-F5344CB8AC3E}">
        <p14:creationId xmlns:p14="http://schemas.microsoft.com/office/powerpoint/2010/main" val="1598133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Org_Equipo" id="{235DF398-ED07-424E-96E9-7699CAB3E578}" vid="{01BD1165-102E-3044-87D5-C0FE8B77C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Retrospección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Teodoro Monsalve Arteaga</dc:creator>
  <cp:lastModifiedBy>Adriana Vannessa Murrieta Sanchez</cp:lastModifiedBy>
  <cp:revision>1</cp:revision>
  <dcterms:created xsi:type="dcterms:W3CDTF">2020-06-04T14:15:40Z</dcterms:created>
  <dcterms:modified xsi:type="dcterms:W3CDTF">2020-06-07T17:12:37Z</dcterms:modified>
</cp:coreProperties>
</file>