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Roboto"/>
      <p:regular r:id="rId19"/>
      <p:bold r:id="rId20"/>
      <p:italic r:id="rId21"/>
      <p:boldItalic r:id="rId22"/>
    </p:embeddedFont>
    <p:embeddedFont>
      <p:font typeface="Roboto Medium"/>
      <p:regular r:id="rId23"/>
      <p:bold r:id="rId24"/>
      <p:italic r:id="rId25"/>
      <p:boldItalic r:id="rId26"/>
    </p:embeddedFont>
    <p:embeddedFont>
      <p:font typeface="Roboto Light"/>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1" roundtripDataSignature="AMtx7mhWz+dbmDYhMx4ef8KHddE9MTD78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E19507E-3707-4C44-B1F8-B97880E50C00}">
  <a:tblStyle styleId="{3E19507E-3707-4C44-B1F8-B97880E50C00}"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font" Target="fonts/RobotoLight-boldItalic.fntdata"/><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RobotoMedium-bold.fntdata"/><Relationship Id="rId23" Type="http://schemas.openxmlformats.org/officeDocument/2006/relationships/font" Target="fonts/RobotoMedium-regular.fntdata"/><Relationship Id="rId26" Type="http://schemas.openxmlformats.org/officeDocument/2006/relationships/font" Target="fonts/RobotoMedium-boldItalic.fntdata"/><Relationship Id="rId25" Type="http://schemas.openxmlformats.org/officeDocument/2006/relationships/font" Target="fonts/RobotoMedium-italic.fntdata"/><Relationship Id="rId28" Type="http://schemas.openxmlformats.org/officeDocument/2006/relationships/font" Target="fonts/RobotoLight-bold.fntdata"/><Relationship Id="rId27" Type="http://schemas.openxmlformats.org/officeDocument/2006/relationships/font" Target="fonts/RobotoLight-regular.fntdata"/><Relationship Id="rId29" Type="http://schemas.openxmlformats.org/officeDocument/2006/relationships/font" Target="fonts/RobotoLight-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0" name="Google Shape;830;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2" name="Google Shape;922;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3" name="Google Shape;923;p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2" name="Shape 932"/>
        <p:cNvGrpSpPr/>
        <p:nvPr/>
      </p:nvGrpSpPr>
      <p:grpSpPr>
        <a:xfrm>
          <a:off x="0" y="0"/>
          <a:ext cx="0" cy="0"/>
          <a:chOff x="0" y="0"/>
          <a:chExt cx="0" cy="0"/>
        </a:xfrm>
      </p:grpSpPr>
      <p:sp>
        <p:nvSpPr>
          <p:cNvPr id="933" name="Google Shape;93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4" name="Google Shape;934;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5" name="Google Shape;935;p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7" name="Shape 947"/>
        <p:cNvGrpSpPr/>
        <p:nvPr/>
      </p:nvGrpSpPr>
      <p:grpSpPr>
        <a:xfrm>
          <a:off x="0" y="0"/>
          <a:ext cx="0" cy="0"/>
          <a:chOff x="0" y="0"/>
          <a:chExt cx="0" cy="0"/>
        </a:xfrm>
      </p:grpSpPr>
      <p:sp>
        <p:nvSpPr>
          <p:cNvPr id="948" name="Google Shape;94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9" name="Google Shape;949;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Leigh:</a:t>
            </a:r>
            <a:endParaRPr/>
          </a:p>
        </p:txBody>
      </p:sp>
      <p:sp>
        <p:nvSpPr>
          <p:cNvPr id="950" name="Google Shape;950;p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9" name="Google Shape;959;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60" name="Google Shape;960;p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9" name="Google Shape;839;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40" name="Google Shape;840;p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Calibri"/>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7" name="Shape 847"/>
        <p:cNvGrpSpPr/>
        <p:nvPr/>
      </p:nvGrpSpPr>
      <p:grpSpPr>
        <a:xfrm>
          <a:off x="0" y="0"/>
          <a:ext cx="0" cy="0"/>
          <a:chOff x="0" y="0"/>
          <a:chExt cx="0" cy="0"/>
        </a:xfrm>
      </p:grpSpPr>
      <p:sp>
        <p:nvSpPr>
          <p:cNvPr id="848" name="Google Shape;84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9" name="Google Shape;849;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50" name="Google Shape;850;p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9" name="Google Shape;859;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0" name="Google Shape;860;p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7" name="Shape 867"/>
        <p:cNvGrpSpPr/>
        <p:nvPr/>
      </p:nvGrpSpPr>
      <p:grpSpPr>
        <a:xfrm>
          <a:off x="0" y="0"/>
          <a:ext cx="0" cy="0"/>
          <a:chOff x="0" y="0"/>
          <a:chExt cx="0" cy="0"/>
        </a:xfrm>
      </p:grpSpPr>
      <p:sp>
        <p:nvSpPr>
          <p:cNvPr id="868" name="Google Shape;86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9" name="Google Shape;869;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0" name="Google Shape;870;p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7" name="Shape 877"/>
        <p:cNvGrpSpPr/>
        <p:nvPr/>
      </p:nvGrpSpPr>
      <p:grpSpPr>
        <a:xfrm>
          <a:off x="0" y="0"/>
          <a:ext cx="0" cy="0"/>
          <a:chOff x="0" y="0"/>
          <a:chExt cx="0" cy="0"/>
        </a:xfrm>
      </p:grpSpPr>
      <p:sp>
        <p:nvSpPr>
          <p:cNvPr id="878" name="Google Shape;87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9" name="Google Shape;879;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The values on the x-axis are the mean </a:t>
            </a:r>
            <a:r>
              <a:rPr lang="en-US"/>
              <a:t>unemployment</a:t>
            </a:r>
            <a:r>
              <a:rPr lang="en-US"/>
              <a:t> index at a yearly level </a:t>
            </a:r>
            <a:endParaRPr/>
          </a:p>
        </p:txBody>
      </p:sp>
      <p:sp>
        <p:nvSpPr>
          <p:cNvPr id="880" name="Google Shape;880;p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g2dc729b7f34_3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0" name="Google Shape;890;g2dc729b7f34_3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91" name="Google Shape;891;g2dc729b7f34_3_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3" name="Google Shape;90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9" name="Shape 909"/>
        <p:cNvGrpSpPr/>
        <p:nvPr/>
      </p:nvGrpSpPr>
      <p:grpSpPr>
        <a:xfrm>
          <a:off x="0" y="0"/>
          <a:ext cx="0" cy="0"/>
          <a:chOff x="0" y="0"/>
          <a:chExt cx="0" cy="0"/>
        </a:xfrm>
      </p:grpSpPr>
      <p:sp>
        <p:nvSpPr>
          <p:cNvPr id="910" name="Google Shape;91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1" name="Google Shape;911;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12" name="Google Shape;912;p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5.png"/><Relationship Id="rId7" Type="http://schemas.openxmlformats.org/officeDocument/2006/relationships/image" Target="../media/image8.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png"/><Relationship Id="rId3" Type="http://schemas.openxmlformats.org/officeDocument/2006/relationships/image" Target="../media/image1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8.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8.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7.png"/><Relationship Id="rId3" Type="http://schemas.openxmlformats.org/officeDocument/2006/relationships/image" Target="../media/image26.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5.png"/><Relationship Id="rId3" Type="http://schemas.openxmlformats.org/officeDocument/2006/relationships/image" Target="../media/image11.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7.png"/><Relationship Id="rId3" Type="http://schemas.openxmlformats.org/officeDocument/2006/relationships/image" Target="../media/image41.png"/><Relationship Id="rId4" Type="http://schemas.openxmlformats.org/officeDocument/2006/relationships/image" Target="../media/image40.png"/><Relationship Id="rId5" Type="http://schemas.openxmlformats.org/officeDocument/2006/relationships/image" Target="../media/image31.png"/></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12" name="Shape 12"/>
        <p:cNvGrpSpPr/>
        <p:nvPr/>
      </p:nvGrpSpPr>
      <p:grpSpPr>
        <a:xfrm>
          <a:off x="0" y="0"/>
          <a:ext cx="0" cy="0"/>
          <a:chOff x="0" y="0"/>
          <a:chExt cx="0" cy="0"/>
        </a:xfrm>
      </p:grpSpPr>
      <p:sp>
        <p:nvSpPr>
          <p:cNvPr id="13" name="Google Shape;13;p15"/>
          <p:cNvSpPr txBox="1"/>
          <p:nvPr>
            <p:ph type="title"/>
          </p:nvPr>
        </p:nvSpPr>
        <p:spPr>
          <a:xfrm>
            <a:off x="415600" y="593367"/>
            <a:ext cx="11360700" cy="7635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4" name="Google Shape;14;p15"/>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gn="l">
              <a:lnSpc>
                <a:spcPct val="115000"/>
              </a:lnSpc>
              <a:spcBef>
                <a:spcPts val="0"/>
              </a:spcBef>
              <a:spcAft>
                <a:spcPts val="0"/>
              </a:spcAft>
              <a:buSzPts val="2400"/>
              <a:buChar char="●"/>
              <a:defRPr/>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15" name="Google Shape;15;p15"/>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st to Five Slide">
  <p:cSld name="CUSTOM_23_1">
    <p:bg>
      <p:bgPr>
        <a:solidFill>
          <a:srgbClr val="F2F2F2"/>
        </a:solidFill>
      </p:bgPr>
    </p:bg>
    <p:spTree>
      <p:nvGrpSpPr>
        <p:cNvPr id="98" name="Shape 98"/>
        <p:cNvGrpSpPr/>
        <p:nvPr/>
      </p:nvGrpSpPr>
      <p:grpSpPr>
        <a:xfrm>
          <a:off x="0" y="0"/>
          <a:ext cx="0" cy="0"/>
          <a:chOff x="0" y="0"/>
          <a:chExt cx="0" cy="0"/>
        </a:xfrm>
      </p:grpSpPr>
      <p:sp>
        <p:nvSpPr>
          <p:cNvPr id="99" name="Google Shape;99;p24"/>
          <p:cNvSpPr/>
          <p:nvPr/>
        </p:nvSpPr>
        <p:spPr>
          <a:xfrm>
            <a:off x="181367" y="169867"/>
            <a:ext cx="763500" cy="763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24"/>
          <p:cNvSpPr txBox="1"/>
          <p:nvPr/>
        </p:nvSpPr>
        <p:spPr>
          <a:xfrm>
            <a:off x="0" y="359400"/>
            <a:ext cx="12192000" cy="524700"/>
          </a:xfrm>
          <a:prstGeom prst="rect">
            <a:avLst/>
          </a:prstGeom>
          <a:noFill/>
          <a:ln>
            <a:noFill/>
          </a:ln>
        </p:spPr>
        <p:txBody>
          <a:bodyPr anchorCtr="0" anchor="ctr" bIns="121900" lIns="1097275" spcFirstLastPara="1" rIns="121900" wrap="square" tIns="1219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2E5E73"/>
                </a:solidFill>
                <a:latin typeface="Roboto"/>
                <a:ea typeface="Roboto"/>
                <a:cs typeface="Roboto"/>
                <a:sym typeface="Roboto"/>
              </a:rPr>
              <a:t>Fist to Five </a:t>
            </a:r>
            <a:endParaRPr b="1" i="0" sz="3200" u="none" cap="none" strike="noStrike">
              <a:solidFill>
                <a:srgbClr val="2E5E73"/>
              </a:solidFill>
              <a:latin typeface="Roboto"/>
              <a:ea typeface="Roboto"/>
              <a:cs typeface="Roboto"/>
              <a:sym typeface="Roboto"/>
            </a:endParaRPr>
          </a:p>
        </p:txBody>
      </p:sp>
      <p:cxnSp>
        <p:nvCxnSpPr>
          <p:cNvPr id="101" name="Google Shape;101;p24"/>
          <p:cNvCxnSpPr/>
          <p:nvPr/>
        </p:nvCxnSpPr>
        <p:spPr>
          <a:xfrm>
            <a:off x="0" y="1239867"/>
            <a:ext cx="9783300" cy="0"/>
          </a:xfrm>
          <a:prstGeom prst="straightConnector1">
            <a:avLst/>
          </a:prstGeom>
          <a:noFill/>
          <a:ln cap="flat" cmpd="sng" w="19050">
            <a:solidFill>
              <a:srgbClr val="2E5E73"/>
            </a:solidFill>
            <a:prstDash val="solid"/>
            <a:round/>
            <a:headEnd len="sm" w="sm" type="none"/>
            <a:tailEnd len="med" w="med" type="oval"/>
          </a:ln>
        </p:spPr>
      </p:cxnSp>
      <p:sp>
        <p:nvSpPr>
          <p:cNvPr id="102" name="Google Shape;102;p24"/>
          <p:cNvSpPr txBox="1"/>
          <p:nvPr>
            <p:ph idx="1" type="subTitle"/>
          </p:nvPr>
        </p:nvSpPr>
        <p:spPr>
          <a:xfrm>
            <a:off x="1091433" y="1674467"/>
            <a:ext cx="9849300" cy="3080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pic>
        <p:nvPicPr>
          <p:cNvPr id="103" name="Google Shape;103;p24"/>
          <p:cNvPicPr preferRelativeResize="0"/>
          <p:nvPr/>
        </p:nvPicPr>
        <p:blipFill rotWithShape="1">
          <a:blip r:embed="rId2">
            <a:alphaModFix/>
          </a:blip>
          <a:srcRect b="11668" l="0" r="0" t="0"/>
          <a:stretch/>
        </p:blipFill>
        <p:spPr>
          <a:xfrm>
            <a:off x="7806733" y="4816368"/>
            <a:ext cx="1104900" cy="2041634"/>
          </a:xfrm>
          <a:prstGeom prst="rect">
            <a:avLst/>
          </a:prstGeom>
          <a:noFill/>
          <a:ln>
            <a:noFill/>
          </a:ln>
        </p:spPr>
      </p:pic>
      <p:pic>
        <p:nvPicPr>
          <p:cNvPr id="104" name="Google Shape;104;p24"/>
          <p:cNvPicPr preferRelativeResize="0"/>
          <p:nvPr/>
        </p:nvPicPr>
        <p:blipFill rotWithShape="1">
          <a:blip r:embed="rId3">
            <a:alphaModFix/>
          </a:blip>
          <a:srcRect b="13517" l="0" r="0" t="0"/>
          <a:stretch/>
        </p:blipFill>
        <p:spPr>
          <a:xfrm>
            <a:off x="6195067" y="4848132"/>
            <a:ext cx="889000" cy="2009867"/>
          </a:xfrm>
          <a:prstGeom prst="rect">
            <a:avLst/>
          </a:prstGeom>
          <a:noFill/>
          <a:ln>
            <a:noFill/>
          </a:ln>
        </p:spPr>
      </p:pic>
      <p:pic>
        <p:nvPicPr>
          <p:cNvPr id="105" name="Google Shape;105;p24"/>
          <p:cNvPicPr preferRelativeResize="0"/>
          <p:nvPr/>
        </p:nvPicPr>
        <p:blipFill rotWithShape="1">
          <a:blip r:embed="rId4">
            <a:alphaModFix/>
          </a:blip>
          <a:srcRect b="13769" l="0" r="0" t="0"/>
          <a:stretch/>
        </p:blipFill>
        <p:spPr>
          <a:xfrm>
            <a:off x="4392900" y="4930668"/>
            <a:ext cx="977900" cy="1927333"/>
          </a:xfrm>
          <a:prstGeom prst="rect">
            <a:avLst/>
          </a:prstGeom>
          <a:noFill/>
          <a:ln>
            <a:noFill/>
          </a:ln>
        </p:spPr>
      </p:pic>
      <p:pic>
        <p:nvPicPr>
          <p:cNvPr id="106" name="Google Shape;106;p24"/>
          <p:cNvPicPr preferRelativeResize="0"/>
          <p:nvPr/>
        </p:nvPicPr>
        <p:blipFill rotWithShape="1">
          <a:blip r:embed="rId5">
            <a:alphaModFix/>
          </a:blip>
          <a:srcRect b="12495" l="0" r="0" t="0"/>
          <a:stretch/>
        </p:blipFill>
        <p:spPr>
          <a:xfrm>
            <a:off x="9471767" y="4879868"/>
            <a:ext cx="1485900" cy="1978134"/>
          </a:xfrm>
          <a:prstGeom prst="rect">
            <a:avLst/>
          </a:prstGeom>
          <a:noFill/>
          <a:ln>
            <a:noFill/>
          </a:ln>
        </p:spPr>
      </p:pic>
      <p:pic>
        <p:nvPicPr>
          <p:cNvPr id="107" name="Google Shape;107;p24"/>
          <p:cNvPicPr preferRelativeResize="0"/>
          <p:nvPr/>
        </p:nvPicPr>
        <p:blipFill rotWithShape="1">
          <a:blip r:embed="rId6">
            <a:alphaModFix/>
          </a:blip>
          <a:srcRect b="19955" l="0" r="0" t="0"/>
          <a:stretch/>
        </p:blipFill>
        <p:spPr>
          <a:xfrm>
            <a:off x="975867" y="5597435"/>
            <a:ext cx="1028700" cy="1260567"/>
          </a:xfrm>
          <a:prstGeom prst="rect">
            <a:avLst/>
          </a:prstGeom>
          <a:noFill/>
          <a:ln>
            <a:noFill/>
          </a:ln>
        </p:spPr>
      </p:pic>
      <p:pic>
        <p:nvPicPr>
          <p:cNvPr id="108" name="Google Shape;108;p24"/>
          <p:cNvPicPr preferRelativeResize="0"/>
          <p:nvPr/>
        </p:nvPicPr>
        <p:blipFill rotWithShape="1">
          <a:blip r:embed="rId7">
            <a:alphaModFix/>
          </a:blip>
          <a:srcRect b="12495" l="0" r="0" t="0"/>
          <a:stretch/>
        </p:blipFill>
        <p:spPr>
          <a:xfrm>
            <a:off x="2745867" y="4879868"/>
            <a:ext cx="1016000" cy="1978134"/>
          </a:xfrm>
          <a:prstGeom prst="rect">
            <a:avLst/>
          </a:prstGeom>
          <a:noFill/>
          <a:ln>
            <a:noFill/>
          </a:ln>
        </p:spPr>
      </p:pic>
      <p:pic>
        <p:nvPicPr>
          <p:cNvPr id="109" name="Google Shape;109;p24"/>
          <p:cNvPicPr preferRelativeResize="0"/>
          <p:nvPr/>
        </p:nvPicPr>
        <p:blipFill rotWithShape="1">
          <a:blip r:embed="rId5">
            <a:alphaModFix/>
          </a:blip>
          <a:srcRect b="12495" l="0" r="0" t="0"/>
          <a:stretch/>
        </p:blipFill>
        <p:spPr>
          <a:xfrm rot="-2">
            <a:off x="360453" y="202334"/>
            <a:ext cx="512181" cy="68186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Heading slide">
  <p:cSld name="CUSTOM_21_2_1">
    <p:spTree>
      <p:nvGrpSpPr>
        <p:cNvPr id="110" name="Shape 110"/>
        <p:cNvGrpSpPr/>
        <p:nvPr/>
      </p:nvGrpSpPr>
      <p:grpSpPr>
        <a:xfrm>
          <a:off x="0" y="0"/>
          <a:ext cx="0" cy="0"/>
          <a:chOff x="0" y="0"/>
          <a:chExt cx="0" cy="0"/>
        </a:xfrm>
      </p:grpSpPr>
      <p:cxnSp>
        <p:nvCxnSpPr>
          <p:cNvPr id="111" name="Google Shape;111;p25"/>
          <p:cNvCxnSpPr/>
          <p:nvPr/>
        </p:nvCxnSpPr>
        <p:spPr>
          <a:xfrm>
            <a:off x="-12500" y="1239867"/>
            <a:ext cx="9795600" cy="0"/>
          </a:xfrm>
          <a:prstGeom prst="straightConnector1">
            <a:avLst/>
          </a:prstGeom>
          <a:noFill/>
          <a:ln cap="flat" cmpd="sng" w="19050">
            <a:solidFill>
              <a:srgbClr val="2E5E73"/>
            </a:solidFill>
            <a:prstDash val="solid"/>
            <a:round/>
            <a:headEnd len="sm" w="sm" type="none"/>
            <a:tailEnd len="med" w="med" type="oval"/>
          </a:ln>
        </p:spPr>
      </p:cxnSp>
      <p:sp>
        <p:nvSpPr>
          <p:cNvPr id="112" name="Google Shape;112;p25"/>
          <p:cNvSpPr txBox="1"/>
          <p:nvPr>
            <p:ph type="title"/>
          </p:nvPr>
        </p:nvSpPr>
        <p:spPr>
          <a:xfrm>
            <a:off x="67" y="169867"/>
            <a:ext cx="12192000" cy="5247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13" name="Google Shape;113;p25"/>
          <p:cNvSpPr txBox="1"/>
          <p:nvPr>
            <p:ph idx="2" type="title"/>
          </p:nvPr>
        </p:nvSpPr>
        <p:spPr>
          <a:xfrm>
            <a:off x="-8000" y="638200"/>
            <a:ext cx="12224700" cy="4308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14" name="Google Shape;114;p25"/>
          <p:cNvSpPr/>
          <p:nvPr/>
        </p:nvSpPr>
        <p:spPr>
          <a:xfrm>
            <a:off x="181367" y="305400"/>
            <a:ext cx="763500" cy="763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ives slide - 1-5 ">
  <p:cSld name="CUSTOM_21_1">
    <p:spTree>
      <p:nvGrpSpPr>
        <p:cNvPr id="115" name="Shape 115"/>
        <p:cNvGrpSpPr/>
        <p:nvPr/>
      </p:nvGrpSpPr>
      <p:grpSpPr>
        <a:xfrm>
          <a:off x="0" y="0"/>
          <a:ext cx="0" cy="0"/>
          <a:chOff x="0" y="0"/>
          <a:chExt cx="0" cy="0"/>
        </a:xfrm>
      </p:grpSpPr>
      <p:cxnSp>
        <p:nvCxnSpPr>
          <p:cNvPr id="116" name="Google Shape;116;p26"/>
          <p:cNvCxnSpPr/>
          <p:nvPr/>
        </p:nvCxnSpPr>
        <p:spPr>
          <a:xfrm>
            <a:off x="-12500" y="1239867"/>
            <a:ext cx="9795600" cy="0"/>
          </a:xfrm>
          <a:prstGeom prst="straightConnector1">
            <a:avLst/>
          </a:prstGeom>
          <a:noFill/>
          <a:ln cap="flat" cmpd="sng" w="19050">
            <a:solidFill>
              <a:srgbClr val="2E5E73"/>
            </a:solidFill>
            <a:prstDash val="solid"/>
            <a:round/>
            <a:headEnd len="sm" w="sm" type="none"/>
            <a:tailEnd len="med" w="med" type="oval"/>
          </a:ln>
        </p:spPr>
      </p:cxnSp>
      <p:sp>
        <p:nvSpPr>
          <p:cNvPr id="117" name="Google Shape;117;p26"/>
          <p:cNvSpPr/>
          <p:nvPr/>
        </p:nvSpPr>
        <p:spPr>
          <a:xfrm>
            <a:off x="1271100" y="237155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6"/>
          <p:cNvSpPr/>
          <p:nvPr/>
        </p:nvSpPr>
        <p:spPr>
          <a:xfrm>
            <a:off x="1271100" y="3228117"/>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26"/>
          <p:cNvSpPr/>
          <p:nvPr/>
        </p:nvSpPr>
        <p:spPr>
          <a:xfrm>
            <a:off x="1271100" y="408470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6"/>
          <p:cNvSpPr/>
          <p:nvPr/>
        </p:nvSpPr>
        <p:spPr>
          <a:xfrm>
            <a:off x="1271100" y="4940417"/>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6"/>
          <p:cNvSpPr/>
          <p:nvPr/>
        </p:nvSpPr>
        <p:spPr>
          <a:xfrm>
            <a:off x="1271100" y="1515833"/>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6"/>
          <p:cNvSpPr/>
          <p:nvPr/>
        </p:nvSpPr>
        <p:spPr>
          <a:xfrm>
            <a:off x="1070467" y="1476639"/>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1</a:t>
            </a:r>
            <a:endParaRPr b="0" i="0" sz="1900" u="none" cap="none" strike="noStrike">
              <a:solidFill>
                <a:srgbClr val="082D49"/>
              </a:solidFill>
              <a:latin typeface="Arial"/>
              <a:ea typeface="Arial"/>
              <a:cs typeface="Arial"/>
              <a:sym typeface="Arial"/>
            </a:endParaRPr>
          </a:p>
        </p:txBody>
      </p:sp>
      <p:sp>
        <p:nvSpPr>
          <p:cNvPr id="123" name="Google Shape;123;p26"/>
          <p:cNvSpPr/>
          <p:nvPr/>
        </p:nvSpPr>
        <p:spPr>
          <a:xfrm>
            <a:off x="1070467" y="2332356"/>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2</a:t>
            </a:r>
            <a:endParaRPr b="0" i="0" sz="1900" u="none" cap="none" strike="noStrike">
              <a:solidFill>
                <a:srgbClr val="082D49"/>
              </a:solidFill>
              <a:latin typeface="Arial"/>
              <a:ea typeface="Arial"/>
              <a:cs typeface="Arial"/>
              <a:sym typeface="Arial"/>
            </a:endParaRPr>
          </a:p>
        </p:txBody>
      </p:sp>
      <p:sp>
        <p:nvSpPr>
          <p:cNvPr id="124" name="Google Shape;124;p26"/>
          <p:cNvSpPr/>
          <p:nvPr/>
        </p:nvSpPr>
        <p:spPr>
          <a:xfrm>
            <a:off x="1070467" y="31889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3</a:t>
            </a:r>
            <a:endParaRPr b="0" i="0" sz="1900" u="none" cap="none" strike="noStrike">
              <a:solidFill>
                <a:srgbClr val="082D49"/>
              </a:solidFill>
              <a:latin typeface="Arial"/>
              <a:ea typeface="Arial"/>
              <a:cs typeface="Arial"/>
              <a:sym typeface="Arial"/>
            </a:endParaRPr>
          </a:p>
        </p:txBody>
      </p:sp>
      <p:sp>
        <p:nvSpPr>
          <p:cNvPr id="125" name="Google Shape;125;p26"/>
          <p:cNvSpPr/>
          <p:nvPr/>
        </p:nvSpPr>
        <p:spPr>
          <a:xfrm>
            <a:off x="1070467" y="40358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4</a:t>
            </a:r>
            <a:endParaRPr b="0" i="0" sz="1900" u="none" cap="none" strike="noStrike">
              <a:solidFill>
                <a:srgbClr val="082D49"/>
              </a:solidFill>
              <a:latin typeface="Arial"/>
              <a:ea typeface="Arial"/>
              <a:cs typeface="Arial"/>
              <a:sym typeface="Arial"/>
            </a:endParaRPr>
          </a:p>
        </p:txBody>
      </p:sp>
      <p:sp>
        <p:nvSpPr>
          <p:cNvPr id="126" name="Google Shape;126;p26"/>
          <p:cNvSpPr/>
          <p:nvPr/>
        </p:nvSpPr>
        <p:spPr>
          <a:xfrm>
            <a:off x="1070467" y="48827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5</a:t>
            </a:r>
            <a:endParaRPr b="0" i="0" sz="1900" u="none" cap="none" strike="noStrike">
              <a:solidFill>
                <a:srgbClr val="082D49"/>
              </a:solidFill>
              <a:latin typeface="Arial"/>
              <a:ea typeface="Arial"/>
              <a:cs typeface="Arial"/>
              <a:sym typeface="Arial"/>
            </a:endParaRPr>
          </a:p>
        </p:txBody>
      </p:sp>
      <p:sp>
        <p:nvSpPr>
          <p:cNvPr id="127" name="Google Shape;127;p26"/>
          <p:cNvSpPr txBox="1"/>
          <p:nvPr>
            <p:ph idx="1" type="subTitle"/>
          </p:nvPr>
        </p:nvSpPr>
        <p:spPr>
          <a:xfrm>
            <a:off x="1632833" y="1505567"/>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128" name="Google Shape;128;p26"/>
          <p:cNvSpPr txBox="1"/>
          <p:nvPr>
            <p:ph idx="2" type="subTitle"/>
          </p:nvPr>
        </p:nvSpPr>
        <p:spPr>
          <a:xfrm>
            <a:off x="1632833" y="2391583"/>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129" name="Google Shape;129;p26"/>
          <p:cNvSpPr txBox="1"/>
          <p:nvPr>
            <p:ph idx="3" type="subTitle"/>
          </p:nvPr>
        </p:nvSpPr>
        <p:spPr>
          <a:xfrm>
            <a:off x="1632833" y="3247717"/>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130" name="Google Shape;130;p26"/>
          <p:cNvSpPr txBox="1"/>
          <p:nvPr>
            <p:ph idx="4" type="subTitle"/>
          </p:nvPr>
        </p:nvSpPr>
        <p:spPr>
          <a:xfrm>
            <a:off x="1632833" y="4084700"/>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131" name="Google Shape;131;p26"/>
          <p:cNvSpPr txBox="1"/>
          <p:nvPr>
            <p:ph idx="5" type="subTitle"/>
          </p:nvPr>
        </p:nvSpPr>
        <p:spPr>
          <a:xfrm>
            <a:off x="1632833" y="4970717"/>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132" name="Google Shape;132;p26"/>
          <p:cNvSpPr txBox="1"/>
          <p:nvPr>
            <p:ph type="title"/>
          </p:nvPr>
        </p:nvSpPr>
        <p:spPr>
          <a:xfrm>
            <a:off x="67" y="169867"/>
            <a:ext cx="12192000" cy="5247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33" name="Google Shape;133;p26"/>
          <p:cNvSpPr txBox="1"/>
          <p:nvPr>
            <p:ph idx="6" type="title"/>
          </p:nvPr>
        </p:nvSpPr>
        <p:spPr>
          <a:xfrm>
            <a:off x="-8000" y="638200"/>
            <a:ext cx="12224700" cy="4308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34" name="Google Shape;134;p26"/>
          <p:cNvSpPr/>
          <p:nvPr/>
        </p:nvSpPr>
        <p:spPr>
          <a:xfrm>
            <a:off x="181367" y="311500"/>
            <a:ext cx="763500" cy="763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5" name="Google Shape;135;p26"/>
          <p:cNvPicPr preferRelativeResize="0"/>
          <p:nvPr/>
        </p:nvPicPr>
        <p:blipFill rotWithShape="1">
          <a:blip r:embed="rId2">
            <a:alphaModFix/>
          </a:blip>
          <a:srcRect b="0" l="0" r="0" t="0"/>
          <a:stretch/>
        </p:blipFill>
        <p:spPr>
          <a:xfrm>
            <a:off x="231917" y="362050"/>
            <a:ext cx="662500" cy="6625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ives slide - 1-4 ">
  <p:cSld name="CUSTOM_21_1_1">
    <p:spTree>
      <p:nvGrpSpPr>
        <p:cNvPr id="136" name="Shape 136"/>
        <p:cNvGrpSpPr/>
        <p:nvPr/>
      </p:nvGrpSpPr>
      <p:grpSpPr>
        <a:xfrm>
          <a:off x="0" y="0"/>
          <a:ext cx="0" cy="0"/>
          <a:chOff x="0" y="0"/>
          <a:chExt cx="0" cy="0"/>
        </a:xfrm>
      </p:grpSpPr>
      <p:cxnSp>
        <p:nvCxnSpPr>
          <p:cNvPr id="137" name="Google Shape;137;p27"/>
          <p:cNvCxnSpPr/>
          <p:nvPr/>
        </p:nvCxnSpPr>
        <p:spPr>
          <a:xfrm>
            <a:off x="-12500" y="1239867"/>
            <a:ext cx="9795600" cy="0"/>
          </a:xfrm>
          <a:prstGeom prst="straightConnector1">
            <a:avLst/>
          </a:prstGeom>
          <a:noFill/>
          <a:ln cap="flat" cmpd="sng" w="19050">
            <a:solidFill>
              <a:srgbClr val="2E5E73"/>
            </a:solidFill>
            <a:prstDash val="solid"/>
            <a:round/>
            <a:headEnd len="sm" w="sm" type="none"/>
            <a:tailEnd len="med" w="med" type="oval"/>
          </a:ln>
        </p:spPr>
      </p:cxnSp>
      <p:sp>
        <p:nvSpPr>
          <p:cNvPr id="138" name="Google Shape;138;p27"/>
          <p:cNvSpPr/>
          <p:nvPr/>
        </p:nvSpPr>
        <p:spPr>
          <a:xfrm>
            <a:off x="1271100" y="237155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27"/>
          <p:cNvSpPr/>
          <p:nvPr/>
        </p:nvSpPr>
        <p:spPr>
          <a:xfrm>
            <a:off x="1271100" y="3228117"/>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27"/>
          <p:cNvSpPr/>
          <p:nvPr/>
        </p:nvSpPr>
        <p:spPr>
          <a:xfrm>
            <a:off x="1271100" y="408470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27"/>
          <p:cNvSpPr/>
          <p:nvPr/>
        </p:nvSpPr>
        <p:spPr>
          <a:xfrm>
            <a:off x="1271100" y="1515833"/>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27"/>
          <p:cNvSpPr/>
          <p:nvPr/>
        </p:nvSpPr>
        <p:spPr>
          <a:xfrm>
            <a:off x="1070467" y="1476639"/>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1</a:t>
            </a:r>
            <a:endParaRPr b="0" i="0" sz="1900" u="none" cap="none" strike="noStrike">
              <a:solidFill>
                <a:srgbClr val="082D49"/>
              </a:solidFill>
              <a:latin typeface="Arial"/>
              <a:ea typeface="Arial"/>
              <a:cs typeface="Arial"/>
              <a:sym typeface="Arial"/>
            </a:endParaRPr>
          </a:p>
        </p:txBody>
      </p:sp>
      <p:sp>
        <p:nvSpPr>
          <p:cNvPr id="143" name="Google Shape;143;p27"/>
          <p:cNvSpPr/>
          <p:nvPr/>
        </p:nvSpPr>
        <p:spPr>
          <a:xfrm>
            <a:off x="1070467" y="2332356"/>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2</a:t>
            </a:r>
            <a:endParaRPr b="0" i="0" sz="1900" u="none" cap="none" strike="noStrike">
              <a:solidFill>
                <a:srgbClr val="082D49"/>
              </a:solidFill>
              <a:latin typeface="Arial"/>
              <a:ea typeface="Arial"/>
              <a:cs typeface="Arial"/>
              <a:sym typeface="Arial"/>
            </a:endParaRPr>
          </a:p>
        </p:txBody>
      </p:sp>
      <p:sp>
        <p:nvSpPr>
          <p:cNvPr id="144" name="Google Shape;144;p27"/>
          <p:cNvSpPr/>
          <p:nvPr/>
        </p:nvSpPr>
        <p:spPr>
          <a:xfrm>
            <a:off x="1070467" y="31889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3</a:t>
            </a:r>
            <a:endParaRPr b="0" i="0" sz="1900" u="none" cap="none" strike="noStrike">
              <a:solidFill>
                <a:srgbClr val="082D49"/>
              </a:solidFill>
              <a:latin typeface="Arial"/>
              <a:ea typeface="Arial"/>
              <a:cs typeface="Arial"/>
              <a:sym typeface="Arial"/>
            </a:endParaRPr>
          </a:p>
        </p:txBody>
      </p:sp>
      <p:sp>
        <p:nvSpPr>
          <p:cNvPr id="145" name="Google Shape;145;p27"/>
          <p:cNvSpPr/>
          <p:nvPr/>
        </p:nvSpPr>
        <p:spPr>
          <a:xfrm>
            <a:off x="1070467" y="40358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4</a:t>
            </a:r>
            <a:endParaRPr b="0" i="0" sz="1900" u="none" cap="none" strike="noStrike">
              <a:solidFill>
                <a:srgbClr val="082D49"/>
              </a:solidFill>
              <a:latin typeface="Arial"/>
              <a:ea typeface="Arial"/>
              <a:cs typeface="Arial"/>
              <a:sym typeface="Arial"/>
            </a:endParaRPr>
          </a:p>
        </p:txBody>
      </p:sp>
      <p:sp>
        <p:nvSpPr>
          <p:cNvPr id="146" name="Google Shape;146;p27"/>
          <p:cNvSpPr txBox="1"/>
          <p:nvPr>
            <p:ph idx="1" type="subTitle"/>
          </p:nvPr>
        </p:nvSpPr>
        <p:spPr>
          <a:xfrm>
            <a:off x="1632833" y="1505567"/>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147" name="Google Shape;147;p27"/>
          <p:cNvSpPr txBox="1"/>
          <p:nvPr>
            <p:ph idx="2" type="subTitle"/>
          </p:nvPr>
        </p:nvSpPr>
        <p:spPr>
          <a:xfrm>
            <a:off x="1632833" y="2391583"/>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148" name="Google Shape;148;p27"/>
          <p:cNvSpPr txBox="1"/>
          <p:nvPr>
            <p:ph idx="3" type="subTitle"/>
          </p:nvPr>
        </p:nvSpPr>
        <p:spPr>
          <a:xfrm>
            <a:off x="1632833" y="3247717"/>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149" name="Google Shape;149;p27"/>
          <p:cNvSpPr txBox="1"/>
          <p:nvPr>
            <p:ph idx="4" type="subTitle"/>
          </p:nvPr>
        </p:nvSpPr>
        <p:spPr>
          <a:xfrm>
            <a:off x="1632833" y="4084700"/>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150" name="Google Shape;150;p27"/>
          <p:cNvSpPr txBox="1"/>
          <p:nvPr>
            <p:ph type="title"/>
          </p:nvPr>
        </p:nvSpPr>
        <p:spPr>
          <a:xfrm>
            <a:off x="67" y="169867"/>
            <a:ext cx="12192000" cy="5247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51" name="Google Shape;151;p27"/>
          <p:cNvSpPr txBox="1"/>
          <p:nvPr>
            <p:ph idx="5" type="title"/>
          </p:nvPr>
        </p:nvSpPr>
        <p:spPr>
          <a:xfrm>
            <a:off x="-8000" y="638200"/>
            <a:ext cx="12224700" cy="4308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52" name="Google Shape;152;p27"/>
          <p:cNvSpPr/>
          <p:nvPr/>
        </p:nvSpPr>
        <p:spPr>
          <a:xfrm>
            <a:off x="181367" y="311500"/>
            <a:ext cx="763500" cy="763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3" name="Google Shape;153;p27"/>
          <p:cNvPicPr preferRelativeResize="0"/>
          <p:nvPr/>
        </p:nvPicPr>
        <p:blipFill rotWithShape="1">
          <a:blip r:embed="rId2">
            <a:alphaModFix/>
          </a:blip>
          <a:srcRect b="0" l="0" r="0" t="0"/>
          <a:stretch/>
        </p:blipFill>
        <p:spPr>
          <a:xfrm>
            <a:off x="231917" y="362050"/>
            <a:ext cx="662500" cy="6625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ives slide - 1-3">
  <p:cSld name="CUSTOM_21_1_1_1">
    <p:spTree>
      <p:nvGrpSpPr>
        <p:cNvPr id="154" name="Shape 154"/>
        <p:cNvGrpSpPr/>
        <p:nvPr/>
      </p:nvGrpSpPr>
      <p:grpSpPr>
        <a:xfrm>
          <a:off x="0" y="0"/>
          <a:ext cx="0" cy="0"/>
          <a:chOff x="0" y="0"/>
          <a:chExt cx="0" cy="0"/>
        </a:xfrm>
      </p:grpSpPr>
      <p:cxnSp>
        <p:nvCxnSpPr>
          <p:cNvPr id="155" name="Google Shape;155;p28"/>
          <p:cNvCxnSpPr/>
          <p:nvPr/>
        </p:nvCxnSpPr>
        <p:spPr>
          <a:xfrm>
            <a:off x="-12500" y="1239867"/>
            <a:ext cx="9795600" cy="0"/>
          </a:xfrm>
          <a:prstGeom prst="straightConnector1">
            <a:avLst/>
          </a:prstGeom>
          <a:noFill/>
          <a:ln cap="flat" cmpd="sng" w="19050">
            <a:solidFill>
              <a:srgbClr val="2E5E73"/>
            </a:solidFill>
            <a:prstDash val="solid"/>
            <a:round/>
            <a:headEnd len="sm" w="sm" type="none"/>
            <a:tailEnd len="med" w="med" type="oval"/>
          </a:ln>
        </p:spPr>
      </p:cxnSp>
      <p:sp>
        <p:nvSpPr>
          <p:cNvPr id="156" name="Google Shape;156;p28"/>
          <p:cNvSpPr/>
          <p:nvPr/>
        </p:nvSpPr>
        <p:spPr>
          <a:xfrm>
            <a:off x="1271100" y="237155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28"/>
          <p:cNvSpPr/>
          <p:nvPr/>
        </p:nvSpPr>
        <p:spPr>
          <a:xfrm>
            <a:off x="1271100" y="3228117"/>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28"/>
          <p:cNvSpPr/>
          <p:nvPr/>
        </p:nvSpPr>
        <p:spPr>
          <a:xfrm>
            <a:off x="1271100" y="1515833"/>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28"/>
          <p:cNvSpPr/>
          <p:nvPr/>
        </p:nvSpPr>
        <p:spPr>
          <a:xfrm>
            <a:off x="1070467" y="1476639"/>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1</a:t>
            </a:r>
            <a:endParaRPr b="0" i="0" sz="1900" u="none" cap="none" strike="noStrike">
              <a:solidFill>
                <a:srgbClr val="082D49"/>
              </a:solidFill>
              <a:latin typeface="Arial"/>
              <a:ea typeface="Arial"/>
              <a:cs typeface="Arial"/>
              <a:sym typeface="Arial"/>
            </a:endParaRPr>
          </a:p>
        </p:txBody>
      </p:sp>
      <p:sp>
        <p:nvSpPr>
          <p:cNvPr id="160" name="Google Shape;160;p28"/>
          <p:cNvSpPr/>
          <p:nvPr/>
        </p:nvSpPr>
        <p:spPr>
          <a:xfrm>
            <a:off x="1070467" y="2332356"/>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2</a:t>
            </a:r>
            <a:endParaRPr b="0" i="0" sz="1900" u="none" cap="none" strike="noStrike">
              <a:solidFill>
                <a:srgbClr val="082D49"/>
              </a:solidFill>
              <a:latin typeface="Arial"/>
              <a:ea typeface="Arial"/>
              <a:cs typeface="Arial"/>
              <a:sym typeface="Arial"/>
            </a:endParaRPr>
          </a:p>
        </p:txBody>
      </p:sp>
      <p:sp>
        <p:nvSpPr>
          <p:cNvPr id="161" name="Google Shape;161;p28"/>
          <p:cNvSpPr/>
          <p:nvPr/>
        </p:nvSpPr>
        <p:spPr>
          <a:xfrm>
            <a:off x="1070467" y="31889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3</a:t>
            </a:r>
            <a:endParaRPr b="0" i="0" sz="1900" u="none" cap="none" strike="noStrike">
              <a:solidFill>
                <a:srgbClr val="082D49"/>
              </a:solidFill>
              <a:latin typeface="Arial"/>
              <a:ea typeface="Arial"/>
              <a:cs typeface="Arial"/>
              <a:sym typeface="Arial"/>
            </a:endParaRPr>
          </a:p>
        </p:txBody>
      </p:sp>
      <p:sp>
        <p:nvSpPr>
          <p:cNvPr id="162" name="Google Shape;162;p28"/>
          <p:cNvSpPr txBox="1"/>
          <p:nvPr>
            <p:ph idx="1" type="subTitle"/>
          </p:nvPr>
        </p:nvSpPr>
        <p:spPr>
          <a:xfrm>
            <a:off x="1632833" y="1505567"/>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163" name="Google Shape;163;p28"/>
          <p:cNvSpPr txBox="1"/>
          <p:nvPr>
            <p:ph idx="2" type="subTitle"/>
          </p:nvPr>
        </p:nvSpPr>
        <p:spPr>
          <a:xfrm>
            <a:off x="1632833" y="2391583"/>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164" name="Google Shape;164;p28"/>
          <p:cNvSpPr txBox="1"/>
          <p:nvPr>
            <p:ph idx="3" type="subTitle"/>
          </p:nvPr>
        </p:nvSpPr>
        <p:spPr>
          <a:xfrm>
            <a:off x="1632833" y="3247717"/>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165" name="Google Shape;165;p28"/>
          <p:cNvSpPr txBox="1"/>
          <p:nvPr>
            <p:ph type="title"/>
          </p:nvPr>
        </p:nvSpPr>
        <p:spPr>
          <a:xfrm>
            <a:off x="67" y="169867"/>
            <a:ext cx="12192000" cy="5247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66" name="Google Shape;166;p28"/>
          <p:cNvSpPr txBox="1"/>
          <p:nvPr>
            <p:ph idx="4" type="title"/>
          </p:nvPr>
        </p:nvSpPr>
        <p:spPr>
          <a:xfrm>
            <a:off x="-8000" y="638200"/>
            <a:ext cx="12224700" cy="4308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67" name="Google Shape;167;p28"/>
          <p:cNvSpPr/>
          <p:nvPr/>
        </p:nvSpPr>
        <p:spPr>
          <a:xfrm>
            <a:off x="181367" y="311500"/>
            <a:ext cx="763500" cy="763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8" name="Google Shape;168;p28"/>
          <p:cNvPicPr preferRelativeResize="0"/>
          <p:nvPr/>
        </p:nvPicPr>
        <p:blipFill rotWithShape="1">
          <a:blip r:embed="rId2">
            <a:alphaModFix/>
          </a:blip>
          <a:srcRect b="0" l="0" r="0" t="0"/>
          <a:stretch/>
        </p:blipFill>
        <p:spPr>
          <a:xfrm>
            <a:off x="231917" y="362050"/>
            <a:ext cx="662500" cy="6625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3">
  <p:cSld name="CUSTOM_2">
    <p:spTree>
      <p:nvGrpSpPr>
        <p:cNvPr id="169" name="Shape 169"/>
        <p:cNvGrpSpPr/>
        <p:nvPr/>
      </p:nvGrpSpPr>
      <p:grpSpPr>
        <a:xfrm>
          <a:off x="0" y="0"/>
          <a:ext cx="0" cy="0"/>
          <a:chOff x="0" y="0"/>
          <a:chExt cx="0" cy="0"/>
        </a:xfrm>
      </p:grpSpPr>
      <p:sp>
        <p:nvSpPr>
          <p:cNvPr id="170" name="Google Shape;170;p29"/>
          <p:cNvSpPr txBox="1"/>
          <p:nvPr>
            <p:ph idx="1" type="body"/>
          </p:nvPr>
        </p:nvSpPr>
        <p:spPr>
          <a:xfrm>
            <a:off x="787133" y="1495633"/>
            <a:ext cx="10578300" cy="45147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sz="1900"/>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171" name="Google Shape;171;p29"/>
          <p:cNvSpPr txBox="1"/>
          <p:nvPr/>
        </p:nvSpPr>
        <p:spPr>
          <a:xfrm>
            <a:off x="1562800" y="6555533"/>
            <a:ext cx="10629300" cy="302400"/>
          </a:xfrm>
          <a:prstGeom prst="rect">
            <a:avLst/>
          </a:prstGeom>
          <a:noFill/>
          <a:ln>
            <a:noFill/>
          </a:ln>
        </p:spPr>
        <p:txBody>
          <a:bodyPr anchorCtr="0" anchor="t" bIns="0" lIns="365725" spcFirstLastPara="1" rIns="0" wrap="square" tIns="60925">
            <a:noAutofit/>
          </a:bodyPr>
          <a:lstStyle/>
          <a:p>
            <a:pPr indent="0" lvl="0" marL="0" marR="0" rtl="0" algn="r">
              <a:lnSpc>
                <a:spcPct val="100000"/>
              </a:lnSpc>
              <a:spcBef>
                <a:spcPts val="0"/>
              </a:spcBef>
              <a:spcAft>
                <a:spcPts val="0"/>
              </a:spcAft>
              <a:buClr>
                <a:srgbClr val="000000"/>
              </a:buClr>
              <a:buSzPts val="1200"/>
              <a:buFont typeface="Arial"/>
              <a:buNone/>
            </a:pPr>
            <a:r>
              <a:t/>
            </a:r>
            <a:endParaRPr b="0" i="0" sz="1200" u="none" cap="none" strike="noStrike">
              <a:solidFill>
                <a:srgbClr val="2E5E73"/>
              </a:solidFill>
              <a:latin typeface="Roboto"/>
              <a:ea typeface="Roboto"/>
              <a:cs typeface="Roboto"/>
              <a:sym typeface="Roboto"/>
            </a:endParaRPr>
          </a:p>
        </p:txBody>
      </p:sp>
      <p:sp>
        <p:nvSpPr>
          <p:cNvPr id="172" name="Google Shape;172;p29"/>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73" name="Google Shape;173;p29"/>
          <p:cNvSpPr txBox="1"/>
          <p:nvPr>
            <p:ph idx="2" type="title"/>
          </p:nvPr>
        </p:nvSpPr>
        <p:spPr>
          <a:xfrm>
            <a:off x="-8000" y="687033"/>
            <a:ext cx="122247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4">
  <p:cSld name="CUSTOM_3">
    <p:spTree>
      <p:nvGrpSpPr>
        <p:cNvPr id="174" name="Shape 174"/>
        <p:cNvGrpSpPr/>
        <p:nvPr/>
      </p:nvGrpSpPr>
      <p:grpSpPr>
        <a:xfrm>
          <a:off x="0" y="0"/>
          <a:ext cx="0" cy="0"/>
          <a:chOff x="0" y="0"/>
          <a:chExt cx="0" cy="0"/>
        </a:xfrm>
      </p:grpSpPr>
      <p:sp>
        <p:nvSpPr>
          <p:cNvPr id="175" name="Google Shape;175;p30"/>
          <p:cNvSpPr/>
          <p:nvPr/>
        </p:nvSpPr>
        <p:spPr>
          <a:xfrm>
            <a:off x="7892833" y="0"/>
            <a:ext cx="4293900" cy="6858000"/>
          </a:xfrm>
          <a:prstGeom prst="rect">
            <a:avLst/>
          </a:prstGeom>
          <a:solidFill>
            <a:srgbClr val="EEEEEE"/>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30"/>
          <p:cNvSpPr txBox="1"/>
          <p:nvPr>
            <p:ph idx="1" type="body"/>
          </p:nvPr>
        </p:nvSpPr>
        <p:spPr>
          <a:xfrm>
            <a:off x="787133" y="1495633"/>
            <a:ext cx="6720000" cy="45147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sz="1900"/>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177" name="Google Shape;177;p30"/>
          <p:cNvSpPr txBox="1"/>
          <p:nvPr>
            <p:ph type="title"/>
          </p:nvPr>
        </p:nvSpPr>
        <p:spPr>
          <a:xfrm>
            <a:off x="8045367" y="725933"/>
            <a:ext cx="3621900" cy="8685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None/>
              <a:defRPr sz="1900"/>
            </a:lvl1pPr>
            <a:lvl2pPr lvl="1" algn="l">
              <a:lnSpc>
                <a:spcPct val="100000"/>
              </a:lnSpc>
              <a:spcBef>
                <a:spcPts val="0"/>
              </a:spcBef>
              <a:spcAft>
                <a:spcPts val="0"/>
              </a:spcAft>
              <a:buSzPts val="1900"/>
              <a:buNone/>
              <a:defRPr b="1" sz="1900">
                <a:latin typeface="Roboto"/>
                <a:ea typeface="Roboto"/>
                <a:cs typeface="Roboto"/>
                <a:sym typeface="Roboto"/>
              </a:defRPr>
            </a:lvl2pPr>
            <a:lvl3pPr lvl="2" algn="l">
              <a:lnSpc>
                <a:spcPct val="100000"/>
              </a:lnSpc>
              <a:spcBef>
                <a:spcPts val="0"/>
              </a:spcBef>
              <a:spcAft>
                <a:spcPts val="0"/>
              </a:spcAft>
              <a:buSzPts val="1900"/>
              <a:buNone/>
              <a:defRPr b="1" sz="1900">
                <a:latin typeface="Roboto"/>
                <a:ea typeface="Roboto"/>
                <a:cs typeface="Roboto"/>
                <a:sym typeface="Roboto"/>
              </a:defRPr>
            </a:lvl3pPr>
            <a:lvl4pPr lvl="3" algn="l">
              <a:lnSpc>
                <a:spcPct val="100000"/>
              </a:lnSpc>
              <a:spcBef>
                <a:spcPts val="0"/>
              </a:spcBef>
              <a:spcAft>
                <a:spcPts val="0"/>
              </a:spcAft>
              <a:buSzPts val="1900"/>
              <a:buNone/>
              <a:defRPr b="1" sz="1900">
                <a:latin typeface="Roboto"/>
                <a:ea typeface="Roboto"/>
                <a:cs typeface="Roboto"/>
                <a:sym typeface="Roboto"/>
              </a:defRPr>
            </a:lvl4pPr>
            <a:lvl5pPr lvl="4" algn="l">
              <a:lnSpc>
                <a:spcPct val="100000"/>
              </a:lnSpc>
              <a:spcBef>
                <a:spcPts val="0"/>
              </a:spcBef>
              <a:spcAft>
                <a:spcPts val="0"/>
              </a:spcAft>
              <a:buSzPts val="1900"/>
              <a:buNone/>
              <a:defRPr b="1" sz="1900">
                <a:latin typeface="Roboto"/>
                <a:ea typeface="Roboto"/>
                <a:cs typeface="Roboto"/>
                <a:sym typeface="Roboto"/>
              </a:defRPr>
            </a:lvl5pPr>
            <a:lvl6pPr lvl="5" algn="l">
              <a:lnSpc>
                <a:spcPct val="100000"/>
              </a:lnSpc>
              <a:spcBef>
                <a:spcPts val="0"/>
              </a:spcBef>
              <a:spcAft>
                <a:spcPts val="0"/>
              </a:spcAft>
              <a:buSzPts val="1900"/>
              <a:buNone/>
              <a:defRPr b="1" sz="1900">
                <a:latin typeface="Roboto"/>
                <a:ea typeface="Roboto"/>
                <a:cs typeface="Roboto"/>
                <a:sym typeface="Roboto"/>
              </a:defRPr>
            </a:lvl6pPr>
            <a:lvl7pPr lvl="6" algn="l">
              <a:lnSpc>
                <a:spcPct val="100000"/>
              </a:lnSpc>
              <a:spcBef>
                <a:spcPts val="0"/>
              </a:spcBef>
              <a:spcAft>
                <a:spcPts val="0"/>
              </a:spcAft>
              <a:buSzPts val="1900"/>
              <a:buNone/>
              <a:defRPr b="1" sz="1900">
                <a:latin typeface="Roboto"/>
                <a:ea typeface="Roboto"/>
                <a:cs typeface="Roboto"/>
                <a:sym typeface="Roboto"/>
              </a:defRPr>
            </a:lvl7pPr>
            <a:lvl8pPr lvl="7" algn="l">
              <a:lnSpc>
                <a:spcPct val="100000"/>
              </a:lnSpc>
              <a:spcBef>
                <a:spcPts val="0"/>
              </a:spcBef>
              <a:spcAft>
                <a:spcPts val="0"/>
              </a:spcAft>
              <a:buSzPts val="1900"/>
              <a:buNone/>
              <a:defRPr b="1" sz="1900">
                <a:latin typeface="Roboto"/>
                <a:ea typeface="Roboto"/>
                <a:cs typeface="Roboto"/>
                <a:sym typeface="Roboto"/>
              </a:defRPr>
            </a:lvl8pPr>
            <a:lvl9pPr lvl="8" algn="l">
              <a:lnSpc>
                <a:spcPct val="100000"/>
              </a:lnSpc>
              <a:spcBef>
                <a:spcPts val="0"/>
              </a:spcBef>
              <a:spcAft>
                <a:spcPts val="0"/>
              </a:spcAft>
              <a:buSzPts val="1900"/>
              <a:buNone/>
              <a:defRPr b="1" sz="1900">
                <a:latin typeface="Roboto"/>
                <a:ea typeface="Roboto"/>
                <a:cs typeface="Roboto"/>
                <a:sym typeface="Roboto"/>
              </a:defRPr>
            </a:lvl9pPr>
          </a:lstStyle>
          <a:p/>
        </p:txBody>
      </p:sp>
      <p:sp>
        <p:nvSpPr>
          <p:cNvPr id="178" name="Google Shape;178;p30"/>
          <p:cNvSpPr txBox="1"/>
          <p:nvPr>
            <p:ph idx="2" type="subTitle"/>
          </p:nvPr>
        </p:nvSpPr>
        <p:spPr>
          <a:xfrm>
            <a:off x="8432933" y="1495867"/>
            <a:ext cx="3234000" cy="4514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179" name="Google Shape;179;p30"/>
          <p:cNvSpPr txBox="1"/>
          <p:nvPr>
            <p:ph idx="3" type="title"/>
          </p:nvPr>
        </p:nvSpPr>
        <p:spPr>
          <a:xfrm>
            <a:off x="-2786" y="169867"/>
            <a:ext cx="78795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80" name="Google Shape;180;p30"/>
          <p:cNvSpPr txBox="1"/>
          <p:nvPr>
            <p:ph idx="4" type="title"/>
          </p:nvPr>
        </p:nvSpPr>
        <p:spPr>
          <a:xfrm>
            <a:off x="-8000" y="687033"/>
            <a:ext cx="77604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Idea slide">
  <p:cSld name="CUSTOM_4">
    <p:spTree>
      <p:nvGrpSpPr>
        <p:cNvPr id="181" name="Shape 181"/>
        <p:cNvGrpSpPr/>
        <p:nvPr/>
      </p:nvGrpSpPr>
      <p:grpSpPr>
        <a:xfrm>
          <a:off x="0" y="0"/>
          <a:ext cx="0" cy="0"/>
          <a:chOff x="0" y="0"/>
          <a:chExt cx="0" cy="0"/>
        </a:xfrm>
      </p:grpSpPr>
      <p:sp>
        <p:nvSpPr>
          <p:cNvPr id="182" name="Google Shape;182;p31"/>
          <p:cNvSpPr/>
          <p:nvPr/>
        </p:nvSpPr>
        <p:spPr>
          <a:xfrm>
            <a:off x="612132" y="1781400"/>
            <a:ext cx="3295200" cy="3295200"/>
          </a:xfrm>
          <a:prstGeom prst="ellipse">
            <a:avLst/>
          </a:prstGeom>
          <a:solidFill>
            <a:srgbClr val="FCB912"/>
          </a:solidFill>
          <a:ln cap="flat" cmpd="sng" w="19050">
            <a:solidFill>
              <a:srgbClr val="FFFFFF"/>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83" name="Google Shape;183;p31"/>
          <p:cNvPicPr preferRelativeResize="0"/>
          <p:nvPr/>
        </p:nvPicPr>
        <p:blipFill rotWithShape="1">
          <a:blip r:embed="rId2">
            <a:alphaModFix/>
          </a:blip>
          <a:srcRect b="0" l="0" r="0" t="0"/>
          <a:stretch/>
        </p:blipFill>
        <p:spPr>
          <a:xfrm>
            <a:off x="1029717" y="2191350"/>
            <a:ext cx="2475301" cy="2475301"/>
          </a:xfrm>
          <a:prstGeom prst="rect">
            <a:avLst/>
          </a:prstGeom>
          <a:noFill/>
          <a:ln>
            <a:noFill/>
          </a:ln>
        </p:spPr>
      </p:pic>
      <p:pic>
        <p:nvPicPr>
          <p:cNvPr id="184" name="Google Shape;184;p31"/>
          <p:cNvPicPr preferRelativeResize="0"/>
          <p:nvPr/>
        </p:nvPicPr>
        <p:blipFill rotWithShape="1">
          <a:blip r:embed="rId3">
            <a:alphaModFix amt="11000"/>
          </a:blip>
          <a:srcRect b="7135" l="-6410" r="6410" t="-3050"/>
          <a:stretch/>
        </p:blipFill>
        <p:spPr>
          <a:xfrm>
            <a:off x="6876987" y="3562800"/>
            <a:ext cx="5315012" cy="3295200"/>
          </a:xfrm>
          <a:prstGeom prst="rect">
            <a:avLst/>
          </a:prstGeom>
          <a:noFill/>
          <a:ln>
            <a:noFill/>
          </a:ln>
        </p:spPr>
      </p:pic>
      <p:sp>
        <p:nvSpPr>
          <p:cNvPr id="185" name="Google Shape;185;p31"/>
          <p:cNvSpPr txBox="1"/>
          <p:nvPr>
            <p:ph type="title"/>
          </p:nvPr>
        </p:nvSpPr>
        <p:spPr>
          <a:xfrm>
            <a:off x="4194048" y="2567000"/>
            <a:ext cx="7406700" cy="17397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5100"/>
              <a:buNone/>
              <a:defRPr sz="5100">
                <a:latin typeface="Roboto Light"/>
                <a:ea typeface="Roboto Light"/>
                <a:cs typeface="Roboto Light"/>
                <a:sym typeface="Roboto Light"/>
              </a:defRPr>
            </a:lvl1pPr>
            <a:lvl2pPr lvl="1"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2pPr>
            <a:lvl3pPr lvl="2"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3pPr>
            <a:lvl4pPr lvl="3"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4pPr>
            <a:lvl5pPr lvl="4"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5pPr>
            <a:lvl6pPr lvl="5"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6pPr>
            <a:lvl7pPr lvl="6"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7pPr>
            <a:lvl8pPr lvl="7"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8pPr>
            <a:lvl9pPr lvl="8"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 slide">
  <p:cSld name="CUSTOM_4_1">
    <p:spTree>
      <p:nvGrpSpPr>
        <p:cNvPr id="186" name="Shape 186"/>
        <p:cNvGrpSpPr/>
        <p:nvPr/>
      </p:nvGrpSpPr>
      <p:grpSpPr>
        <a:xfrm>
          <a:off x="0" y="0"/>
          <a:ext cx="0" cy="0"/>
          <a:chOff x="0" y="0"/>
          <a:chExt cx="0" cy="0"/>
        </a:xfrm>
      </p:grpSpPr>
      <p:sp>
        <p:nvSpPr>
          <p:cNvPr id="187" name="Google Shape;187;p32"/>
          <p:cNvSpPr/>
          <p:nvPr/>
        </p:nvSpPr>
        <p:spPr>
          <a:xfrm>
            <a:off x="612132" y="1781400"/>
            <a:ext cx="3295200" cy="3295200"/>
          </a:xfrm>
          <a:prstGeom prst="ellipse">
            <a:avLst/>
          </a:prstGeom>
          <a:solidFill>
            <a:srgbClr val="FCB912"/>
          </a:solidFill>
          <a:ln cap="flat" cmpd="sng" w="19050">
            <a:solidFill>
              <a:srgbClr val="FFFFFF"/>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32"/>
          <p:cNvSpPr txBox="1"/>
          <p:nvPr>
            <p:ph type="title"/>
          </p:nvPr>
        </p:nvSpPr>
        <p:spPr>
          <a:xfrm>
            <a:off x="4188333" y="2567000"/>
            <a:ext cx="7406700" cy="17397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5100"/>
              <a:buNone/>
              <a:defRPr sz="5100">
                <a:latin typeface="Roboto Light"/>
                <a:ea typeface="Roboto Light"/>
                <a:cs typeface="Roboto Light"/>
                <a:sym typeface="Roboto Light"/>
              </a:defRPr>
            </a:lvl1pPr>
            <a:lvl2pPr lvl="1"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2pPr>
            <a:lvl3pPr lvl="2"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3pPr>
            <a:lvl4pPr lvl="3"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4pPr>
            <a:lvl5pPr lvl="4"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5pPr>
            <a:lvl6pPr lvl="5"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6pPr>
            <a:lvl7pPr lvl="6"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7pPr>
            <a:lvl8pPr lvl="7"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8pPr>
            <a:lvl9pPr lvl="8"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9pPr>
          </a:lstStyle>
          <a:p/>
        </p:txBody>
      </p:sp>
      <p:pic>
        <p:nvPicPr>
          <p:cNvPr id="189" name="Google Shape;189;p32"/>
          <p:cNvPicPr preferRelativeResize="0"/>
          <p:nvPr/>
        </p:nvPicPr>
        <p:blipFill rotWithShape="1">
          <a:blip r:embed="rId2">
            <a:alphaModFix/>
          </a:blip>
          <a:srcRect b="0" l="0" r="0" t="0"/>
          <a:stretch/>
        </p:blipFill>
        <p:spPr>
          <a:xfrm>
            <a:off x="1656450" y="2594867"/>
            <a:ext cx="1206500" cy="1790700"/>
          </a:xfrm>
          <a:prstGeom prst="rect">
            <a:avLst/>
          </a:prstGeom>
          <a:noFill/>
          <a:ln>
            <a:noFill/>
          </a:ln>
        </p:spPr>
      </p:pic>
      <p:pic>
        <p:nvPicPr>
          <p:cNvPr id="190" name="Google Shape;190;p32"/>
          <p:cNvPicPr preferRelativeResize="0"/>
          <p:nvPr/>
        </p:nvPicPr>
        <p:blipFill rotWithShape="1">
          <a:blip r:embed="rId3">
            <a:alphaModFix amt="11000"/>
          </a:blip>
          <a:srcRect b="7135" l="-6410" r="6410" t="-3050"/>
          <a:stretch/>
        </p:blipFill>
        <p:spPr>
          <a:xfrm>
            <a:off x="6876987" y="3562800"/>
            <a:ext cx="5315012" cy="32952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lide">
  <p:cSld name="CUSTOM_4_1_1">
    <p:spTree>
      <p:nvGrpSpPr>
        <p:cNvPr id="191" name="Shape 191"/>
        <p:cNvGrpSpPr/>
        <p:nvPr/>
      </p:nvGrpSpPr>
      <p:grpSpPr>
        <a:xfrm>
          <a:off x="0" y="0"/>
          <a:ext cx="0" cy="0"/>
          <a:chOff x="0" y="0"/>
          <a:chExt cx="0" cy="0"/>
        </a:xfrm>
      </p:grpSpPr>
      <p:sp>
        <p:nvSpPr>
          <p:cNvPr id="192" name="Google Shape;192;p33"/>
          <p:cNvSpPr/>
          <p:nvPr/>
        </p:nvSpPr>
        <p:spPr>
          <a:xfrm>
            <a:off x="612132" y="1781400"/>
            <a:ext cx="3295200" cy="3295200"/>
          </a:xfrm>
          <a:prstGeom prst="ellipse">
            <a:avLst/>
          </a:prstGeom>
          <a:solidFill>
            <a:srgbClr val="FCB912"/>
          </a:solidFill>
          <a:ln cap="flat" cmpd="sng" w="19050">
            <a:solidFill>
              <a:srgbClr val="FFFFFF"/>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33"/>
          <p:cNvSpPr txBox="1"/>
          <p:nvPr>
            <p:ph type="title"/>
          </p:nvPr>
        </p:nvSpPr>
        <p:spPr>
          <a:xfrm>
            <a:off x="4188333" y="2567000"/>
            <a:ext cx="7406700" cy="17397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5100"/>
              <a:buNone/>
              <a:defRPr sz="5100">
                <a:latin typeface="Roboto Light"/>
                <a:ea typeface="Roboto Light"/>
                <a:cs typeface="Roboto Light"/>
                <a:sym typeface="Roboto Light"/>
              </a:defRPr>
            </a:lvl1pPr>
            <a:lvl2pPr lvl="1"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2pPr>
            <a:lvl3pPr lvl="2"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3pPr>
            <a:lvl4pPr lvl="3"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4pPr>
            <a:lvl5pPr lvl="4"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5pPr>
            <a:lvl6pPr lvl="5"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6pPr>
            <a:lvl7pPr lvl="6"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7pPr>
            <a:lvl8pPr lvl="7"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8pPr>
            <a:lvl9pPr lvl="8"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9pPr>
          </a:lstStyle>
          <a:p/>
        </p:txBody>
      </p:sp>
      <p:sp>
        <p:nvSpPr>
          <p:cNvPr id="194" name="Google Shape;194;p33"/>
          <p:cNvSpPr/>
          <p:nvPr/>
        </p:nvSpPr>
        <p:spPr>
          <a:xfrm>
            <a:off x="1277434" y="2783300"/>
            <a:ext cx="939912" cy="1306984"/>
          </a:xfrm>
          <a:custGeom>
            <a:rect b="b" l="l" r="r" t="t"/>
            <a:pathLst>
              <a:path extrusionOk="0" fill="none" h="79682" w="57303">
                <a:moveTo>
                  <a:pt x="12677" y="79681"/>
                </a:moveTo>
                <a:lnTo>
                  <a:pt x="12677" y="79681"/>
                </a:lnTo>
                <a:lnTo>
                  <a:pt x="15652" y="75283"/>
                </a:lnTo>
                <a:lnTo>
                  <a:pt x="17980" y="71403"/>
                </a:lnTo>
                <a:lnTo>
                  <a:pt x="19920" y="67910"/>
                </a:lnTo>
                <a:lnTo>
                  <a:pt x="21343" y="64806"/>
                </a:lnTo>
                <a:lnTo>
                  <a:pt x="22378" y="62090"/>
                </a:lnTo>
                <a:lnTo>
                  <a:pt x="23025" y="59891"/>
                </a:lnTo>
                <a:lnTo>
                  <a:pt x="23413" y="58080"/>
                </a:lnTo>
                <a:lnTo>
                  <a:pt x="23542" y="56786"/>
                </a:lnTo>
                <a:lnTo>
                  <a:pt x="23542" y="56786"/>
                </a:lnTo>
                <a:lnTo>
                  <a:pt x="21084" y="56139"/>
                </a:lnTo>
                <a:lnTo>
                  <a:pt x="18627" y="55363"/>
                </a:lnTo>
                <a:lnTo>
                  <a:pt x="16428" y="54458"/>
                </a:lnTo>
                <a:lnTo>
                  <a:pt x="14229" y="53294"/>
                </a:lnTo>
                <a:lnTo>
                  <a:pt x="12159" y="52000"/>
                </a:lnTo>
                <a:lnTo>
                  <a:pt x="10219" y="50448"/>
                </a:lnTo>
                <a:lnTo>
                  <a:pt x="8408" y="48896"/>
                </a:lnTo>
                <a:lnTo>
                  <a:pt x="6726" y="47085"/>
                </a:lnTo>
                <a:lnTo>
                  <a:pt x="5304" y="45144"/>
                </a:lnTo>
                <a:lnTo>
                  <a:pt x="4010" y="43075"/>
                </a:lnTo>
                <a:lnTo>
                  <a:pt x="2846" y="40876"/>
                </a:lnTo>
                <a:lnTo>
                  <a:pt x="1811" y="38547"/>
                </a:lnTo>
                <a:lnTo>
                  <a:pt x="1035" y="36219"/>
                </a:lnTo>
                <a:lnTo>
                  <a:pt x="518" y="33761"/>
                </a:lnTo>
                <a:lnTo>
                  <a:pt x="129" y="31174"/>
                </a:lnTo>
                <a:lnTo>
                  <a:pt x="0" y="28587"/>
                </a:lnTo>
                <a:lnTo>
                  <a:pt x="0" y="28587"/>
                </a:lnTo>
                <a:lnTo>
                  <a:pt x="259" y="25742"/>
                </a:lnTo>
                <a:lnTo>
                  <a:pt x="647" y="22896"/>
                </a:lnTo>
                <a:lnTo>
                  <a:pt x="1294" y="20050"/>
                </a:lnTo>
                <a:lnTo>
                  <a:pt x="2328" y="17463"/>
                </a:lnTo>
                <a:lnTo>
                  <a:pt x="3493" y="15005"/>
                </a:lnTo>
                <a:lnTo>
                  <a:pt x="4915" y="12677"/>
                </a:lnTo>
                <a:lnTo>
                  <a:pt x="6597" y="10478"/>
                </a:lnTo>
                <a:lnTo>
                  <a:pt x="8408" y="8409"/>
                </a:lnTo>
                <a:lnTo>
                  <a:pt x="10478" y="6598"/>
                </a:lnTo>
                <a:lnTo>
                  <a:pt x="12677" y="4916"/>
                </a:lnTo>
                <a:lnTo>
                  <a:pt x="15005" y="3493"/>
                </a:lnTo>
                <a:lnTo>
                  <a:pt x="17592" y="2200"/>
                </a:lnTo>
                <a:lnTo>
                  <a:pt x="20179" y="1294"/>
                </a:lnTo>
                <a:lnTo>
                  <a:pt x="22895" y="647"/>
                </a:lnTo>
                <a:lnTo>
                  <a:pt x="25741" y="130"/>
                </a:lnTo>
                <a:lnTo>
                  <a:pt x="28716" y="1"/>
                </a:lnTo>
                <a:lnTo>
                  <a:pt x="28716" y="1"/>
                </a:lnTo>
                <a:lnTo>
                  <a:pt x="31562" y="130"/>
                </a:lnTo>
                <a:lnTo>
                  <a:pt x="34408" y="647"/>
                </a:lnTo>
                <a:lnTo>
                  <a:pt x="37124" y="1294"/>
                </a:lnTo>
                <a:lnTo>
                  <a:pt x="39840" y="2200"/>
                </a:lnTo>
                <a:lnTo>
                  <a:pt x="42298" y="3493"/>
                </a:lnTo>
                <a:lnTo>
                  <a:pt x="44626" y="4916"/>
                </a:lnTo>
                <a:lnTo>
                  <a:pt x="46825" y="6598"/>
                </a:lnTo>
                <a:lnTo>
                  <a:pt x="48895" y="8409"/>
                </a:lnTo>
                <a:lnTo>
                  <a:pt x="50706" y="10478"/>
                </a:lnTo>
                <a:lnTo>
                  <a:pt x="52388" y="12677"/>
                </a:lnTo>
                <a:lnTo>
                  <a:pt x="53810" y="15005"/>
                </a:lnTo>
                <a:lnTo>
                  <a:pt x="54975" y="17463"/>
                </a:lnTo>
                <a:lnTo>
                  <a:pt x="56009" y="20050"/>
                </a:lnTo>
                <a:lnTo>
                  <a:pt x="56656" y="22896"/>
                </a:lnTo>
                <a:lnTo>
                  <a:pt x="57174" y="25742"/>
                </a:lnTo>
                <a:lnTo>
                  <a:pt x="57303" y="28587"/>
                </a:lnTo>
                <a:lnTo>
                  <a:pt x="57303" y="28587"/>
                </a:lnTo>
                <a:lnTo>
                  <a:pt x="57174" y="31562"/>
                </a:lnTo>
                <a:lnTo>
                  <a:pt x="56915" y="34279"/>
                </a:lnTo>
                <a:lnTo>
                  <a:pt x="56398" y="37125"/>
                </a:lnTo>
                <a:lnTo>
                  <a:pt x="55751" y="39712"/>
                </a:lnTo>
                <a:lnTo>
                  <a:pt x="54845" y="42299"/>
                </a:lnTo>
                <a:lnTo>
                  <a:pt x="53940" y="44886"/>
                </a:lnTo>
                <a:lnTo>
                  <a:pt x="52776" y="47214"/>
                </a:lnTo>
                <a:lnTo>
                  <a:pt x="51611" y="49542"/>
                </a:lnTo>
                <a:lnTo>
                  <a:pt x="50189" y="51871"/>
                </a:lnTo>
                <a:lnTo>
                  <a:pt x="48766" y="54070"/>
                </a:lnTo>
                <a:lnTo>
                  <a:pt x="47214" y="56139"/>
                </a:lnTo>
                <a:lnTo>
                  <a:pt x="45532" y="58209"/>
                </a:lnTo>
                <a:lnTo>
                  <a:pt x="43850" y="60020"/>
                </a:lnTo>
                <a:lnTo>
                  <a:pt x="42039" y="61960"/>
                </a:lnTo>
                <a:lnTo>
                  <a:pt x="40229" y="63642"/>
                </a:lnTo>
                <a:lnTo>
                  <a:pt x="38288" y="65323"/>
                </a:lnTo>
                <a:lnTo>
                  <a:pt x="36477" y="66876"/>
                </a:lnTo>
                <a:lnTo>
                  <a:pt x="34537" y="68428"/>
                </a:lnTo>
                <a:lnTo>
                  <a:pt x="30786" y="71144"/>
                </a:lnTo>
                <a:lnTo>
                  <a:pt x="27035" y="73472"/>
                </a:lnTo>
                <a:lnTo>
                  <a:pt x="23413" y="75413"/>
                </a:lnTo>
                <a:lnTo>
                  <a:pt x="20050" y="77094"/>
                </a:lnTo>
                <a:lnTo>
                  <a:pt x="17204" y="78388"/>
                </a:lnTo>
                <a:lnTo>
                  <a:pt x="14617" y="79164"/>
                </a:lnTo>
                <a:lnTo>
                  <a:pt x="12677" y="79681"/>
                </a:lnTo>
                <a:lnTo>
                  <a:pt x="12677" y="79681"/>
                </a:lnTo>
                <a:close/>
              </a:path>
            </a:pathLst>
          </a:custGeom>
          <a:noFill/>
          <a:ln cap="rnd" cmpd="sng" w="51750">
            <a:solidFill>
              <a:srgbClr val="28363B"/>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33"/>
          <p:cNvSpPr/>
          <p:nvPr/>
        </p:nvSpPr>
        <p:spPr>
          <a:xfrm>
            <a:off x="2304243" y="2783300"/>
            <a:ext cx="937797" cy="1306984"/>
          </a:xfrm>
          <a:custGeom>
            <a:rect b="b" l="l" r="r" t="t"/>
            <a:pathLst>
              <a:path extrusionOk="0" fill="none" h="79682" w="57174">
                <a:moveTo>
                  <a:pt x="12548" y="79681"/>
                </a:moveTo>
                <a:lnTo>
                  <a:pt x="12548" y="79681"/>
                </a:lnTo>
                <a:lnTo>
                  <a:pt x="15523" y="75283"/>
                </a:lnTo>
                <a:lnTo>
                  <a:pt x="17980" y="71403"/>
                </a:lnTo>
                <a:lnTo>
                  <a:pt x="19791" y="67910"/>
                </a:lnTo>
                <a:lnTo>
                  <a:pt x="21214" y="64806"/>
                </a:lnTo>
                <a:lnTo>
                  <a:pt x="22249" y="62090"/>
                </a:lnTo>
                <a:lnTo>
                  <a:pt x="22896" y="59891"/>
                </a:lnTo>
                <a:lnTo>
                  <a:pt x="23284" y="58080"/>
                </a:lnTo>
                <a:lnTo>
                  <a:pt x="23413" y="56786"/>
                </a:lnTo>
                <a:lnTo>
                  <a:pt x="23413" y="56786"/>
                </a:lnTo>
                <a:lnTo>
                  <a:pt x="20955" y="56139"/>
                </a:lnTo>
                <a:lnTo>
                  <a:pt x="18498" y="55363"/>
                </a:lnTo>
                <a:lnTo>
                  <a:pt x="16299" y="54458"/>
                </a:lnTo>
                <a:lnTo>
                  <a:pt x="14100" y="53294"/>
                </a:lnTo>
                <a:lnTo>
                  <a:pt x="12030" y="52000"/>
                </a:lnTo>
                <a:lnTo>
                  <a:pt x="10090" y="50448"/>
                </a:lnTo>
                <a:lnTo>
                  <a:pt x="8279" y="48896"/>
                </a:lnTo>
                <a:lnTo>
                  <a:pt x="6727" y="47085"/>
                </a:lnTo>
                <a:lnTo>
                  <a:pt x="5174" y="45144"/>
                </a:lnTo>
                <a:lnTo>
                  <a:pt x="3881" y="43075"/>
                </a:lnTo>
                <a:lnTo>
                  <a:pt x="2717" y="40876"/>
                </a:lnTo>
                <a:lnTo>
                  <a:pt x="1811" y="38547"/>
                </a:lnTo>
                <a:lnTo>
                  <a:pt x="1035" y="36219"/>
                </a:lnTo>
                <a:lnTo>
                  <a:pt x="388" y="33761"/>
                </a:lnTo>
                <a:lnTo>
                  <a:pt x="130" y="31174"/>
                </a:lnTo>
                <a:lnTo>
                  <a:pt x="0" y="28587"/>
                </a:lnTo>
                <a:lnTo>
                  <a:pt x="0" y="28587"/>
                </a:lnTo>
                <a:lnTo>
                  <a:pt x="130" y="25742"/>
                </a:lnTo>
                <a:lnTo>
                  <a:pt x="518" y="22896"/>
                </a:lnTo>
                <a:lnTo>
                  <a:pt x="1294" y="20050"/>
                </a:lnTo>
                <a:lnTo>
                  <a:pt x="2199" y="17463"/>
                </a:lnTo>
                <a:lnTo>
                  <a:pt x="3364" y="15005"/>
                </a:lnTo>
                <a:lnTo>
                  <a:pt x="4786" y="12677"/>
                </a:lnTo>
                <a:lnTo>
                  <a:pt x="6468" y="10478"/>
                </a:lnTo>
                <a:lnTo>
                  <a:pt x="8279" y="8409"/>
                </a:lnTo>
                <a:lnTo>
                  <a:pt x="10349" y="6598"/>
                </a:lnTo>
                <a:lnTo>
                  <a:pt x="12548" y="4916"/>
                </a:lnTo>
                <a:lnTo>
                  <a:pt x="14876" y="3493"/>
                </a:lnTo>
                <a:lnTo>
                  <a:pt x="17463" y="2200"/>
                </a:lnTo>
                <a:lnTo>
                  <a:pt x="20050" y="1294"/>
                </a:lnTo>
                <a:lnTo>
                  <a:pt x="22766" y="647"/>
                </a:lnTo>
                <a:lnTo>
                  <a:pt x="25612" y="130"/>
                </a:lnTo>
                <a:lnTo>
                  <a:pt x="28587" y="1"/>
                </a:lnTo>
                <a:lnTo>
                  <a:pt x="28587" y="1"/>
                </a:lnTo>
                <a:lnTo>
                  <a:pt x="31433" y="130"/>
                </a:lnTo>
                <a:lnTo>
                  <a:pt x="34279" y="647"/>
                </a:lnTo>
                <a:lnTo>
                  <a:pt x="37124" y="1294"/>
                </a:lnTo>
                <a:lnTo>
                  <a:pt x="39711" y="2200"/>
                </a:lnTo>
                <a:lnTo>
                  <a:pt x="42169" y="3493"/>
                </a:lnTo>
                <a:lnTo>
                  <a:pt x="44627" y="4916"/>
                </a:lnTo>
                <a:lnTo>
                  <a:pt x="46826" y="6598"/>
                </a:lnTo>
                <a:lnTo>
                  <a:pt x="48766" y="8409"/>
                </a:lnTo>
                <a:lnTo>
                  <a:pt x="50706" y="10478"/>
                </a:lnTo>
                <a:lnTo>
                  <a:pt x="52259" y="12677"/>
                </a:lnTo>
                <a:lnTo>
                  <a:pt x="53681" y="15005"/>
                </a:lnTo>
                <a:lnTo>
                  <a:pt x="54975" y="17463"/>
                </a:lnTo>
                <a:lnTo>
                  <a:pt x="55880" y="20050"/>
                </a:lnTo>
                <a:lnTo>
                  <a:pt x="56657" y="22896"/>
                </a:lnTo>
                <a:lnTo>
                  <a:pt x="57045" y="25742"/>
                </a:lnTo>
                <a:lnTo>
                  <a:pt x="57174" y="28587"/>
                </a:lnTo>
                <a:lnTo>
                  <a:pt x="57174" y="28587"/>
                </a:lnTo>
                <a:lnTo>
                  <a:pt x="57045" y="31562"/>
                </a:lnTo>
                <a:lnTo>
                  <a:pt x="56786" y="34279"/>
                </a:lnTo>
                <a:lnTo>
                  <a:pt x="56268" y="37125"/>
                </a:lnTo>
                <a:lnTo>
                  <a:pt x="55622" y="39712"/>
                </a:lnTo>
                <a:lnTo>
                  <a:pt x="54846" y="42299"/>
                </a:lnTo>
                <a:lnTo>
                  <a:pt x="53811" y="44886"/>
                </a:lnTo>
                <a:lnTo>
                  <a:pt x="52776" y="47214"/>
                </a:lnTo>
                <a:lnTo>
                  <a:pt x="51482" y="49542"/>
                </a:lnTo>
                <a:lnTo>
                  <a:pt x="50060" y="51871"/>
                </a:lnTo>
                <a:lnTo>
                  <a:pt x="48637" y="54070"/>
                </a:lnTo>
                <a:lnTo>
                  <a:pt x="47084" y="56139"/>
                </a:lnTo>
                <a:lnTo>
                  <a:pt x="45403" y="58209"/>
                </a:lnTo>
                <a:lnTo>
                  <a:pt x="43721" y="60020"/>
                </a:lnTo>
                <a:lnTo>
                  <a:pt x="41910" y="61960"/>
                </a:lnTo>
                <a:lnTo>
                  <a:pt x="40099" y="63642"/>
                </a:lnTo>
                <a:lnTo>
                  <a:pt x="38289" y="65323"/>
                </a:lnTo>
                <a:lnTo>
                  <a:pt x="36348" y="66876"/>
                </a:lnTo>
                <a:lnTo>
                  <a:pt x="34408" y="68428"/>
                </a:lnTo>
                <a:lnTo>
                  <a:pt x="30657" y="71144"/>
                </a:lnTo>
                <a:lnTo>
                  <a:pt x="26906" y="73472"/>
                </a:lnTo>
                <a:lnTo>
                  <a:pt x="23284" y="75413"/>
                </a:lnTo>
                <a:lnTo>
                  <a:pt x="20050" y="77094"/>
                </a:lnTo>
                <a:lnTo>
                  <a:pt x="17075" y="78388"/>
                </a:lnTo>
                <a:lnTo>
                  <a:pt x="14488" y="79164"/>
                </a:lnTo>
                <a:lnTo>
                  <a:pt x="12548" y="79681"/>
                </a:lnTo>
                <a:lnTo>
                  <a:pt x="12548" y="79681"/>
                </a:lnTo>
                <a:close/>
              </a:path>
            </a:pathLst>
          </a:custGeom>
          <a:noFill/>
          <a:ln cap="rnd" cmpd="sng" w="51750">
            <a:solidFill>
              <a:srgbClr val="28363B"/>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33"/>
          <p:cNvSpPr txBox="1"/>
          <p:nvPr>
            <p:ph idx="1" type="subTitle"/>
          </p:nvPr>
        </p:nvSpPr>
        <p:spPr>
          <a:xfrm>
            <a:off x="963733" y="5198833"/>
            <a:ext cx="2592000" cy="570900"/>
          </a:xfrm>
          <a:prstGeom prst="rect">
            <a:avLst/>
          </a:prstGeom>
          <a:noFill/>
          <a:ln>
            <a:noFill/>
          </a:ln>
        </p:spPr>
        <p:txBody>
          <a:bodyPr anchorCtr="0" anchor="t" bIns="121900" lIns="121900" spcFirstLastPara="1" rIns="121900" wrap="square" tIns="121900">
            <a:normAutofit/>
          </a:bodyPr>
          <a:lstStyle>
            <a:lvl1pPr lvl="0" algn="ctr">
              <a:lnSpc>
                <a:spcPct val="115000"/>
              </a:lnSpc>
              <a:spcBef>
                <a:spcPts val="0"/>
              </a:spcBef>
              <a:spcAft>
                <a:spcPts val="0"/>
              </a:spcAft>
              <a:buSzPts val="1700"/>
              <a:buNone/>
              <a:defRPr sz="17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pic>
        <p:nvPicPr>
          <p:cNvPr id="197" name="Google Shape;197;p33"/>
          <p:cNvPicPr preferRelativeResize="0"/>
          <p:nvPr/>
        </p:nvPicPr>
        <p:blipFill rotWithShape="1">
          <a:blip r:embed="rId2">
            <a:alphaModFix amt="11000"/>
          </a:blip>
          <a:srcRect b="7135" l="-6410" r="6410" t="-3050"/>
          <a:stretch/>
        </p:blipFill>
        <p:spPr>
          <a:xfrm>
            <a:off x="6876987" y="3562800"/>
            <a:ext cx="5315012" cy="32952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age" type="secHead">
  <p:cSld name="SECTION_HEADER">
    <p:bg>
      <p:bgPr>
        <a:solidFill>
          <a:srgbClr val="2E5E73"/>
        </a:solidFill>
      </p:bgPr>
    </p:bg>
    <p:spTree>
      <p:nvGrpSpPr>
        <p:cNvPr id="16" name="Shape 16"/>
        <p:cNvGrpSpPr/>
        <p:nvPr/>
      </p:nvGrpSpPr>
      <p:grpSpPr>
        <a:xfrm>
          <a:off x="0" y="0"/>
          <a:ext cx="0" cy="0"/>
          <a:chOff x="0" y="0"/>
          <a:chExt cx="0" cy="0"/>
        </a:xfrm>
      </p:grpSpPr>
      <p:cxnSp>
        <p:nvCxnSpPr>
          <p:cNvPr id="17" name="Google Shape;17;p16"/>
          <p:cNvCxnSpPr/>
          <p:nvPr/>
        </p:nvCxnSpPr>
        <p:spPr>
          <a:xfrm>
            <a:off x="5797000" y="2634733"/>
            <a:ext cx="1291500" cy="0"/>
          </a:xfrm>
          <a:prstGeom prst="straightConnector1">
            <a:avLst/>
          </a:prstGeom>
          <a:noFill/>
          <a:ln cap="flat" cmpd="sng" w="19050">
            <a:solidFill>
              <a:srgbClr val="FFFFFF"/>
            </a:solidFill>
            <a:prstDash val="solid"/>
            <a:round/>
            <a:headEnd len="sm" w="sm" type="none"/>
            <a:tailEnd len="sm" w="sm" type="none"/>
          </a:ln>
        </p:spPr>
      </p:cxnSp>
      <p:cxnSp>
        <p:nvCxnSpPr>
          <p:cNvPr id="18" name="Google Shape;18;p16"/>
          <p:cNvCxnSpPr/>
          <p:nvPr/>
        </p:nvCxnSpPr>
        <p:spPr>
          <a:xfrm>
            <a:off x="5810933" y="2634600"/>
            <a:ext cx="7262100" cy="0"/>
          </a:xfrm>
          <a:prstGeom prst="straightConnector1">
            <a:avLst/>
          </a:prstGeom>
          <a:noFill/>
          <a:ln cap="flat" cmpd="sng" w="19050">
            <a:solidFill>
              <a:srgbClr val="FFFFFF"/>
            </a:solidFill>
            <a:prstDash val="solid"/>
            <a:round/>
            <a:headEnd len="sm" w="sm" type="none"/>
            <a:tailEnd len="med" w="med" type="oval"/>
          </a:ln>
        </p:spPr>
      </p:cxnSp>
      <p:sp>
        <p:nvSpPr>
          <p:cNvPr id="19" name="Google Shape;19;p16"/>
          <p:cNvSpPr txBox="1"/>
          <p:nvPr>
            <p:ph type="title"/>
          </p:nvPr>
        </p:nvSpPr>
        <p:spPr>
          <a:xfrm>
            <a:off x="5644896" y="2634600"/>
            <a:ext cx="6545700" cy="1606500"/>
          </a:xfrm>
          <a:prstGeom prst="rect">
            <a:avLst/>
          </a:prstGeom>
          <a:noFill/>
          <a:ln>
            <a:noFill/>
          </a:ln>
        </p:spPr>
        <p:txBody>
          <a:bodyPr anchorCtr="0" anchor="ctr" bIns="121900" lIns="121900" spcFirstLastPara="1" rIns="121900" wrap="square" tIns="121900">
            <a:noAutofit/>
          </a:bodyPr>
          <a:lstStyle>
            <a:lvl1pPr lvl="0" algn="l">
              <a:lnSpc>
                <a:spcPct val="100000"/>
              </a:lnSpc>
              <a:spcBef>
                <a:spcPts val="0"/>
              </a:spcBef>
              <a:spcAft>
                <a:spcPts val="0"/>
              </a:spcAft>
              <a:buClr>
                <a:schemeClr val="lt1"/>
              </a:buClr>
              <a:buSzPts val="5300"/>
              <a:buNone/>
              <a:defRPr b="0" sz="5300">
                <a:solidFill>
                  <a:schemeClr val="lt1"/>
                </a:solidFill>
              </a:defRPr>
            </a:lvl1pPr>
            <a:lvl2pPr lvl="1" algn="l">
              <a:lnSpc>
                <a:spcPct val="100000"/>
              </a:lnSpc>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2pPr>
            <a:lvl3pPr lvl="2" algn="l">
              <a:lnSpc>
                <a:spcPct val="100000"/>
              </a:lnSpc>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3pPr>
            <a:lvl4pPr lvl="3" algn="l">
              <a:lnSpc>
                <a:spcPct val="100000"/>
              </a:lnSpc>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4pPr>
            <a:lvl5pPr lvl="4" algn="l">
              <a:lnSpc>
                <a:spcPct val="100000"/>
              </a:lnSpc>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5pPr>
            <a:lvl6pPr lvl="5" algn="l">
              <a:lnSpc>
                <a:spcPct val="100000"/>
              </a:lnSpc>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6pPr>
            <a:lvl7pPr lvl="6" algn="l">
              <a:lnSpc>
                <a:spcPct val="100000"/>
              </a:lnSpc>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7pPr>
            <a:lvl8pPr lvl="7" algn="l">
              <a:lnSpc>
                <a:spcPct val="100000"/>
              </a:lnSpc>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8pPr>
            <a:lvl9pPr lvl="8" algn="l">
              <a:lnSpc>
                <a:spcPct val="100000"/>
              </a:lnSpc>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9pPr>
          </a:lstStyle>
          <a:p/>
        </p:txBody>
      </p:sp>
      <p:sp>
        <p:nvSpPr>
          <p:cNvPr id="20" name="Google Shape;20;p16"/>
          <p:cNvSpPr txBox="1"/>
          <p:nvPr>
            <p:ph idx="1" type="subTitle"/>
          </p:nvPr>
        </p:nvSpPr>
        <p:spPr>
          <a:xfrm>
            <a:off x="5646267" y="1967600"/>
            <a:ext cx="6545700" cy="653700"/>
          </a:xfrm>
          <a:prstGeom prst="rect">
            <a:avLst/>
          </a:prstGeom>
          <a:noFill/>
          <a:ln>
            <a:noFill/>
          </a:ln>
        </p:spPr>
        <p:txBody>
          <a:bodyPr anchorCtr="0" anchor="b" bIns="121900" lIns="121900" spcFirstLastPara="1" rIns="121900" wrap="square" tIns="121900">
            <a:noAutofit/>
          </a:bodyPr>
          <a:lstStyle>
            <a:lvl1pPr lvl="0" algn="l">
              <a:lnSpc>
                <a:spcPct val="115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1pPr>
            <a:lvl2pPr lvl="1" algn="l">
              <a:lnSpc>
                <a:spcPct val="115000"/>
              </a:lnSpc>
              <a:spcBef>
                <a:spcPts val="0"/>
              </a:spcBef>
              <a:spcAft>
                <a:spcPts val="0"/>
              </a:spcAft>
              <a:buClr>
                <a:schemeClr val="lt1"/>
              </a:buClr>
              <a:buSzPts val="1900"/>
              <a:buFont typeface="Roboto"/>
              <a:buNone/>
              <a:defRPr>
                <a:solidFill>
                  <a:schemeClr val="lt1"/>
                </a:solidFill>
                <a:latin typeface="Roboto"/>
                <a:ea typeface="Roboto"/>
                <a:cs typeface="Roboto"/>
                <a:sym typeface="Roboto"/>
              </a:defRPr>
            </a:lvl2pPr>
            <a:lvl3pPr lvl="2" algn="l">
              <a:lnSpc>
                <a:spcPct val="115000"/>
              </a:lnSpc>
              <a:spcBef>
                <a:spcPts val="0"/>
              </a:spcBef>
              <a:spcAft>
                <a:spcPts val="0"/>
              </a:spcAft>
              <a:buClr>
                <a:schemeClr val="lt1"/>
              </a:buClr>
              <a:buSzPts val="1900"/>
              <a:buFont typeface="Roboto"/>
              <a:buNone/>
              <a:defRPr>
                <a:solidFill>
                  <a:schemeClr val="lt1"/>
                </a:solidFill>
                <a:latin typeface="Roboto"/>
                <a:ea typeface="Roboto"/>
                <a:cs typeface="Roboto"/>
                <a:sym typeface="Roboto"/>
              </a:defRPr>
            </a:lvl3pPr>
            <a:lvl4pPr lvl="3" algn="l">
              <a:lnSpc>
                <a:spcPct val="115000"/>
              </a:lnSpc>
              <a:spcBef>
                <a:spcPts val="0"/>
              </a:spcBef>
              <a:spcAft>
                <a:spcPts val="0"/>
              </a:spcAft>
              <a:buClr>
                <a:schemeClr val="lt1"/>
              </a:buClr>
              <a:buSzPts val="1900"/>
              <a:buFont typeface="Roboto"/>
              <a:buNone/>
              <a:defRPr>
                <a:solidFill>
                  <a:schemeClr val="lt1"/>
                </a:solidFill>
                <a:latin typeface="Roboto"/>
                <a:ea typeface="Roboto"/>
                <a:cs typeface="Roboto"/>
                <a:sym typeface="Roboto"/>
              </a:defRPr>
            </a:lvl4pPr>
            <a:lvl5pPr lvl="4" algn="l">
              <a:lnSpc>
                <a:spcPct val="115000"/>
              </a:lnSpc>
              <a:spcBef>
                <a:spcPts val="0"/>
              </a:spcBef>
              <a:spcAft>
                <a:spcPts val="0"/>
              </a:spcAft>
              <a:buClr>
                <a:schemeClr val="lt1"/>
              </a:buClr>
              <a:buSzPts val="1900"/>
              <a:buFont typeface="Roboto"/>
              <a:buNone/>
              <a:defRPr>
                <a:solidFill>
                  <a:schemeClr val="lt1"/>
                </a:solidFill>
                <a:latin typeface="Roboto"/>
                <a:ea typeface="Roboto"/>
                <a:cs typeface="Roboto"/>
                <a:sym typeface="Roboto"/>
              </a:defRPr>
            </a:lvl5pPr>
            <a:lvl6pPr lvl="5" algn="l">
              <a:lnSpc>
                <a:spcPct val="115000"/>
              </a:lnSpc>
              <a:spcBef>
                <a:spcPts val="0"/>
              </a:spcBef>
              <a:spcAft>
                <a:spcPts val="0"/>
              </a:spcAft>
              <a:buClr>
                <a:schemeClr val="lt1"/>
              </a:buClr>
              <a:buSzPts val="1900"/>
              <a:buFont typeface="Roboto"/>
              <a:buNone/>
              <a:defRPr>
                <a:solidFill>
                  <a:schemeClr val="lt1"/>
                </a:solidFill>
                <a:latin typeface="Roboto"/>
                <a:ea typeface="Roboto"/>
                <a:cs typeface="Roboto"/>
                <a:sym typeface="Roboto"/>
              </a:defRPr>
            </a:lvl6pPr>
            <a:lvl7pPr lvl="6" algn="l">
              <a:lnSpc>
                <a:spcPct val="115000"/>
              </a:lnSpc>
              <a:spcBef>
                <a:spcPts val="0"/>
              </a:spcBef>
              <a:spcAft>
                <a:spcPts val="0"/>
              </a:spcAft>
              <a:buClr>
                <a:schemeClr val="lt1"/>
              </a:buClr>
              <a:buSzPts val="1900"/>
              <a:buFont typeface="Roboto"/>
              <a:buNone/>
              <a:defRPr>
                <a:solidFill>
                  <a:schemeClr val="lt1"/>
                </a:solidFill>
                <a:latin typeface="Roboto"/>
                <a:ea typeface="Roboto"/>
                <a:cs typeface="Roboto"/>
                <a:sym typeface="Roboto"/>
              </a:defRPr>
            </a:lvl7pPr>
            <a:lvl8pPr lvl="7" algn="l">
              <a:lnSpc>
                <a:spcPct val="115000"/>
              </a:lnSpc>
              <a:spcBef>
                <a:spcPts val="0"/>
              </a:spcBef>
              <a:spcAft>
                <a:spcPts val="0"/>
              </a:spcAft>
              <a:buClr>
                <a:schemeClr val="lt1"/>
              </a:buClr>
              <a:buSzPts val="1900"/>
              <a:buFont typeface="Roboto"/>
              <a:buNone/>
              <a:defRPr>
                <a:solidFill>
                  <a:schemeClr val="lt1"/>
                </a:solidFill>
                <a:latin typeface="Roboto"/>
                <a:ea typeface="Roboto"/>
                <a:cs typeface="Roboto"/>
                <a:sym typeface="Roboto"/>
              </a:defRPr>
            </a:lvl8pPr>
            <a:lvl9pPr lvl="8" algn="l">
              <a:lnSpc>
                <a:spcPct val="115000"/>
              </a:lnSpc>
              <a:spcBef>
                <a:spcPts val="0"/>
              </a:spcBef>
              <a:spcAft>
                <a:spcPts val="0"/>
              </a:spcAft>
              <a:buClr>
                <a:schemeClr val="lt1"/>
              </a:buClr>
              <a:buSzPts val="1900"/>
              <a:buFont typeface="Roboto"/>
              <a:buNone/>
              <a:defRPr>
                <a:solidFill>
                  <a:schemeClr val="lt1"/>
                </a:solidFill>
                <a:latin typeface="Roboto"/>
                <a:ea typeface="Roboto"/>
                <a:cs typeface="Roboto"/>
                <a:sym typeface="Roboto"/>
              </a:defRPr>
            </a:lvl9pPr>
          </a:lstStyle>
          <a:p/>
        </p:txBody>
      </p:sp>
      <p:sp>
        <p:nvSpPr>
          <p:cNvPr id="21" name="Google Shape;21;p16"/>
          <p:cNvSpPr txBox="1"/>
          <p:nvPr>
            <p:ph idx="2" type="subTitle"/>
          </p:nvPr>
        </p:nvSpPr>
        <p:spPr>
          <a:xfrm>
            <a:off x="5695333" y="4062067"/>
            <a:ext cx="6495300" cy="653700"/>
          </a:xfrm>
          <a:prstGeom prst="rect">
            <a:avLst/>
          </a:prstGeom>
          <a:noFill/>
          <a:ln>
            <a:noFill/>
          </a:ln>
        </p:spPr>
        <p:txBody>
          <a:bodyPr anchorCtr="0" anchor="b" bIns="121900" lIns="121900" spcFirstLastPara="1" rIns="121900" wrap="square" tIns="121900">
            <a:noAutofit/>
          </a:bodyPr>
          <a:lstStyle>
            <a:lvl1pPr lvl="0" algn="l">
              <a:lnSpc>
                <a:spcPct val="115000"/>
              </a:lnSpc>
              <a:spcBef>
                <a:spcPts val="0"/>
              </a:spcBef>
              <a:spcAft>
                <a:spcPts val="0"/>
              </a:spcAft>
              <a:buClr>
                <a:schemeClr val="lt1"/>
              </a:buClr>
              <a:buSzPts val="1600"/>
              <a:buNone/>
              <a:defRPr sz="1600">
                <a:solidFill>
                  <a:schemeClr val="lt1"/>
                </a:solidFill>
              </a:defRPr>
            </a:lvl1pPr>
            <a:lvl2pPr lvl="1" algn="l">
              <a:lnSpc>
                <a:spcPct val="115000"/>
              </a:lnSpc>
              <a:spcBef>
                <a:spcPts val="0"/>
              </a:spcBef>
              <a:spcAft>
                <a:spcPts val="0"/>
              </a:spcAft>
              <a:buClr>
                <a:schemeClr val="lt1"/>
              </a:buClr>
              <a:buSzPts val="1900"/>
              <a:buNone/>
              <a:defRPr>
                <a:solidFill>
                  <a:schemeClr val="lt1"/>
                </a:solidFill>
              </a:defRPr>
            </a:lvl2pPr>
            <a:lvl3pPr lvl="2" algn="l">
              <a:lnSpc>
                <a:spcPct val="115000"/>
              </a:lnSpc>
              <a:spcBef>
                <a:spcPts val="0"/>
              </a:spcBef>
              <a:spcAft>
                <a:spcPts val="0"/>
              </a:spcAft>
              <a:buClr>
                <a:schemeClr val="lt1"/>
              </a:buClr>
              <a:buSzPts val="1900"/>
              <a:buNone/>
              <a:defRPr>
                <a:solidFill>
                  <a:schemeClr val="lt1"/>
                </a:solidFill>
              </a:defRPr>
            </a:lvl3pPr>
            <a:lvl4pPr lvl="3" algn="l">
              <a:lnSpc>
                <a:spcPct val="115000"/>
              </a:lnSpc>
              <a:spcBef>
                <a:spcPts val="0"/>
              </a:spcBef>
              <a:spcAft>
                <a:spcPts val="0"/>
              </a:spcAft>
              <a:buClr>
                <a:schemeClr val="lt1"/>
              </a:buClr>
              <a:buSzPts val="1900"/>
              <a:buNone/>
              <a:defRPr>
                <a:solidFill>
                  <a:schemeClr val="lt1"/>
                </a:solidFill>
              </a:defRPr>
            </a:lvl4pPr>
            <a:lvl5pPr lvl="4" algn="l">
              <a:lnSpc>
                <a:spcPct val="115000"/>
              </a:lnSpc>
              <a:spcBef>
                <a:spcPts val="0"/>
              </a:spcBef>
              <a:spcAft>
                <a:spcPts val="0"/>
              </a:spcAft>
              <a:buClr>
                <a:schemeClr val="lt1"/>
              </a:buClr>
              <a:buSzPts val="1900"/>
              <a:buNone/>
              <a:defRPr>
                <a:solidFill>
                  <a:schemeClr val="lt1"/>
                </a:solidFill>
              </a:defRPr>
            </a:lvl5pPr>
            <a:lvl6pPr lvl="5" algn="l">
              <a:lnSpc>
                <a:spcPct val="115000"/>
              </a:lnSpc>
              <a:spcBef>
                <a:spcPts val="0"/>
              </a:spcBef>
              <a:spcAft>
                <a:spcPts val="0"/>
              </a:spcAft>
              <a:buClr>
                <a:schemeClr val="lt1"/>
              </a:buClr>
              <a:buSzPts val="1900"/>
              <a:buNone/>
              <a:defRPr>
                <a:solidFill>
                  <a:schemeClr val="lt1"/>
                </a:solidFill>
              </a:defRPr>
            </a:lvl6pPr>
            <a:lvl7pPr lvl="6" algn="l">
              <a:lnSpc>
                <a:spcPct val="115000"/>
              </a:lnSpc>
              <a:spcBef>
                <a:spcPts val="0"/>
              </a:spcBef>
              <a:spcAft>
                <a:spcPts val="0"/>
              </a:spcAft>
              <a:buClr>
                <a:schemeClr val="lt1"/>
              </a:buClr>
              <a:buSzPts val="1900"/>
              <a:buNone/>
              <a:defRPr>
                <a:solidFill>
                  <a:schemeClr val="lt1"/>
                </a:solidFill>
              </a:defRPr>
            </a:lvl7pPr>
            <a:lvl8pPr lvl="7" algn="l">
              <a:lnSpc>
                <a:spcPct val="115000"/>
              </a:lnSpc>
              <a:spcBef>
                <a:spcPts val="0"/>
              </a:spcBef>
              <a:spcAft>
                <a:spcPts val="0"/>
              </a:spcAft>
              <a:buClr>
                <a:schemeClr val="lt1"/>
              </a:buClr>
              <a:buSzPts val="1900"/>
              <a:buNone/>
              <a:defRPr>
                <a:solidFill>
                  <a:schemeClr val="lt1"/>
                </a:solidFill>
              </a:defRPr>
            </a:lvl8pPr>
            <a:lvl9pPr lvl="8" algn="l">
              <a:lnSpc>
                <a:spcPct val="115000"/>
              </a:lnSpc>
              <a:spcBef>
                <a:spcPts val="0"/>
              </a:spcBef>
              <a:spcAft>
                <a:spcPts val="0"/>
              </a:spcAft>
              <a:buClr>
                <a:schemeClr val="lt1"/>
              </a:buClr>
              <a:buSzPts val="1900"/>
              <a:buNone/>
              <a:defRPr>
                <a:solidFill>
                  <a:schemeClr val="lt1"/>
                </a:solidFill>
              </a:defRPr>
            </a:lvl9pPr>
          </a:lstStyle>
          <a:p/>
        </p:txBody>
      </p:sp>
      <p:sp>
        <p:nvSpPr>
          <p:cNvPr id="22" name="Google Shape;22;p16"/>
          <p:cNvSpPr txBox="1"/>
          <p:nvPr>
            <p:ph idx="12" type="sldNum"/>
          </p:nvPr>
        </p:nvSpPr>
        <p:spPr>
          <a:xfrm>
            <a:off x="11409045" y="6333134"/>
            <a:ext cx="731700" cy="524700"/>
          </a:xfrm>
          <a:prstGeom prst="rect">
            <a:avLst/>
          </a:prstGeom>
          <a:noFill/>
          <a:ln>
            <a:noFill/>
          </a:ln>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rgbClr val="000000"/>
              </a:buClr>
              <a:buSzPts val="1700"/>
              <a:buFont typeface="Arial"/>
              <a:buNone/>
              <a:defRPr b="0" i="0" sz="1700" u="none" cap="none" strike="noStrike">
                <a:solidFill>
                  <a:srgbClr val="2E5E73"/>
                </a:solidFill>
                <a:latin typeface="Roboto Light"/>
                <a:ea typeface="Roboto Light"/>
                <a:cs typeface="Roboto Light"/>
                <a:sym typeface="Roboto Light"/>
              </a:defRPr>
            </a:lvl1pPr>
            <a:lvl2pPr indent="0" lvl="1" marL="0" marR="0" rtl="0" algn="l">
              <a:lnSpc>
                <a:spcPct val="100000"/>
              </a:lnSpc>
              <a:spcBef>
                <a:spcPts val="0"/>
              </a:spcBef>
              <a:spcAft>
                <a:spcPts val="0"/>
              </a:spcAft>
              <a:buClr>
                <a:srgbClr val="000000"/>
              </a:buClr>
              <a:buSzPts val="1700"/>
              <a:buFont typeface="Arial"/>
              <a:buNone/>
              <a:defRPr b="0" i="0" sz="1700" u="none" cap="none" strike="noStrike">
                <a:solidFill>
                  <a:srgbClr val="2E5E73"/>
                </a:solidFill>
                <a:latin typeface="Roboto Light"/>
                <a:ea typeface="Roboto Light"/>
                <a:cs typeface="Roboto Light"/>
                <a:sym typeface="Roboto Light"/>
              </a:defRPr>
            </a:lvl2pPr>
            <a:lvl3pPr indent="0" lvl="2" marL="0" marR="0" rtl="0" algn="l">
              <a:lnSpc>
                <a:spcPct val="100000"/>
              </a:lnSpc>
              <a:spcBef>
                <a:spcPts val="0"/>
              </a:spcBef>
              <a:spcAft>
                <a:spcPts val="0"/>
              </a:spcAft>
              <a:buClr>
                <a:srgbClr val="000000"/>
              </a:buClr>
              <a:buSzPts val="1700"/>
              <a:buFont typeface="Arial"/>
              <a:buNone/>
              <a:defRPr b="0" i="0" sz="1700" u="none" cap="none" strike="noStrike">
                <a:solidFill>
                  <a:srgbClr val="2E5E73"/>
                </a:solidFill>
                <a:latin typeface="Roboto Light"/>
                <a:ea typeface="Roboto Light"/>
                <a:cs typeface="Roboto Light"/>
                <a:sym typeface="Roboto Light"/>
              </a:defRPr>
            </a:lvl3pPr>
            <a:lvl4pPr indent="0" lvl="3" marL="0" marR="0" rtl="0" algn="l">
              <a:lnSpc>
                <a:spcPct val="100000"/>
              </a:lnSpc>
              <a:spcBef>
                <a:spcPts val="0"/>
              </a:spcBef>
              <a:spcAft>
                <a:spcPts val="0"/>
              </a:spcAft>
              <a:buClr>
                <a:srgbClr val="000000"/>
              </a:buClr>
              <a:buSzPts val="1700"/>
              <a:buFont typeface="Arial"/>
              <a:buNone/>
              <a:defRPr b="0" i="0" sz="1700" u="none" cap="none" strike="noStrike">
                <a:solidFill>
                  <a:srgbClr val="2E5E73"/>
                </a:solidFill>
                <a:latin typeface="Roboto Light"/>
                <a:ea typeface="Roboto Light"/>
                <a:cs typeface="Roboto Light"/>
                <a:sym typeface="Roboto Light"/>
              </a:defRPr>
            </a:lvl4pPr>
            <a:lvl5pPr indent="0" lvl="4" marL="0" marR="0" rtl="0" algn="l">
              <a:lnSpc>
                <a:spcPct val="100000"/>
              </a:lnSpc>
              <a:spcBef>
                <a:spcPts val="0"/>
              </a:spcBef>
              <a:spcAft>
                <a:spcPts val="0"/>
              </a:spcAft>
              <a:buClr>
                <a:srgbClr val="000000"/>
              </a:buClr>
              <a:buSzPts val="1700"/>
              <a:buFont typeface="Arial"/>
              <a:buNone/>
              <a:defRPr b="0" i="0" sz="1700" u="none" cap="none" strike="noStrike">
                <a:solidFill>
                  <a:srgbClr val="2E5E73"/>
                </a:solidFill>
                <a:latin typeface="Roboto Light"/>
                <a:ea typeface="Roboto Light"/>
                <a:cs typeface="Roboto Light"/>
                <a:sym typeface="Roboto Light"/>
              </a:defRPr>
            </a:lvl5pPr>
            <a:lvl6pPr indent="0" lvl="5" marL="0" marR="0" rtl="0" algn="l">
              <a:lnSpc>
                <a:spcPct val="100000"/>
              </a:lnSpc>
              <a:spcBef>
                <a:spcPts val="0"/>
              </a:spcBef>
              <a:spcAft>
                <a:spcPts val="0"/>
              </a:spcAft>
              <a:buClr>
                <a:srgbClr val="000000"/>
              </a:buClr>
              <a:buSzPts val="1700"/>
              <a:buFont typeface="Arial"/>
              <a:buNone/>
              <a:defRPr b="0" i="0" sz="1700" u="none" cap="none" strike="noStrike">
                <a:solidFill>
                  <a:srgbClr val="2E5E73"/>
                </a:solidFill>
                <a:latin typeface="Roboto Light"/>
                <a:ea typeface="Roboto Light"/>
                <a:cs typeface="Roboto Light"/>
                <a:sym typeface="Roboto Light"/>
              </a:defRPr>
            </a:lvl6pPr>
            <a:lvl7pPr indent="0" lvl="6" marL="0" marR="0" rtl="0" algn="l">
              <a:lnSpc>
                <a:spcPct val="100000"/>
              </a:lnSpc>
              <a:spcBef>
                <a:spcPts val="0"/>
              </a:spcBef>
              <a:spcAft>
                <a:spcPts val="0"/>
              </a:spcAft>
              <a:buClr>
                <a:srgbClr val="000000"/>
              </a:buClr>
              <a:buSzPts val="1700"/>
              <a:buFont typeface="Arial"/>
              <a:buNone/>
              <a:defRPr b="0" i="0" sz="1700" u="none" cap="none" strike="noStrike">
                <a:solidFill>
                  <a:srgbClr val="2E5E73"/>
                </a:solidFill>
                <a:latin typeface="Roboto Light"/>
                <a:ea typeface="Roboto Light"/>
                <a:cs typeface="Roboto Light"/>
                <a:sym typeface="Roboto Light"/>
              </a:defRPr>
            </a:lvl7pPr>
            <a:lvl8pPr indent="0" lvl="7" marL="0" marR="0" rtl="0" algn="l">
              <a:lnSpc>
                <a:spcPct val="100000"/>
              </a:lnSpc>
              <a:spcBef>
                <a:spcPts val="0"/>
              </a:spcBef>
              <a:spcAft>
                <a:spcPts val="0"/>
              </a:spcAft>
              <a:buClr>
                <a:srgbClr val="000000"/>
              </a:buClr>
              <a:buSzPts val="1700"/>
              <a:buFont typeface="Arial"/>
              <a:buNone/>
              <a:defRPr b="0" i="0" sz="1700" u="none" cap="none" strike="noStrike">
                <a:solidFill>
                  <a:srgbClr val="2E5E73"/>
                </a:solidFill>
                <a:latin typeface="Roboto Light"/>
                <a:ea typeface="Roboto Light"/>
                <a:cs typeface="Roboto Light"/>
                <a:sym typeface="Roboto Light"/>
              </a:defRPr>
            </a:lvl8pPr>
            <a:lvl9pPr indent="0" lvl="8" marL="0" marR="0" rtl="0" algn="l">
              <a:lnSpc>
                <a:spcPct val="100000"/>
              </a:lnSpc>
              <a:spcBef>
                <a:spcPts val="0"/>
              </a:spcBef>
              <a:spcAft>
                <a:spcPts val="0"/>
              </a:spcAft>
              <a:buClr>
                <a:srgbClr val="000000"/>
              </a:buClr>
              <a:buSzPts val="1700"/>
              <a:buFont typeface="Arial"/>
              <a:buNone/>
              <a:defRPr b="0" i="0" sz="1700" u="none" cap="none" strike="noStrike">
                <a:solidFill>
                  <a:srgbClr val="2E5E73"/>
                </a:solidFill>
                <a:latin typeface="Roboto Light"/>
                <a:ea typeface="Roboto Light"/>
                <a:cs typeface="Roboto Light"/>
                <a:sym typeface="Roboto Light"/>
              </a:defRPr>
            </a:lvl9pPr>
          </a:lstStyle>
          <a:p>
            <a:pPr indent="0" lvl="0" marL="0" rtl="0" algn="l">
              <a:spcBef>
                <a:spcPts val="0"/>
              </a:spcBef>
              <a:spcAft>
                <a:spcPts val="0"/>
              </a:spcAft>
              <a:buNone/>
            </a:pPr>
            <a:fld id="{00000000-1234-1234-1234-123412341234}" type="slidenum">
              <a:rPr lang="en-US"/>
              <a:t>‹#›</a:t>
            </a:fld>
            <a:endParaRPr/>
          </a:p>
        </p:txBody>
      </p:sp>
      <p:sp>
        <p:nvSpPr>
          <p:cNvPr id="23" name="Google Shape;23;p16"/>
          <p:cNvSpPr txBox="1"/>
          <p:nvPr/>
        </p:nvSpPr>
        <p:spPr>
          <a:xfrm>
            <a:off x="0" y="6467200"/>
            <a:ext cx="6696000" cy="415500"/>
          </a:xfrm>
          <a:prstGeom prst="rect">
            <a:avLst/>
          </a:prstGeom>
          <a:noFill/>
          <a:ln>
            <a:noFill/>
          </a:ln>
        </p:spPr>
        <p:txBody>
          <a:bodyPr anchorCtr="0" anchor="t" bIns="121900" lIns="487675" spcFirstLastPara="1" rIns="121900" wrap="square" tIns="121900">
            <a:spAutoFit/>
          </a:bodyPr>
          <a:lstStyle/>
          <a:p>
            <a:pPr indent="0" lvl="0" marL="0" marR="0" rtl="0" algn="l">
              <a:lnSpc>
                <a:spcPct val="115000"/>
              </a:lnSpc>
              <a:spcBef>
                <a:spcPts val="0"/>
              </a:spcBef>
              <a:spcAft>
                <a:spcPts val="2100"/>
              </a:spcAft>
              <a:buClr>
                <a:srgbClr val="000000"/>
              </a:buClr>
              <a:buSzPts val="1100"/>
              <a:buFont typeface="Arial"/>
              <a:buNone/>
            </a:pPr>
            <a:r>
              <a:rPr b="0" i="0" lang="en-US" sz="1100" u="none" cap="none" strike="noStrike">
                <a:solidFill>
                  <a:srgbClr val="FFFFFF"/>
                </a:solidFill>
                <a:latin typeface="Roboto Light"/>
                <a:ea typeface="Roboto Light"/>
                <a:cs typeface="Roboto Light"/>
                <a:sym typeface="Roboto Light"/>
              </a:rPr>
              <a:t>© 2023 edX Boot Camps LLC. Confidential and Proprietary. All Rights Reserved.</a:t>
            </a:r>
            <a:endParaRPr b="0" i="0" sz="1300" u="none" cap="none" strike="noStrike">
              <a:solidFill>
                <a:srgbClr val="FFFFFF"/>
              </a:solidFill>
              <a:latin typeface="Roboto Light"/>
              <a:ea typeface="Roboto Light"/>
              <a:cs typeface="Roboto Light"/>
              <a:sym typeface="Roboto Light"/>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_25">
    <p:spTree>
      <p:nvGrpSpPr>
        <p:cNvPr id="198" name="Shape 198"/>
        <p:cNvGrpSpPr/>
        <p:nvPr/>
      </p:nvGrpSpPr>
      <p:grpSpPr>
        <a:xfrm>
          <a:off x="0" y="0"/>
          <a:ext cx="0" cy="0"/>
          <a:chOff x="0" y="0"/>
          <a:chExt cx="0" cy="0"/>
        </a:xfrm>
      </p:grpSpPr>
      <p:sp>
        <p:nvSpPr>
          <p:cNvPr id="199" name="Google Shape;199;p34"/>
          <p:cNvSpPr/>
          <p:nvPr/>
        </p:nvSpPr>
        <p:spPr>
          <a:xfrm>
            <a:off x="567992" y="2249400"/>
            <a:ext cx="2647200" cy="2647200"/>
          </a:xfrm>
          <a:prstGeom prst="rect">
            <a:avLst/>
          </a:prstGeom>
          <a:solidFill>
            <a:srgbClr val="2E5E7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34"/>
          <p:cNvSpPr/>
          <p:nvPr/>
        </p:nvSpPr>
        <p:spPr>
          <a:xfrm>
            <a:off x="3370931" y="2249400"/>
            <a:ext cx="2647200" cy="2647200"/>
          </a:xfrm>
          <a:prstGeom prst="rect">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34"/>
          <p:cNvSpPr/>
          <p:nvPr/>
        </p:nvSpPr>
        <p:spPr>
          <a:xfrm>
            <a:off x="6173869" y="2249400"/>
            <a:ext cx="2647200" cy="2647200"/>
          </a:xfrm>
          <a:prstGeom prst="rect">
            <a:avLst/>
          </a:prstGeom>
          <a:solidFill>
            <a:srgbClr val="00C7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34"/>
          <p:cNvSpPr/>
          <p:nvPr/>
        </p:nvSpPr>
        <p:spPr>
          <a:xfrm>
            <a:off x="8976808" y="2249400"/>
            <a:ext cx="2647200" cy="2647200"/>
          </a:xfrm>
          <a:prstGeom prst="rect">
            <a:avLst/>
          </a:prstGeom>
          <a:solidFill>
            <a:srgbClr val="AADC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3" name="Google Shape;203;p34"/>
          <p:cNvGrpSpPr/>
          <p:nvPr/>
        </p:nvGrpSpPr>
        <p:grpSpPr>
          <a:xfrm>
            <a:off x="3003448" y="3266849"/>
            <a:ext cx="611985" cy="611985"/>
            <a:chOff x="4898908" y="4195167"/>
            <a:chExt cx="459000" cy="459000"/>
          </a:xfrm>
        </p:grpSpPr>
        <p:sp>
          <p:nvSpPr>
            <p:cNvPr id="204" name="Google Shape;204;p34"/>
            <p:cNvSpPr/>
            <p:nvPr/>
          </p:nvSpPr>
          <p:spPr>
            <a:xfrm>
              <a:off x="4898908" y="4195167"/>
              <a:ext cx="459000" cy="459000"/>
            </a:xfrm>
            <a:prstGeom prst="ellipse">
              <a:avLst/>
            </a:prstGeom>
            <a:solidFill>
              <a:srgbClr val="F2F2F2"/>
            </a:solidFill>
            <a:ln>
              <a:noFill/>
            </a:ln>
          </p:spPr>
          <p:txBody>
            <a:bodyPr anchorCtr="0" anchor="ctr" bIns="121900" lIns="0" spcFirstLastPara="1" rIns="0" wrap="square" tIns="1219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082D49"/>
                </a:solidFill>
                <a:latin typeface="Arial"/>
                <a:ea typeface="Arial"/>
                <a:cs typeface="Arial"/>
                <a:sym typeface="Arial"/>
              </a:endParaRPr>
            </a:p>
          </p:txBody>
        </p:sp>
        <p:sp>
          <p:nvSpPr>
            <p:cNvPr id="205" name="Google Shape;205;p34"/>
            <p:cNvSpPr/>
            <p:nvPr/>
          </p:nvSpPr>
          <p:spPr>
            <a:xfrm>
              <a:off x="5101067" y="4330887"/>
              <a:ext cx="93400" cy="187578"/>
            </a:xfrm>
            <a:custGeom>
              <a:rect b="b" l="l" r="r" t="t"/>
              <a:pathLst>
                <a:path extrusionOk="0" fill="none" h="206130" w="102637">
                  <a:moveTo>
                    <a:pt x="0" y="1"/>
                  </a:moveTo>
                  <a:lnTo>
                    <a:pt x="102637" y="103065"/>
                  </a:lnTo>
                  <a:lnTo>
                    <a:pt x="0" y="206129"/>
                  </a:lnTo>
                </a:path>
              </a:pathLst>
            </a:custGeom>
            <a:noFill/>
            <a:ln cap="rnd" cmpd="sng" w="19050">
              <a:solidFill>
                <a:srgbClr val="082D4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6" name="Google Shape;206;p34"/>
          <p:cNvGrpSpPr/>
          <p:nvPr/>
        </p:nvGrpSpPr>
        <p:grpSpPr>
          <a:xfrm>
            <a:off x="5789848" y="3266849"/>
            <a:ext cx="611985" cy="611985"/>
            <a:chOff x="4898908" y="4195167"/>
            <a:chExt cx="459000" cy="459000"/>
          </a:xfrm>
        </p:grpSpPr>
        <p:sp>
          <p:nvSpPr>
            <p:cNvPr id="207" name="Google Shape;207;p34"/>
            <p:cNvSpPr/>
            <p:nvPr/>
          </p:nvSpPr>
          <p:spPr>
            <a:xfrm>
              <a:off x="4898908" y="4195167"/>
              <a:ext cx="459000" cy="459000"/>
            </a:xfrm>
            <a:prstGeom prst="ellipse">
              <a:avLst/>
            </a:prstGeom>
            <a:solidFill>
              <a:srgbClr val="F2F2F2"/>
            </a:solidFill>
            <a:ln>
              <a:noFill/>
            </a:ln>
          </p:spPr>
          <p:txBody>
            <a:bodyPr anchorCtr="0" anchor="ctr" bIns="121900" lIns="0" spcFirstLastPara="1" rIns="0" wrap="square" tIns="1219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082D49"/>
                </a:solidFill>
                <a:latin typeface="Arial"/>
                <a:ea typeface="Arial"/>
                <a:cs typeface="Arial"/>
                <a:sym typeface="Arial"/>
              </a:endParaRPr>
            </a:p>
          </p:txBody>
        </p:sp>
        <p:sp>
          <p:nvSpPr>
            <p:cNvPr id="208" name="Google Shape;208;p34"/>
            <p:cNvSpPr/>
            <p:nvPr/>
          </p:nvSpPr>
          <p:spPr>
            <a:xfrm>
              <a:off x="5101067" y="4330887"/>
              <a:ext cx="93400" cy="187578"/>
            </a:xfrm>
            <a:custGeom>
              <a:rect b="b" l="l" r="r" t="t"/>
              <a:pathLst>
                <a:path extrusionOk="0" fill="none" h="206130" w="102637">
                  <a:moveTo>
                    <a:pt x="0" y="1"/>
                  </a:moveTo>
                  <a:lnTo>
                    <a:pt x="102637" y="103065"/>
                  </a:lnTo>
                  <a:lnTo>
                    <a:pt x="0" y="206129"/>
                  </a:lnTo>
                </a:path>
              </a:pathLst>
            </a:custGeom>
            <a:noFill/>
            <a:ln cap="rnd" cmpd="sng" w="19050">
              <a:solidFill>
                <a:srgbClr val="082D4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9" name="Google Shape;209;p34"/>
          <p:cNvGrpSpPr/>
          <p:nvPr/>
        </p:nvGrpSpPr>
        <p:grpSpPr>
          <a:xfrm>
            <a:off x="8576248" y="3266849"/>
            <a:ext cx="611985" cy="611985"/>
            <a:chOff x="4898908" y="4195167"/>
            <a:chExt cx="459000" cy="459000"/>
          </a:xfrm>
        </p:grpSpPr>
        <p:sp>
          <p:nvSpPr>
            <p:cNvPr id="210" name="Google Shape;210;p34"/>
            <p:cNvSpPr/>
            <p:nvPr/>
          </p:nvSpPr>
          <p:spPr>
            <a:xfrm>
              <a:off x="4898908" y="4195167"/>
              <a:ext cx="459000" cy="459000"/>
            </a:xfrm>
            <a:prstGeom prst="ellipse">
              <a:avLst/>
            </a:prstGeom>
            <a:solidFill>
              <a:srgbClr val="F2F2F2"/>
            </a:solidFill>
            <a:ln>
              <a:noFill/>
            </a:ln>
          </p:spPr>
          <p:txBody>
            <a:bodyPr anchorCtr="0" anchor="ctr" bIns="121900" lIns="0" spcFirstLastPara="1" rIns="0" wrap="square" tIns="1219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082D49"/>
                </a:solidFill>
                <a:latin typeface="Arial"/>
                <a:ea typeface="Arial"/>
                <a:cs typeface="Arial"/>
                <a:sym typeface="Arial"/>
              </a:endParaRPr>
            </a:p>
          </p:txBody>
        </p:sp>
        <p:sp>
          <p:nvSpPr>
            <p:cNvPr id="211" name="Google Shape;211;p34"/>
            <p:cNvSpPr/>
            <p:nvPr/>
          </p:nvSpPr>
          <p:spPr>
            <a:xfrm>
              <a:off x="5101067" y="4330887"/>
              <a:ext cx="93400" cy="187578"/>
            </a:xfrm>
            <a:custGeom>
              <a:rect b="b" l="l" r="r" t="t"/>
              <a:pathLst>
                <a:path extrusionOk="0" fill="none" h="206130" w="102637">
                  <a:moveTo>
                    <a:pt x="0" y="1"/>
                  </a:moveTo>
                  <a:lnTo>
                    <a:pt x="102637" y="103065"/>
                  </a:lnTo>
                  <a:lnTo>
                    <a:pt x="0" y="206129"/>
                  </a:lnTo>
                </a:path>
              </a:pathLst>
            </a:custGeom>
            <a:noFill/>
            <a:ln cap="rnd" cmpd="sng" w="19050">
              <a:solidFill>
                <a:srgbClr val="082D4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2" name="Google Shape;212;p34"/>
          <p:cNvSpPr txBox="1"/>
          <p:nvPr/>
        </p:nvSpPr>
        <p:spPr>
          <a:xfrm>
            <a:off x="717167" y="3279000"/>
            <a:ext cx="2308500" cy="595200"/>
          </a:xfrm>
          <a:prstGeom prst="rect">
            <a:avLst/>
          </a:prstGeom>
          <a:no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chemeClr val="lt1"/>
              </a:solidFill>
              <a:latin typeface="Roboto Light"/>
              <a:ea typeface="Roboto Light"/>
              <a:cs typeface="Roboto Light"/>
              <a:sym typeface="Roboto Light"/>
            </a:endParaRPr>
          </a:p>
        </p:txBody>
      </p:sp>
      <p:sp>
        <p:nvSpPr>
          <p:cNvPr id="213" name="Google Shape;213;p34"/>
          <p:cNvSpPr txBox="1"/>
          <p:nvPr/>
        </p:nvSpPr>
        <p:spPr>
          <a:xfrm>
            <a:off x="3603883" y="3279000"/>
            <a:ext cx="2308500" cy="595200"/>
          </a:xfrm>
          <a:prstGeom prst="rect">
            <a:avLst/>
          </a:prstGeom>
          <a:no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chemeClr val="dk1"/>
              </a:solidFill>
              <a:latin typeface="Roboto Light"/>
              <a:ea typeface="Roboto Light"/>
              <a:cs typeface="Roboto Light"/>
              <a:sym typeface="Roboto Light"/>
            </a:endParaRPr>
          </a:p>
        </p:txBody>
      </p:sp>
      <p:sp>
        <p:nvSpPr>
          <p:cNvPr id="214" name="Google Shape;214;p34"/>
          <p:cNvSpPr txBox="1"/>
          <p:nvPr/>
        </p:nvSpPr>
        <p:spPr>
          <a:xfrm>
            <a:off x="9188383" y="3279000"/>
            <a:ext cx="2308500" cy="595200"/>
          </a:xfrm>
          <a:prstGeom prst="rect">
            <a:avLst/>
          </a:prstGeom>
          <a:no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chemeClr val="dk1"/>
              </a:solidFill>
              <a:latin typeface="Roboto Light"/>
              <a:ea typeface="Roboto Light"/>
              <a:cs typeface="Roboto Light"/>
              <a:sym typeface="Roboto Light"/>
            </a:endParaRPr>
          </a:p>
        </p:txBody>
      </p:sp>
      <p:sp>
        <p:nvSpPr>
          <p:cNvPr id="215" name="Google Shape;215;p34"/>
          <p:cNvSpPr txBox="1"/>
          <p:nvPr/>
        </p:nvSpPr>
        <p:spPr>
          <a:xfrm>
            <a:off x="6343250" y="3279000"/>
            <a:ext cx="2308500" cy="595200"/>
          </a:xfrm>
          <a:prstGeom prst="rect">
            <a:avLst/>
          </a:prstGeom>
          <a:no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chemeClr val="dk1"/>
              </a:solidFill>
              <a:latin typeface="Roboto Light"/>
              <a:ea typeface="Roboto Light"/>
              <a:cs typeface="Roboto Light"/>
              <a:sym typeface="Roboto Light"/>
            </a:endParaRPr>
          </a:p>
        </p:txBody>
      </p:sp>
      <p:sp>
        <p:nvSpPr>
          <p:cNvPr id="216" name="Google Shape;216;p34"/>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217" name="Google Shape;217;p34"/>
          <p:cNvSpPr txBox="1"/>
          <p:nvPr>
            <p:ph idx="2" type="title"/>
          </p:nvPr>
        </p:nvSpPr>
        <p:spPr>
          <a:xfrm>
            <a:off x="-8000" y="687033"/>
            <a:ext cx="122247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CUSTOM_27">
    <p:bg>
      <p:bgPr>
        <a:solidFill>
          <a:srgbClr val="FFFFFF"/>
        </a:solidFill>
      </p:bgPr>
    </p:bg>
    <p:spTree>
      <p:nvGrpSpPr>
        <p:cNvPr id="218" name="Shape 218"/>
        <p:cNvGrpSpPr/>
        <p:nvPr/>
      </p:nvGrpSpPr>
      <p:grpSpPr>
        <a:xfrm>
          <a:off x="0" y="0"/>
          <a:ext cx="0" cy="0"/>
          <a:chOff x="0" y="0"/>
          <a:chExt cx="0" cy="0"/>
        </a:xfrm>
      </p:grpSpPr>
      <p:sp>
        <p:nvSpPr>
          <p:cNvPr id="219" name="Google Shape;219;p35"/>
          <p:cNvSpPr/>
          <p:nvPr/>
        </p:nvSpPr>
        <p:spPr>
          <a:xfrm flipH="1">
            <a:off x="8444400" y="1897257"/>
            <a:ext cx="3237900" cy="4238100"/>
          </a:xfrm>
          <a:prstGeom prst="round2DiagRect">
            <a:avLst>
              <a:gd fmla="val 16667" name="adj1"/>
              <a:gd fmla="val 0" name="adj2"/>
            </a:avLst>
          </a:prstGeom>
          <a:solidFill>
            <a:srgbClr val="F3F3F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220" name="Google Shape;220;p35"/>
          <p:cNvSpPr txBox="1"/>
          <p:nvPr/>
        </p:nvSpPr>
        <p:spPr>
          <a:xfrm>
            <a:off x="8479667" y="2542993"/>
            <a:ext cx="3162000" cy="3592500"/>
          </a:xfrm>
          <a:prstGeom prst="rect">
            <a:avLst/>
          </a:prstGeom>
          <a:noFill/>
          <a:ln>
            <a:noFill/>
          </a:ln>
        </p:spPr>
        <p:txBody>
          <a:bodyPr anchorCtr="0" anchor="t" bIns="243825" lIns="243825" spcFirstLastPara="1" rIns="243825" wrap="square" tIns="243825">
            <a:noAutofit/>
          </a:bodyPr>
          <a:lstStyle/>
          <a:p>
            <a:pPr indent="0" lvl="0" marL="0" marR="0" rtl="0" algn="l">
              <a:lnSpc>
                <a:spcPct val="115000"/>
              </a:lnSpc>
              <a:spcBef>
                <a:spcPts val="0"/>
              </a:spcBef>
              <a:spcAft>
                <a:spcPts val="0"/>
              </a:spcAft>
              <a:buClr>
                <a:srgbClr val="000000"/>
              </a:buClr>
              <a:buSzPts val="1900"/>
              <a:buFont typeface="Arial"/>
              <a:buNone/>
            </a:pPr>
            <a:r>
              <a:t/>
            </a:r>
            <a:endParaRPr b="0" i="0" sz="1900" u="none" cap="none" strike="noStrike">
              <a:solidFill>
                <a:srgbClr val="000000"/>
              </a:solidFill>
              <a:latin typeface="Roboto Light"/>
              <a:ea typeface="Roboto Light"/>
              <a:cs typeface="Roboto Light"/>
              <a:sym typeface="Roboto Light"/>
            </a:endParaRPr>
          </a:p>
        </p:txBody>
      </p:sp>
      <p:sp>
        <p:nvSpPr>
          <p:cNvPr id="221" name="Google Shape;221;p35"/>
          <p:cNvSpPr/>
          <p:nvPr/>
        </p:nvSpPr>
        <p:spPr>
          <a:xfrm>
            <a:off x="8443599" y="1793467"/>
            <a:ext cx="3236400" cy="635700"/>
          </a:xfrm>
          <a:prstGeom prst="roundRect">
            <a:avLst>
              <a:gd fmla="val 13342" name="adj"/>
            </a:avLst>
          </a:prstGeom>
          <a:solidFill>
            <a:srgbClr val="04346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Roboto Light"/>
              <a:ea typeface="Roboto Light"/>
              <a:cs typeface="Roboto Light"/>
              <a:sym typeface="Roboto Light"/>
            </a:endParaRPr>
          </a:p>
        </p:txBody>
      </p:sp>
      <p:sp>
        <p:nvSpPr>
          <p:cNvPr id="222" name="Google Shape;222;p35"/>
          <p:cNvSpPr/>
          <p:nvPr/>
        </p:nvSpPr>
        <p:spPr>
          <a:xfrm flipH="1">
            <a:off x="623733" y="1896064"/>
            <a:ext cx="3237900" cy="4238100"/>
          </a:xfrm>
          <a:prstGeom prst="round2DiagRect">
            <a:avLst>
              <a:gd fmla="val 16667" name="adj1"/>
              <a:gd fmla="val 0" name="adj2"/>
            </a:avLst>
          </a:prstGeom>
          <a:solidFill>
            <a:srgbClr val="F3F3F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223" name="Google Shape;223;p35"/>
          <p:cNvSpPr txBox="1"/>
          <p:nvPr/>
        </p:nvSpPr>
        <p:spPr>
          <a:xfrm>
            <a:off x="659000" y="2541965"/>
            <a:ext cx="3162000" cy="3592500"/>
          </a:xfrm>
          <a:prstGeom prst="rect">
            <a:avLst/>
          </a:prstGeom>
          <a:noFill/>
          <a:ln>
            <a:noFill/>
          </a:ln>
        </p:spPr>
        <p:txBody>
          <a:bodyPr anchorCtr="0" anchor="t" bIns="243825" lIns="243825" spcFirstLastPara="1" rIns="243825" wrap="square" tIns="243825">
            <a:noAutofit/>
          </a:bodyPr>
          <a:lstStyle/>
          <a:p>
            <a:pPr indent="0" lvl="0" marL="0" marR="0" rtl="0" algn="l">
              <a:lnSpc>
                <a:spcPct val="115000"/>
              </a:lnSpc>
              <a:spcBef>
                <a:spcPts val="0"/>
              </a:spcBef>
              <a:spcAft>
                <a:spcPts val="0"/>
              </a:spcAft>
              <a:buClr>
                <a:srgbClr val="000000"/>
              </a:buClr>
              <a:buSzPts val="1900"/>
              <a:buFont typeface="Arial"/>
              <a:buNone/>
            </a:pPr>
            <a:r>
              <a:t/>
            </a:r>
            <a:endParaRPr b="0" i="0" sz="1900" u="none" cap="none" strike="noStrike">
              <a:solidFill>
                <a:srgbClr val="000000"/>
              </a:solidFill>
              <a:latin typeface="Roboto Light"/>
              <a:ea typeface="Roboto Light"/>
              <a:cs typeface="Roboto Light"/>
              <a:sym typeface="Roboto Light"/>
            </a:endParaRPr>
          </a:p>
        </p:txBody>
      </p:sp>
      <p:sp>
        <p:nvSpPr>
          <p:cNvPr id="224" name="Google Shape;224;p35"/>
          <p:cNvSpPr/>
          <p:nvPr/>
        </p:nvSpPr>
        <p:spPr>
          <a:xfrm>
            <a:off x="624432" y="1793467"/>
            <a:ext cx="3236400" cy="635700"/>
          </a:xfrm>
          <a:prstGeom prst="roundRect">
            <a:avLst>
              <a:gd fmla="val 13342" name="adj"/>
            </a:avLst>
          </a:prstGeom>
          <a:solidFill>
            <a:srgbClr val="2E5E7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Roboto"/>
              <a:ea typeface="Roboto"/>
              <a:cs typeface="Roboto"/>
              <a:sym typeface="Roboto"/>
            </a:endParaRPr>
          </a:p>
        </p:txBody>
      </p:sp>
      <p:sp>
        <p:nvSpPr>
          <p:cNvPr id="225" name="Google Shape;225;p35"/>
          <p:cNvSpPr/>
          <p:nvPr/>
        </p:nvSpPr>
        <p:spPr>
          <a:xfrm flipH="1">
            <a:off x="4541150" y="1896064"/>
            <a:ext cx="3237900" cy="4238100"/>
          </a:xfrm>
          <a:prstGeom prst="round2DiagRect">
            <a:avLst>
              <a:gd fmla="val 16667" name="adj1"/>
              <a:gd fmla="val 0" name="adj2"/>
            </a:avLst>
          </a:prstGeom>
          <a:solidFill>
            <a:srgbClr val="F3F3F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226" name="Google Shape;226;p35"/>
          <p:cNvSpPr txBox="1"/>
          <p:nvPr/>
        </p:nvSpPr>
        <p:spPr>
          <a:xfrm>
            <a:off x="4576417" y="2541981"/>
            <a:ext cx="3162000" cy="3592500"/>
          </a:xfrm>
          <a:prstGeom prst="rect">
            <a:avLst/>
          </a:prstGeom>
          <a:noFill/>
          <a:ln>
            <a:noFill/>
          </a:ln>
        </p:spPr>
        <p:txBody>
          <a:bodyPr anchorCtr="0" anchor="t" bIns="243825" lIns="243825" spcFirstLastPara="1" rIns="243825" wrap="square" tIns="243825">
            <a:noAutofit/>
          </a:bodyPr>
          <a:lstStyle/>
          <a:p>
            <a:pPr indent="0" lvl="0" marL="0" marR="0" rtl="0" algn="l">
              <a:lnSpc>
                <a:spcPct val="115000"/>
              </a:lnSpc>
              <a:spcBef>
                <a:spcPts val="0"/>
              </a:spcBef>
              <a:spcAft>
                <a:spcPts val="0"/>
              </a:spcAft>
              <a:buClr>
                <a:srgbClr val="000000"/>
              </a:buClr>
              <a:buSzPts val="1900"/>
              <a:buFont typeface="Arial"/>
              <a:buNone/>
            </a:pPr>
            <a:r>
              <a:t/>
            </a:r>
            <a:endParaRPr b="0" i="0" sz="1900" u="none" cap="none" strike="noStrike">
              <a:solidFill>
                <a:srgbClr val="000000"/>
              </a:solidFill>
              <a:latin typeface="Roboto Light"/>
              <a:ea typeface="Roboto Light"/>
              <a:cs typeface="Roboto Light"/>
              <a:sym typeface="Roboto Light"/>
            </a:endParaRPr>
          </a:p>
        </p:txBody>
      </p:sp>
      <p:sp>
        <p:nvSpPr>
          <p:cNvPr id="227" name="Google Shape;227;p35"/>
          <p:cNvSpPr txBox="1"/>
          <p:nvPr/>
        </p:nvSpPr>
        <p:spPr>
          <a:xfrm>
            <a:off x="4488950" y="1793333"/>
            <a:ext cx="3123300" cy="635700"/>
          </a:xfrm>
          <a:prstGeom prst="rect">
            <a:avLst/>
          </a:prstGeom>
          <a:noFill/>
          <a:ln>
            <a:noFill/>
          </a:ln>
        </p:spPr>
        <p:txBody>
          <a:bodyPr anchorCtr="0" anchor="t" bIns="121900" lIns="182875"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28363B"/>
              </a:solidFill>
              <a:latin typeface="Roboto Medium"/>
              <a:ea typeface="Roboto Medium"/>
              <a:cs typeface="Roboto Medium"/>
              <a:sym typeface="Roboto Medium"/>
            </a:endParaRPr>
          </a:p>
        </p:txBody>
      </p:sp>
      <p:sp>
        <p:nvSpPr>
          <p:cNvPr id="228" name="Google Shape;228;p35"/>
          <p:cNvSpPr txBox="1"/>
          <p:nvPr/>
        </p:nvSpPr>
        <p:spPr>
          <a:xfrm>
            <a:off x="8406367" y="1793333"/>
            <a:ext cx="3098400" cy="635700"/>
          </a:xfrm>
          <a:prstGeom prst="rect">
            <a:avLst/>
          </a:prstGeom>
          <a:noFill/>
          <a:ln>
            <a:noFill/>
          </a:ln>
        </p:spPr>
        <p:txBody>
          <a:bodyPr anchorCtr="0" anchor="t" bIns="121900" lIns="182875"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lt1"/>
              </a:solidFill>
              <a:latin typeface="Roboto"/>
              <a:ea typeface="Roboto"/>
              <a:cs typeface="Roboto"/>
              <a:sym typeface="Roboto"/>
            </a:endParaRPr>
          </a:p>
        </p:txBody>
      </p:sp>
      <p:sp>
        <p:nvSpPr>
          <p:cNvPr id="229" name="Google Shape;229;p35"/>
          <p:cNvSpPr/>
          <p:nvPr/>
        </p:nvSpPr>
        <p:spPr>
          <a:xfrm>
            <a:off x="4532149" y="1793467"/>
            <a:ext cx="3236400" cy="635700"/>
          </a:xfrm>
          <a:prstGeom prst="roundRect">
            <a:avLst>
              <a:gd fmla="val 13342" name="adj"/>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Roboto"/>
              <a:ea typeface="Roboto"/>
              <a:cs typeface="Roboto"/>
              <a:sym typeface="Roboto"/>
            </a:endParaRPr>
          </a:p>
        </p:txBody>
      </p:sp>
      <p:sp>
        <p:nvSpPr>
          <p:cNvPr id="230" name="Google Shape;230;p35"/>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231" name="Google Shape;231;p35"/>
          <p:cNvSpPr txBox="1"/>
          <p:nvPr>
            <p:ph idx="2" type="title"/>
          </p:nvPr>
        </p:nvSpPr>
        <p:spPr>
          <a:xfrm>
            <a:off x="-8000" y="687033"/>
            <a:ext cx="122247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1">
  <p:cSld name="CUSTOM_27_1">
    <p:bg>
      <p:bgPr>
        <a:solidFill>
          <a:srgbClr val="FFFFFF"/>
        </a:solidFill>
      </p:bgPr>
    </p:bg>
    <p:spTree>
      <p:nvGrpSpPr>
        <p:cNvPr id="232" name="Shape 232"/>
        <p:cNvGrpSpPr/>
        <p:nvPr/>
      </p:nvGrpSpPr>
      <p:grpSpPr>
        <a:xfrm>
          <a:off x="0" y="0"/>
          <a:ext cx="0" cy="0"/>
          <a:chOff x="0" y="0"/>
          <a:chExt cx="0" cy="0"/>
        </a:xfrm>
      </p:grpSpPr>
      <p:sp>
        <p:nvSpPr>
          <p:cNvPr id="233" name="Google Shape;233;p36"/>
          <p:cNvSpPr/>
          <p:nvPr/>
        </p:nvSpPr>
        <p:spPr>
          <a:xfrm flipH="1">
            <a:off x="682455" y="2377467"/>
            <a:ext cx="3237900" cy="3550500"/>
          </a:xfrm>
          <a:prstGeom prst="round2DiagRect">
            <a:avLst>
              <a:gd fmla="val 16667" name="adj1"/>
              <a:gd fmla="val 0" name="adj2"/>
            </a:avLst>
          </a:prstGeom>
          <a:solidFill>
            <a:srgbClr val="F3F3F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nvGrpSpPr>
          <p:cNvPr id="234" name="Google Shape;234;p36"/>
          <p:cNvGrpSpPr/>
          <p:nvPr/>
        </p:nvGrpSpPr>
        <p:grpSpPr>
          <a:xfrm>
            <a:off x="682378" y="1587237"/>
            <a:ext cx="711186" cy="711306"/>
            <a:chOff x="457200" y="1378813"/>
            <a:chExt cx="695400" cy="695450"/>
          </a:xfrm>
        </p:grpSpPr>
        <p:sp>
          <p:nvSpPr>
            <p:cNvPr id="235" name="Google Shape;235;p36"/>
            <p:cNvSpPr/>
            <p:nvPr/>
          </p:nvSpPr>
          <p:spPr>
            <a:xfrm>
              <a:off x="457200" y="1378813"/>
              <a:ext cx="695400" cy="621300"/>
            </a:xfrm>
            <a:prstGeom prst="roundRect">
              <a:avLst>
                <a:gd fmla="val 16667" name="adj"/>
              </a:avLst>
            </a:prstGeom>
            <a:solidFill>
              <a:schemeClr val="dk1"/>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Roboto Light"/>
                  <a:ea typeface="Roboto Light"/>
                  <a:cs typeface="Roboto Light"/>
                  <a:sym typeface="Roboto Light"/>
                </a:rPr>
                <a:t>01</a:t>
              </a:r>
              <a:endParaRPr b="0" i="0" sz="2800" u="none" cap="none" strike="noStrike">
                <a:solidFill>
                  <a:schemeClr val="lt1"/>
                </a:solidFill>
                <a:latin typeface="Roboto Light"/>
                <a:ea typeface="Roboto Light"/>
                <a:cs typeface="Roboto Light"/>
                <a:sym typeface="Roboto Light"/>
              </a:endParaRPr>
            </a:p>
          </p:txBody>
        </p:sp>
        <p:sp>
          <p:nvSpPr>
            <p:cNvPr id="236" name="Google Shape;236;p36"/>
            <p:cNvSpPr/>
            <p:nvPr/>
          </p:nvSpPr>
          <p:spPr>
            <a:xfrm rot="10800000">
              <a:off x="634726" y="1885638"/>
              <a:ext cx="340325" cy="188625"/>
            </a:xfrm>
            <a:prstGeom prst="flowChartExtra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lt1"/>
                </a:solidFill>
                <a:latin typeface="Arial"/>
                <a:ea typeface="Arial"/>
                <a:cs typeface="Arial"/>
                <a:sym typeface="Arial"/>
              </a:endParaRPr>
            </a:p>
          </p:txBody>
        </p:sp>
      </p:grpSp>
      <p:grpSp>
        <p:nvGrpSpPr>
          <p:cNvPr id="237" name="Google Shape;237;p36"/>
          <p:cNvGrpSpPr/>
          <p:nvPr/>
        </p:nvGrpSpPr>
        <p:grpSpPr>
          <a:xfrm>
            <a:off x="4378078" y="1587237"/>
            <a:ext cx="711186" cy="711306"/>
            <a:chOff x="457200" y="1378813"/>
            <a:chExt cx="695400" cy="695450"/>
          </a:xfrm>
        </p:grpSpPr>
        <p:sp>
          <p:nvSpPr>
            <p:cNvPr id="238" name="Google Shape;238;p36"/>
            <p:cNvSpPr/>
            <p:nvPr/>
          </p:nvSpPr>
          <p:spPr>
            <a:xfrm>
              <a:off x="457200" y="1378813"/>
              <a:ext cx="695400" cy="621300"/>
            </a:xfrm>
            <a:prstGeom prst="roundRect">
              <a:avLst>
                <a:gd fmla="val 16667" name="adj"/>
              </a:avLst>
            </a:prstGeom>
            <a:solidFill>
              <a:schemeClr val="accent1"/>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dk2"/>
                  </a:solidFill>
                  <a:latin typeface="Roboto Light"/>
                  <a:ea typeface="Roboto Light"/>
                  <a:cs typeface="Roboto Light"/>
                  <a:sym typeface="Roboto Light"/>
                </a:rPr>
                <a:t>02</a:t>
              </a:r>
              <a:endParaRPr b="0" i="0" sz="2800" u="none" cap="none" strike="noStrike">
                <a:solidFill>
                  <a:schemeClr val="dk2"/>
                </a:solidFill>
                <a:latin typeface="Roboto Light"/>
                <a:ea typeface="Roboto Light"/>
                <a:cs typeface="Roboto Light"/>
                <a:sym typeface="Roboto Light"/>
              </a:endParaRPr>
            </a:p>
          </p:txBody>
        </p:sp>
        <p:sp>
          <p:nvSpPr>
            <p:cNvPr id="239" name="Google Shape;239;p36"/>
            <p:cNvSpPr/>
            <p:nvPr/>
          </p:nvSpPr>
          <p:spPr>
            <a:xfrm rot="10800000">
              <a:off x="634726" y="1885638"/>
              <a:ext cx="340325" cy="188625"/>
            </a:xfrm>
            <a:prstGeom prst="flowChartExtract">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2"/>
                </a:solidFill>
                <a:latin typeface="Arial"/>
                <a:ea typeface="Arial"/>
                <a:cs typeface="Arial"/>
                <a:sym typeface="Arial"/>
              </a:endParaRPr>
            </a:p>
          </p:txBody>
        </p:sp>
      </p:grpSp>
      <p:sp>
        <p:nvSpPr>
          <p:cNvPr id="240" name="Google Shape;240;p36"/>
          <p:cNvSpPr/>
          <p:nvPr/>
        </p:nvSpPr>
        <p:spPr>
          <a:xfrm flipH="1">
            <a:off x="4378155" y="2377467"/>
            <a:ext cx="3237900" cy="3550500"/>
          </a:xfrm>
          <a:prstGeom prst="round2DiagRect">
            <a:avLst>
              <a:gd fmla="val 16667" name="adj1"/>
              <a:gd fmla="val 0" name="adj2"/>
            </a:avLst>
          </a:prstGeom>
          <a:solidFill>
            <a:srgbClr val="F3F3F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nvGrpSpPr>
          <p:cNvPr id="241" name="Google Shape;241;p36"/>
          <p:cNvGrpSpPr/>
          <p:nvPr/>
        </p:nvGrpSpPr>
        <p:grpSpPr>
          <a:xfrm>
            <a:off x="8251578" y="1588237"/>
            <a:ext cx="711186" cy="711306"/>
            <a:chOff x="457200" y="1378813"/>
            <a:chExt cx="695400" cy="695450"/>
          </a:xfrm>
        </p:grpSpPr>
        <p:sp>
          <p:nvSpPr>
            <p:cNvPr id="242" name="Google Shape;242;p36"/>
            <p:cNvSpPr/>
            <p:nvPr/>
          </p:nvSpPr>
          <p:spPr>
            <a:xfrm>
              <a:off x="457200" y="1378813"/>
              <a:ext cx="695400" cy="621300"/>
            </a:xfrm>
            <a:prstGeom prst="roundRect">
              <a:avLst>
                <a:gd fmla="val 16667" name="adj"/>
              </a:avLst>
            </a:prstGeom>
            <a:solidFill>
              <a:schemeClr val="accent4"/>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accent5"/>
                  </a:solidFill>
                  <a:latin typeface="Roboto Light"/>
                  <a:ea typeface="Roboto Light"/>
                  <a:cs typeface="Roboto Light"/>
                  <a:sym typeface="Roboto Light"/>
                </a:rPr>
                <a:t>03</a:t>
              </a:r>
              <a:endParaRPr b="0" i="0" sz="2800" u="none" cap="none" strike="noStrike">
                <a:solidFill>
                  <a:schemeClr val="accent5"/>
                </a:solidFill>
                <a:latin typeface="Roboto Light"/>
                <a:ea typeface="Roboto Light"/>
                <a:cs typeface="Roboto Light"/>
                <a:sym typeface="Roboto Light"/>
              </a:endParaRPr>
            </a:p>
          </p:txBody>
        </p:sp>
        <p:sp>
          <p:nvSpPr>
            <p:cNvPr id="243" name="Google Shape;243;p36"/>
            <p:cNvSpPr/>
            <p:nvPr/>
          </p:nvSpPr>
          <p:spPr>
            <a:xfrm rot="10800000">
              <a:off x="634726" y="1885638"/>
              <a:ext cx="340325" cy="188625"/>
            </a:xfrm>
            <a:prstGeom prst="flowChartExtract">
              <a:avLst/>
            </a:prstGeom>
            <a:solidFill>
              <a:schemeClr val="accent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accent5"/>
                </a:solidFill>
                <a:latin typeface="Arial"/>
                <a:ea typeface="Arial"/>
                <a:cs typeface="Arial"/>
                <a:sym typeface="Arial"/>
              </a:endParaRPr>
            </a:p>
          </p:txBody>
        </p:sp>
      </p:grpSp>
      <p:sp>
        <p:nvSpPr>
          <p:cNvPr id="244" name="Google Shape;244;p36"/>
          <p:cNvSpPr/>
          <p:nvPr/>
        </p:nvSpPr>
        <p:spPr>
          <a:xfrm flipH="1">
            <a:off x="8251655" y="2378467"/>
            <a:ext cx="3237900" cy="3550500"/>
          </a:xfrm>
          <a:prstGeom prst="round2DiagRect">
            <a:avLst>
              <a:gd fmla="val 16667" name="adj1"/>
              <a:gd fmla="val 0" name="adj2"/>
            </a:avLst>
          </a:prstGeom>
          <a:solidFill>
            <a:srgbClr val="F3F3F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245" name="Google Shape;245;p36"/>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246" name="Google Shape;246;p36"/>
          <p:cNvSpPr txBox="1"/>
          <p:nvPr>
            <p:ph idx="2" type="title"/>
          </p:nvPr>
        </p:nvSpPr>
        <p:spPr>
          <a:xfrm>
            <a:off x="-8000" y="687033"/>
            <a:ext cx="122247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6">
  <p:cSld name="CUSTOM_28">
    <p:bg>
      <p:bgPr>
        <a:solidFill>
          <a:srgbClr val="FFFFFF"/>
        </a:solidFill>
      </p:bgPr>
    </p:bg>
    <p:spTree>
      <p:nvGrpSpPr>
        <p:cNvPr id="247" name="Shape 247"/>
        <p:cNvGrpSpPr/>
        <p:nvPr/>
      </p:nvGrpSpPr>
      <p:grpSpPr>
        <a:xfrm>
          <a:off x="0" y="0"/>
          <a:ext cx="0" cy="0"/>
          <a:chOff x="0" y="0"/>
          <a:chExt cx="0" cy="0"/>
        </a:xfrm>
      </p:grpSpPr>
      <p:sp>
        <p:nvSpPr>
          <p:cNvPr id="248" name="Google Shape;248;p37"/>
          <p:cNvSpPr/>
          <p:nvPr/>
        </p:nvSpPr>
        <p:spPr>
          <a:xfrm>
            <a:off x="609547" y="1723957"/>
            <a:ext cx="5130900" cy="635700"/>
          </a:xfrm>
          <a:prstGeom prst="roundRect">
            <a:avLst>
              <a:gd fmla="val 16667" name="adj"/>
            </a:avLst>
          </a:prstGeom>
          <a:solidFill>
            <a:srgbClr val="2E5E73"/>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rgbClr val="FFFFFF"/>
              </a:solidFill>
              <a:latin typeface="Roboto Light"/>
              <a:ea typeface="Roboto Light"/>
              <a:cs typeface="Roboto Light"/>
              <a:sym typeface="Roboto Light"/>
            </a:endParaRPr>
          </a:p>
        </p:txBody>
      </p:sp>
      <p:sp>
        <p:nvSpPr>
          <p:cNvPr id="249" name="Google Shape;249;p37"/>
          <p:cNvSpPr/>
          <p:nvPr/>
        </p:nvSpPr>
        <p:spPr>
          <a:xfrm rot="10800000">
            <a:off x="791159" y="2242341"/>
            <a:ext cx="348039" cy="192926"/>
          </a:xfrm>
          <a:prstGeom prst="flowChartExtract">
            <a:avLst/>
          </a:prstGeom>
          <a:solidFill>
            <a:srgbClr val="2E5E7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Arial"/>
              <a:ea typeface="Arial"/>
              <a:cs typeface="Arial"/>
              <a:sym typeface="Arial"/>
            </a:endParaRPr>
          </a:p>
        </p:txBody>
      </p:sp>
      <p:sp>
        <p:nvSpPr>
          <p:cNvPr id="250" name="Google Shape;250;p37"/>
          <p:cNvSpPr/>
          <p:nvPr/>
        </p:nvSpPr>
        <p:spPr>
          <a:xfrm>
            <a:off x="6502347" y="1723974"/>
            <a:ext cx="5130900" cy="635700"/>
          </a:xfrm>
          <a:prstGeom prst="roundRect">
            <a:avLst>
              <a:gd fmla="val 16667" name="adj"/>
            </a:avLst>
          </a:prstGeom>
          <a:solidFill>
            <a:srgbClr val="043461"/>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Roboto Light"/>
              <a:ea typeface="Roboto Light"/>
              <a:cs typeface="Roboto Light"/>
              <a:sym typeface="Roboto Light"/>
            </a:endParaRPr>
          </a:p>
        </p:txBody>
      </p:sp>
      <p:sp>
        <p:nvSpPr>
          <p:cNvPr id="251" name="Google Shape;251;p37"/>
          <p:cNvSpPr/>
          <p:nvPr/>
        </p:nvSpPr>
        <p:spPr>
          <a:xfrm rot="10800000">
            <a:off x="6683959" y="2242358"/>
            <a:ext cx="348039" cy="192926"/>
          </a:xfrm>
          <a:prstGeom prst="flowChartExtract">
            <a:avLst/>
          </a:prstGeom>
          <a:solidFill>
            <a:srgbClr val="04346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37"/>
          <p:cNvSpPr txBox="1"/>
          <p:nvPr/>
        </p:nvSpPr>
        <p:spPr>
          <a:xfrm>
            <a:off x="609533" y="1739740"/>
            <a:ext cx="5130900" cy="635700"/>
          </a:xfrm>
          <a:prstGeom prst="rect">
            <a:avLst/>
          </a:prstGeom>
          <a:noFill/>
          <a:ln>
            <a:noFill/>
          </a:ln>
        </p:spPr>
        <p:txBody>
          <a:bodyPr anchorCtr="0" anchor="t" bIns="0" lIns="243825" spcFirstLastPara="1" rIns="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Roboto Light"/>
              <a:ea typeface="Roboto Light"/>
              <a:cs typeface="Roboto Light"/>
              <a:sym typeface="Roboto Light"/>
            </a:endParaRPr>
          </a:p>
        </p:txBody>
      </p:sp>
      <p:sp>
        <p:nvSpPr>
          <p:cNvPr id="253" name="Google Shape;253;p37"/>
          <p:cNvSpPr txBox="1"/>
          <p:nvPr/>
        </p:nvSpPr>
        <p:spPr>
          <a:xfrm>
            <a:off x="6502333" y="1746024"/>
            <a:ext cx="5130900" cy="635700"/>
          </a:xfrm>
          <a:prstGeom prst="rect">
            <a:avLst/>
          </a:prstGeom>
          <a:noFill/>
          <a:ln>
            <a:noFill/>
          </a:ln>
        </p:spPr>
        <p:txBody>
          <a:bodyPr anchorCtr="0" anchor="t" bIns="0" lIns="243825" spcFirstLastPara="1" rIns="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Roboto Light"/>
              <a:ea typeface="Roboto Light"/>
              <a:cs typeface="Roboto Light"/>
              <a:sym typeface="Roboto Light"/>
            </a:endParaRPr>
          </a:p>
        </p:txBody>
      </p:sp>
      <p:sp>
        <p:nvSpPr>
          <p:cNvPr id="254" name="Google Shape;254;p37"/>
          <p:cNvSpPr txBox="1"/>
          <p:nvPr>
            <p:ph type="title"/>
          </p:nvPr>
        </p:nvSpPr>
        <p:spPr>
          <a:xfrm>
            <a:off x="722900" y="1773100"/>
            <a:ext cx="4865700" cy="524700"/>
          </a:xfrm>
          <a:prstGeom prst="rect">
            <a:avLst/>
          </a:prstGeom>
          <a:noFill/>
          <a:ln>
            <a:noFill/>
          </a:ln>
        </p:spPr>
        <p:txBody>
          <a:bodyPr anchorCtr="0" anchor="ctr" bIns="121900" lIns="487675" spcFirstLastPara="1" rIns="121900" wrap="square" tIns="121900">
            <a:noAutofit/>
          </a:bodyPr>
          <a:lstStyle>
            <a:lvl1pPr lvl="0" algn="l">
              <a:lnSpc>
                <a:spcPct val="100000"/>
              </a:lnSpc>
              <a:spcBef>
                <a:spcPts val="0"/>
              </a:spcBef>
              <a:spcAft>
                <a:spcPts val="0"/>
              </a:spcAft>
              <a:buClr>
                <a:schemeClr val="lt1"/>
              </a:buClr>
              <a:buSzPts val="2400"/>
              <a:buFont typeface="Roboto Light"/>
              <a:buNone/>
              <a:defRPr b="0" sz="2400">
                <a:solidFill>
                  <a:schemeClr val="lt1"/>
                </a:solidFill>
                <a:latin typeface="Roboto Light"/>
                <a:ea typeface="Roboto Light"/>
                <a:cs typeface="Roboto Light"/>
                <a:sym typeface="Roboto Light"/>
              </a:defRPr>
            </a:lvl1pPr>
            <a:lvl2pPr lvl="1" algn="l">
              <a:lnSpc>
                <a:spcPct val="100000"/>
              </a:lnSpc>
              <a:spcBef>
                <a:spcPts val="0"/>
              </a:spcBef>
              <a:spcAft>
                <a:spcPts val="0"/>
              </a:spcAft>
              <a:buSzPts val="3700"/>
              <a:buNone/>
              <a:defRPr>
                <a:latin typeface="Roboto Light"/>
                <a:ea typeface="Roboto Light"/>
                <a:cs typeface="Roboto Light"/>
                <a:sym typeface="Roboto Light"/>
              </a:defRPr>
            </a:lvl2pPr>
            <a:lvl3pPr lvl="2" algn="l">
              <a:lnSpc>
                <a:spcPct val="100000"/>
              </a:lnSpc>
              <a:spcBef>
                <a:spcPts val="0"/>
              </a:spcBef>
              <a:spcAft>
                <a:spcPts val="0"/>
              </a:spcAft>
              <a:buSzPts val="3700"/>
              <a:buNone/>
              <a:defRPr>
                <a:latin typeface="Roboto Light"/>
                <a:ea typeface="Roboto Light"/>
                <a:cs typeface="Roboto Light"/>
                <a:sym typeface="Roboto Light"/>
              </a:defRPr>
            </a:lvl3pPr>
            <a:lvl4pPr lvl="3" algn="l">
              <a:lnSpc>
                <a:spcPct val="100000"/>
              </a:lnSpc>
              <a:spcBef>
                <a:spcPts val="0"/>
              </a:spcBef>
              <a:spcAft>
                <a:spcPts val="0"/>
              </a:spcAft>
              <a:buSzPts val="3700"/>
              <a:buNone/>
              <a:defRPr>
                <a:latin typeface="Roboto Light"/>
                <a:ea typeface="Roboto Light"/>
                <a:cs typeface="Roboto Light"/>
                <a:sym typeface="Roboto Light"/>
              </a:defRPr>
            </a:lvl4pPr>
            <a:lvl5pPr lvl="4" algn="l">
              <a:lnSpc>
                <a:spcPct val="100000"/>
              </a:lnSpc>
              <a:spcBef>
                <a:spcPts val="0"/>
              </a:spcBef>
              <a:spcAft>
                <a:spcPts val="0"/>
              </a:spcAft>
              <a:buSzPts val="3700"/>
              <a:buNone/>
              <a:defRPr>
                <a:latin typeface="Roboto Light"/>
                <a:ea typeface="Roboto Light"/>
                <a:cs typeface="Roboto Light"/>
                <a:sym typeface="Roboto Light"/>
              </a:defRPr>
            </a:lvl5pPr>
            <a:lvl6pPr lvl="5" algn="l">
              <a:lnSpc>
                <a:spcPct val="100000"/>
              </a:lnSpc>
              <a:spcBef>
                <a:spcPts val="0"/>
              </a:spcBef>
              <a:spcAft>
                <a:spcPts val="0"/>
              </a:spcAft>
              <a:buSzPts val="3700"/>
              <a:buNone/>
              <a:defRPr>
                <a:latin typeface="Roboto Light"/>
                <a:ea typeface="Roboto Light"/>
                <a:cs typeface="Roboto Light"/>
                <a:sym typeface="Roboto Light"/>
              </a:defRPr>
            </a:lvl6pPr>
            <a:lvl7pPr lvl="6" algn="l">
              <a:lnSpc>
                <a:spcPct val="100000"/>
              </a:lnSpc>
              <a:spcBef>
                <a:spcPts val="0"/>
              </a:spcBef>
              <a:spcAft>
                <a:spcPts val="0"/>
              </a:spcAft>
              <a:buSzPts val="3700"/>
              <a:buNone/>
              <a:defRPr>
                <a:latin typeface="Roboto Light"/>
                <a:ea typeface="Roboto Light"/>
                <a:cs typeface="Roboto Light"/>
                <a:sym typeface="Roboto Light"/>
              </a:defRPr>
            </a:lvl7pPr>
            <a:lvl8pPr lvl="7" algn="l">
              <a:lnSpc>
                <a:spcPct val="100000"/>
              </a:lnSpc>
              <a:spcBef>
                <a:spcPts val="0"/>
              </a:spcBef>
              <a:spcAft>
                <a:spcPts val="0"/>
              </a:spcAft>
              <a:buSzPts val="3700"/>
              <a:buNone/>
              <a:defRPr>
                <a:latin typeface="Roboto Light"/>
                <a:ea typeface="Roboto Light"/>
                <a:cs typeface="Roboto Light"/>
                <a:sym typeface="Roboto Light"/>
              </a:defRPr>
            </a:lvl8pPr>
            <a:lvl9pPr lvl="8" algn="l">
              <a:lnSpc>
                <a:spcPct val="100000"/>
              </a:lnSpc>
              <a:spcBef>
                <a:spcPts val="0"/>
              </a:spcBef>
              <a:spcAft>
                <a:spcPts val="0"/>
              </a:spcAft>
              <a:buSzPts val="3700"/>
              <a:buNone/>
              <a:defRPr>
                <a:latin typeface="Roboto Light"/>
                <a:ea typeface="Roboto Light"/>
                <a:cs typeface="Roboto Light"/>
                <a:sym typeface="Roboto Light"/>
              </a:defRPr>
            </a:lvl9pPr>
          </a:lstStyle>
          <a:p/>
        </p:txBody>
      </p:sp>
      <p:sp>
        <p:nvSpPr>
          <p:cNvPr id="255" name="Google Shape;255;p37"/>
          <p:cNvSpPr txBox="1"/>
          <p:nvPr>
            <p:ph idx="2" type="title"/>
          </p:nvPr>
        </p:nvSpPr>
        <p:spPr>
          <a:xfrm>
            <a:off x="6634933" y="1773100"/>
            <a:ext cx="4865700" cy="524700"/>
          </a:xfrm>
          <a:prstGeom prst="rect">
            <a:avLst/>
          </a:prstGeom>
          <a:noFill/>
          <a:ln>
            <a:noFill/>
          </a:ln>
        </p:spPr>
        <p:txBody>
          <a:bodyPr anchorCtr="0" anchor="ctr" bIns="121900" lIns="487675" spcFirstLastPara="1" rIns="121900" wrap="square" tIns="121900">
            <a:noAutofit/>
          </a:bodyPr>
          <a:lstStyle>
            <a:lvl1pPr lvl="0" algn="l">
              <a:lnSpc>
                <a:spcPct val="100000"/>
              </a:lnSpc>
              <a:spcBef>
                <a:spcPts val="0"/>
              </a:spcBef>
              <a:spcAft>
                <a:spcPts val="0"/>
              </a:spcAft>
              <a:buClr>
                <a:schemeClr val="lt1"/>
              </a:buClr>
              <a:buSzPts val="2400"/>
              <a:buFont typeface="Roboto Light"/>
              <a:buNone/>
              <a:defRPr b="0" sz="2400">
                <a:solidFill>
                  <a:schemeClr val="lt1"/>
                </a:solidFill>
                <a:latin typeface="Roboto Light"/>
                <a:ea typeface="Roboto Light"/>
                <a:cs typeface="Roboto Light"/>
                <a:sym typeface="Roboto Light"/>
              </a:defRPr>
            </a:lvl1pPr>
            <a:lvl2pPr lvl="1" algn="l">
              <a:lnSpc>
                <a:spcPct val="100000"/>
              </a:lnSpc>
              <a:spcBef>
                <a:spcPts val="0"/>
              </a:spcBef>
              <a:spcAft>
                <a:spcPts val="0"/>
              </a:spcAft>
              <a:buSzPts val="3700"/>
              <a:buNone/>
              <a:defRPr>
                <a:latin typeface="Roboto Light"/>
                <a:ea typeface="Roboto Light"/>
                <a:cs typeface="Roboto Light"/>
                <a:sym typeface="Roboto Light"/>
              </a:defRPr>
            </a:lvl2pPr>
            <a:lvl3pPr lvl="2" algn="l">
              <a:lnSpc>
                <a:spcPct val="100000"/>
              </a:lnSpc>
              <a:spcBef>
                <a:spcPts val="0"/>
              </a:spcBef>
              <a:spcAft>
                <a:spcPts val="0"/>
              </a:spcAft>
              <a:buSzPts val="3700"/>
              <a:buNone/>
              <a:defRPr>
                <a:latin typeface="Roboto Light"/>
                <a:ea typeface="Roboto Light"/>
                <a:cs typeface="Roboto Light"/>
                <a:sym typeface="Roboto Light"/>
              </a:defRPr>
            </a:lvl3pPr>
            <a:lvl4pPr lvl="3" algn="l">
              <a:lnSpc>
                <a:spcPct val="100000"/>
              </a:lnSpc>
              <a:spcBef>
                <a:spcPts val="0"/>
              </a:spcBef>
              <a:spcAft>
                <a:spcPts val="0"/>
              </a:spcAft>
              <a:buSzPts val="3700"/>
              <a:buNone/>
              <a:defRPr>
                <a:latin typeface="Roboto Light"/>
                <a:ea typeface="Roboto Light"/>
                <a:cs typeface="Roboto Light"/>
                <a:sym typeface="Roboto Light"/>
              </a:defRPr>
            </a:lvl4pPr>
            <a:lvl5pPr lvl="4" algn="l">
              <a:lnSpc>
                <a:spcPct val="100000"/>
              </a:lnSpc>
              <a:spcBef>
                <a:spcPts val="0"/>
              </a:spcBef>
              <a:spcAft>
                <a:spcPts val="0"/>
              </a:spcAft>
              <a:buSzPts val="3700"/>
              <a:buNone/>
              <a:defRPr>
                <a:latin typeface="Roboto Light"/>
                <a:ea typeface="Roboto Light"/>
                <a:cs typeface="Roboto Light"/>
                <a:sym typeface="Roboto Light"/>
              </a:defRPr>
            </a:lvl5pPr>
            <a:lvl6pPr lvl="5" algn="l">
              <a:lnSpc>
                <a:spcPct val="100000"/>
              </a:lnSpc>
              <a:spcBef>
                <a:spcPts val="0"/>
              </a:spcBef>
              <a:spcAft>
                <a:spcPts val="0"/>
              </a:spcAft>
              <a:buSzPts val="3700"/>
              <a:buNone/>
              <a:defRPr>
                <a:latin typeface="Roboto Light"/>
                <a:ea typeface="Roboto Light"/>
                <a:cs typeface="Roboto Light"/>
                <a:sym typeface="Roboto Light"/>
              </a:defRPr>
            </a:lvl6pPr>
            <a:lvl7pPr lvl="6" algn="l">
              <a:lnSpc>
                <a:spcPct val="100000"/>
              </a:lnSpc>
              <a:spcBef>
                <a:spcPts val="0"/>
              </a:spcBef>
              <a:spcAft>
                <a:spcPts val="0"/>
              </a:spcAft>
              <a:buSzPts val="3700"/>
              <a:buNone/>
              <a:defRPr>
                <a:latin typeface="Roboto Light"/>
                <a:ea typeface="Roboto Light"/>
                <a:cs typeface="Roboto Light"/>
                <a:sym typeface="Roboto Light"/>
              </a:defRPr>
            </a:lvl7pPr>
            <a:lvl8pPr lvl="7" algn="l">
              <a:lnSpc>
                <a:spcPct val="100000"/>
              </a:lnSpc>
              <a:spcBef>
                <a:spcPts val="0"/>
              </a:spcBef>
              <a:spcAft>
                <a:spcPts val="0"/>
              </a:spcAft>
              <a:buSzPts val="3700"/>
              <a:buNone/>
              <a:defRPr>
                <a:latin typeface="Roboto Light"/>
                <a:ea typeface="Roboto Light"/>
                <a:cs typeface="Roboto Light"/>
                <a:sym typeface="Roboto Light"/>
              </a:defRPr>
            </a:lvl8pPr>
            <a:lvl9pPr lvl="8" algn="l">
              <a:lnSpc>
                <a:spcPct val="100000"/>
              </a:lnSpc>
              <a:spcBef>
                <a:spcPts val="0"/>
              </a:spcBef>
              <a:spcAft>
                <a:spcPts val="0"/>
              </a:spcAft>
              <a:buSzPts val="3700"/>
              <a:buNone/>
              <a:defRPr>
                <a:latin typeface="Roboto Light"/>
                <a:ea typeface="Roboto Light"/>
                <a:cs typeface="Roboto Light"/>
                <a:sym typeface="Roboto Light"/>
              </a:defRPr>
            </a:lvl9pPr>
          </a:lstStyle>
          <a:p/>
        </p:txBody>
      </p:sp>
      <p:sp>
        <p:nvSpPr>
          <p:cNvPr id="256" name="Google Shape;256;p37"/>
          <p:cNvSpPr txBox="1"/>
          <p:nvPr>
            <p:ph idx="3" type="title"/>
          </p:nvPr>
        </p:nvSpPr>
        <p:spPr>
          <a:xfrm>
            <a:off x="722900" y="2672467"/>
            <a:ext cx="4865700" cy="33192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Clr>
                <a:srgbClr val="2E5E73"/>
              </a:buClr>
              <a:buSzPts val="2100"/>
              <a:buFont typeface="Roboto Light"/>
              <a:buNone/>
              <a:defRPr b="0" sz="2100">
                <a:solidFill>
                  <a:srgbClr val="2E5E73"/>
                </a:solidFill>
                <a:latin typeface="Roboto Light"/>
                <a:ea typeface="Roboto Light"/>
                <a:cs typeface="Roboto Light"/>
                <a:sym typeface="Roboto Light"/>
              </a:defRPr>
            </a:lvl1pPr>
            <a:lvl2pPr lvl="1" algn="l">
              <a:lnSpc>
                <a:spcPct val="100000"/>
              </a:lnSpc>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2pPr>
            <a:lvl3pPr lvl="2" algn="l">
              <a:lnSpc>
                <a:spcPct val="100000"/>
              </a:lnSpc>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3pPr>
            <a:lvl4pPr lvl="3" algn="l">
              <a:lnSpc>
                <a:spcPct val="100000"/>
              </a:lnSpc>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4pPr>
            <a:lvl5pPr lvl="4" algn="l">
              <a:lnSpc>
                <a:spcPct val="100000"/>
              </a:lnSpc>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5pPr>
            <a:lvl6pPr lvl="5" algn="l">
              <a:lnSpc>
                <a:spcPct val="100000"/>
              </a:lnSpc>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6pPr>
            <a:lvl7pPr lvl="6" algn="l">
              <a:lnSpc>
                <a:spcPct val="100000"/>
              </a:lnSpc>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7pPr>
            <a:lvl8pPr lvl="7" algn="l">
              <a:lnSpc>
                <a:spcPct val="100000"/>
              </a:lnSpc>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8pPr>
            <a:lvl9pPr lvl="8" algn="l">
              <a:lnSpc>
                <a:spcPct val="100000"/>
              </a:lnSpc>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9pPr>
          </a:lstStyle>
          <a:p/>
        </p:txBody>
      </p:sp>
      <p:sp>
        <p:nvSpPr>
          <p:cNvPr id="257" name="Google Shape;257;p37"/>
          <p:cNvSpPr txBox="1"/>
          <p:nvPr>
            <p:ph idx="4" type="title"/>
          </p:nvPr>
        </p:nvSpPr>
        <p:spPr>
          <a:xfrm>
            <a:off x="6634933" y="2672467"/>
            <a:ext cx="4865700" cy="33192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Clr>
                <a:srgbClr val="043461"/>
              </a:buClr>
              <a:buSzPts val="2100"/>
              <a:buFont typeface="Roboto Light"/>
              <a:buNone/>
              <a:defRPr b="0" sz="2100">
                <a:solidFill>
                  <a:srgbClr val="043461"/>
                </a:solidFill>
                <a:latin typeface="Roboto Light"/>
                <a:ea typeface="Roboto Light"/>
                <a:cs typeface="Roboto Light"/>
                <a:sym typeface="Roboto Light"/>
              </a:defRPr>
            </a:lvl1pPr>
            <a:lvl2pPr lvl="1" algn="l">
              <a:lnSpc>
                <a:spcPct val="100000"/>
              </a:lnSpc>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2pPr>
            <a:lvl3pPr lvl="2" algn="l">
              <a:lnSpc>
                <a:spcPct val="100000"/>
              </a:lnSpc>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3pPr>
            <a:lvl4pPr lvl="3" algn="l">
              <a:lnSpc>
                <a:spcPct val="100000"/>
              </a:lnSpc>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4pPr>
            <a:lvl5pPr lvl="4" algn="l">
              <a:lnSpc>
                <a:spcPct val="100000"/>
              </a:lnSpc>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5pPr>
            <a:lvl6pPr lvl="5" algn="l">
              <a:lnSpc>
                <a:spcPct val="100000"/>
              </a:lnSpc>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6pPr>
            <a:lvl7pPr lvl="6" algn="l">
              <a:lnSpc>
                <a:spcPct val="100000"/>
              </a:lnSpc>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7pPr>
            <a:lvl8pPr lvl="7" algn="l">
              <a:lnSpc>
                <a:spcPct val="100000"/>
              </a:lnSpc>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8pPr>
            <a:lvl9pPr lvl="8" algn="l">
              <a:lnSpc>
                <a:spcPct val="100000"/>
              </a:lnSpc>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9pPr>
          </a:lstStyle>
          <a:p/>
        </p:txBody>
      </p:sp>
      <p:sp>
        <p:nvSpPr>
          <p:cNvPr id="258" name="Google Shape;258;p37"/>
          <p:cNvSpPr txBox="1"/>
          <p:nvPr>
            <p:ph idx="5"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pic>
        <p:nvPicPr>
          <p:cNvPr id="259" name="Google Shape;259;p37"/>
          <p:cNvPicPr preferRelativeResize="0"/>
          <p:nvPr/>
        </p:nvPicPr>
        <p:blipFill rotWithShape="1">
          <a:blip r:embed="rId2">
            <a:alphaModFix/>
          </a:blip>
          <a:srcRect b="0" l="0" r="0" t="0"/>
          <a:stretch/>
        </p:blipFill>
        <p:spPr>
          <a:xfrm>
            <a:off x="5740184" y="1577400"/>
            <a:ext cx="1103293" cy="4883433"/>
          </a:xfrm>
          <a:prstGeom prst="rect">
            <a:avLst/>
          </a:prstGeom>
          <a:noFill/>
          <a:ln>
            <a:noFill/>
          </a:ln>
        </p:spPr>
      </p:pic>
      <p:sp>
        <p:nvSpPr>
          <p:cNvPr id="260" name="Google Shape;260;p37"/>
          <p:cNvSpPr txBox="1"/>
          <p:nvPr>
            <p:ph idx="6" type="title"/>
          </p:nvPr>
        </p:nvSpPr>
        <p:spPr>
          <a:xfrm>
            <a:off x="-8000" y="687033"/>
            <a:ext cx="122247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6 1">
  <p:cSld name="CUSTOM_28_1">
    <p:bg>
      <p:bgPr>
        <a:solidFill>
          <a:srgbClr val="FFFFFF"/>
        </a:solidFill>
      </p:bgPr>
    </p:bg>
    <p:spTree>
      <p:nvGrpSpPr>
        <p:cNvPr id="261" name="Shape 261"/>
        <p:cNvGrpSpPr/>
        <p:nvPr/>
      </p:nvGrpSpPr>
      <p:grpSpPr>
        <a:xfrm>
          <a:off x="0" y="0"/>
          <a:ext cx="0" cy="0"/>
          <a:chOff x="0" y="0"/>
          <a:chExt cx="0" cy="0"/>
        </a:xfrm>
      </p:grpSpPr>
      <p:sp>
        <p:nvSpPr>
          <p:cNvPr id="262" name="Google Shape;262;p38"/>
          <p:cNvSpPr/>
          <p:nvPr/>
        </p:nvSpPr>
        <p:spPr>
          <a:xfrm>
            <a:off x="1478502" y="1577400"/>
            <a:ext cx="4262100" cy="635700"/>
          </a:xfrm>
          <a:prstGeom prst="roundRect">
            <a:avLst>
              <a:gd fmla="val 16667" name="adj"/>
            </a:avLst>
          </a:prstGeom>
          <a:solidFill>
            <a:schemeClr val="lt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rgbClr val="FFFFFF"/>
              </a:solidFill>
              <a:latin typeface="Roboto Light"/>
              <a:ea typeface="Roboto Light"/>
              <a:cs typeface="Roboto Light"/>
              <a:sym typeface="Roboto Light"/>
            </a:endParaRPr>
          </a:p>
        </p:txBody>
      </p:sp>
      <p:sp>
        <p:nvSpPr>
          <p:cNvPr id="263" name="Google Shape;263;p38"/>
          <p:cNvSpPr txBox="1"/>
          <p:nvPr>
            <p:ph type="title"/>
          </p:nvPr>
        </p:nvSpPr>
        <p:spPr>
          <a:xfrm>
            <a:off x="1572657" y="1626543"/>
            <a:ext cx="4041600" cy="524700"/>
          </a:xfrm>
          <a:prstGeom prst="rect">
            <a:avLst/>
          </a:prstGeom>
          <a:noFill/>
          <a:ln>
            <a:noFill/>
          </a:ln>
        </p:spPr>
        <p:txBody>
          <a:bodyPr anchorCtr="0" anchor="ctr" bIns="121900" lIns="121900" spcFirstLastPara="1" rIns="121900" wrap="square" tIns="121900">
            <a:noAutofit/>
          </a:bodyPr>
          <a:lstStyle>
            <a:lvl1pPr lvl="0" algn="l">
              <a:lnSpc>
                <a:spcPct val="100000"/>
              </a:lnSpc>
              <a:spcBef>
                <a:spcPts val="0"/>
              </a:spcBef>
              <a:spcAft>
                <a:spcPts val="0"/>
              </a:spcAft>
              <a:buClr>
                <a:schemeClr val="dk1"/>
              </a:buClr>
              <a:buSzPts val="2400"/>
              <a:buFont typeface="Roboto Light"/>
              <a:buNone/>
              <a:defRPr b="0" sz="2400">
                <a:solidFill>
                  <a:schemeClr val="dk1"/>
                </a:solidFill>
                <a:latin typeface="Roboto Light"/>
                <a:ea typeface="Roboto Light"/>
                <a:cs typeface="Roboto Light"/>
                <a:sym typeface="Roboto Light"/>
              </a:defRPr>
            </a:lvl1pPr>
            <a:lvl2pPr lvl="1" algn="l">
              <a:lnSpc>
                <a:spcPct val="100000"/>
              </a:lnSpc>
              <a:spcBef>
                <a:spcPts val="0"/>
              </a:spcBef>
              <a:spcAft>
                <a:spcPts val="0"/>
              </a:spcAft>
              <a:buSzPts val="3700"/>
              <a:buNone/>
              <a:defRPr>
                <a:latin typeface="Roboto Light"/>
                <a:ea typeface="Roboto Light"/>
                <a:cs typeface="Roboto Light"/>
                <a:sym typeface="Roboto Light"/>
              </a:defRPr>
            </a:lvl2pPr>
            <a:lvl3pPr lvl="2" algn="l">
              <a:lnSpc>
                <a:spcPct val="100000"/>
              </a:lnSpc>
              <a:spcBef>
                <a:spcPts val="0"/>
              </a:spcBef>
              <a:spcAft>
                <a:spcPts val="0"/>
              </a:spcAft>
              <a:buSzPts val="3700"/>
              <a:buNone/>
              <a:defRPr>
                <a:latin typeface="Roboto Light"/>
                <a:ea typeface="Roboto Light"/>
                <a:cs typeface="Roboto Light"/>
                <a:sym typeface="Roboto Light"/>
              </a:defRPr>
            </a:lvl3pPr>
            <a:lvl4pPr lvl="3" algn="l">
              <a:lnSpc>
                <a:spcPct val="100000"/>
              </a:lnSpc>
              <a:spcBef>
                <a:spcPts val="0"/>
              </a:spcBef>
              <a:spcAft>
                <a:spcPts val="0"/>
              </a:spcAft>
              <a:buSzPts val="3700"/>
              <a:buNone/>
              <a:defRPr>
                <a:latin typeface="Roboto Light"/>
                <a:ea typeface="Roboto Light"/>
                <a:cs typeface="Roboto Light"/>
                <a:sym typeface="Roboto Light"/>
              </a:defRPr>
            </a:lvl4pPr>
            <a:lvl5pPr lvl="4" algn="l">
              <a:lnSpc>
                <a:spcPct val="100000"/>
              </a:lnSpc>
              <a:spcBef>
                <a:spcPts val="0"/>
              </a:spcBef>
              <a:spcAft>
                <a:spcPts val="0"/>
              </a:spcAft>
              <a:buSzPts val="3700"/>
              <a:buNone/>
              <a:defRPr>
                <a:latin typeface="Roboto Light"/>
                <a:ea typeface="Roboto Light"/>
                <a:cs typeface="Roboto Light"/>
                <a:sym typeface="Roboto Light"/>
              </a:defRPr>
            </a:lvl5pPr>
            <a:lvl6pPr lvl="5" algn="l">
              <a:lnSpc>
                <a:spcPct val="100000"/>
              </a:lnSpc>
              <a:spcBef>
                <a:spcPts val="0"/>
              </a:spcBef>
              <a:spcAft>
                <a:spcPts val="0"/>
              </a:spcAft>
              <a:buSzPts val="3700"/>
              <a:buNone/>
              <a:defRPr>
                <a:latin typeface="Roboto Light"/>
                <a:ea typeface="Roboto Light"/>
                <a:cs typeface="Roboto Light"/>
                <a:sym typeface="Roboto Light"/>
              </a:defRPr>
            </a:lvl6pPr>
            <a:lvl7pPr lvl="6" algn="l">
              <a:lnSpc>
                <a:spcPct val="100000"/>
              </a:lnSpc>
              <a:spcBef>
                <a:spcPts val="0"/>
              </a:spcBef>
              <a:spcAft>
                <a:spcPts val="0"/>
              </a:spcAft>
              <a:buSzPts val="3700"/>
              <a:buNone/>
              <a:defRPr>
                <a:latin typeface="Roboto Light"/>
                <a:ea typeface="Roboto Light"/>
                <a:cs typeface="Roboto Light"/>
                <a:sym typeface="Roboto Light"/>
              </a:defRPr>
            </a:lvl7pPr>
            <a:lvl8pPr lvl="7" algn="l">
              <a:lnSpc>
                <a:spcPct val="100000"/>
              </a:lnSpc>
              <a:spcBef>
                <a:spcPts val="0"/>
              </a:spcBef>
              <a:spcAft>
                <a:spcPts val="0"/>
              </a:spcAft>
              <a:buSzPts val="3700"/>
              <a:buNone/>
              <a:defRPr>
                <a:latin typeface="Roboto Light"/>
                <a:ea typeface="Roboto Light"/>
                <a:cs typeface="Roboto Light"/>
                <a:sym typeface="Roboto Light"/>
              </a:defRPr>
            </a:lvl8pPr>
            <a:lvl9pPr lvl="8" algn="l">
              <a:lnSpc>
                <a:spcPct val="100000"/>
              </a:lnSpc>
              <a:spcBef>
                <a:spcPts val="0"/>
              </a:spcBef>
              <a:spcAft>
                <a:spcPts val="0"/>
              </a:spcAft>
              <a:buSzPts val="3700"/>
              <a:buNone/>
              <a:defRPr>
                <a:latin typeface="Roboto Light"/>
                <a:ea typeface="Roboto Light"/>
                <a:cs typeface="Roboto Light"/>
                <a:sym typeface="Roboto Light"/>
              </a:defRPr>
            </a:lvl9pPr>
          </a:lstStyle>
          <a:p/>
        </p:txBody>
      </p:sp>
      <p:sp>
        <p:nvSpPr>
          <p:cNvPr id="264" name="Google Shape;264;p38"/>
          <p:cNvSpPr txBox="1"/>
          <p:nvPr>
            <p:ph idx="2" type="title"/>
          </p:nvPr>
        </p:nvSpPr>
        <p:spPr>
          <a:xfrm>
            <a:off x="1194967" y="2495167"/>
            <a:ext cx="4545300" cy="34965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Clr>
                <a:schemeClr val="dk1"/>
              </a:buClr>
              <a:buSzPts val="2100"/>
              <a:buFont typeface="Roboto Light"/>
              <a:buNone/>
              <a:defRPr b="0" sz="2100">
                <a:solidFill>
                  <a:schemeClr val="dk1"/>
                </a:solidFill>
                <a:latin typeface="Roboto Light"/>
                <a:ea typeface="Roboto Light"/>
                <a:cs typeface="Roboto Light"/>
                <a:sym typeface="Roboto Light"/>
              </a:defRPr>
            </a:lvl1pPr>
            <a:lvl2pPr lvl="1" algn="l">
              <a:lnSpc>
                <a:spcPct val="100000"/>
              </a:lnSpc>
              <a:spcBef>
                <a:spcPts val="0"/>
              </a:spcBef>
              <a:spcAft>
                <a:spcPts val="0"/>
              </a:spcAft>
              <a:buSzPts val="2100"/>
              <a:buNone/>
              <a:defRPr sz="2100">
                <a:latin typeface="Roboto Light"/>
                <a:ea typeface="Roboto Light"/>
                <a:cs typeface="Roboto Light"/>
                <a:sym typeface="Roboto Light"/>
              </a:defRPr>
            </a:lvl2pPr>
            <a:lvl3pPr lvl="2" algn="l">
              <a:lnSpc>
                <a:spcPct val="100000"/>
              </a:lnSpc>
              <a:spcBef>
                <a:spcPts val="0"/>
              </a:spcBef>
              <a:spcAft>
                <a:spcPts val="0"/>
              </a:spcAft>
              <a:buSzPts val="2100"/>
              <a:buNone/>
              <a:defRPr sz="2100">
                <a:latin typeface="Roboto Light"/>
                <a:ea typeface="Roboto Light"/>
                <a:cs typeface="Roboto Light"/>
                <a:sym typeface="Roboto Light"/>
              </a:defRPr>
            </a:lvl3pPr>
            <a:lvl4pPr lvl="3" algn="l">
              <a:lnSpc>
                <a:spcPct val="100000"/>
              </a:lnSpc>
              <a:spcBef>
                <a:spcPts val="0"/>
              </a:spcBef>
              <a:spcAft>
                <a:spcPts val="0"/>
              </a:spcAft>
              <a:buSzPts val="2100"/>
              <a:buNone/>
              <a:defRPr sz="2100">
                <a:latin typeface="Roboto Light"/>
                <a:ea typeface="Roboto Light"/>
                <a:cs typeface="Roboto Light"/>
                <a:sym typeface="Roboto Light"/>
              </a:defRPr>
            </a:lvl4pPr>
            <a:lvl5pPr lvl="4" algn="l">
              <a:lnSpc>
                <a:spcPct val="100000"/>
              </a:lnSpc>
              <a:spcBef>
                <a:spcPts val="0"/>
              </a:spcBef>
              <a:spcAft>
                <a:spcPts val="0"/>
              </a:spcAft>
              <a:buSzPts val="2100"/>
              <a:buNone/>
              <a:defRPr sz="2100">
                <a:latin typeface="Roboto Light"/>
                <a:ea typeface="Roboto Light"/>
                <a:cs typeface="Roboto Light"/>
                <a:sym typeface="Roboto Light"/>
              </a:defRPr>
            </a:lvl5pPr>
            <a:lvl6pPr lvl="5" algn="l">
              <a:lnSpc>
                <a:spcPct val="100000"/>
              </a:lnSpc>
              <a:spcBef>
                <a:spcPts val="0"/>
              </a:spcBef>
              <a:spcAft>
                <a:spcPts val="0"/>
              </a:spcAft>
              <a:buSzPts val="2100"/>
              <a:buNone/>
              <a:defRPr sz="2100">
                <a:latin typeface="Roboto Light"/>
                <a:ea typeface="Roboto Light"/>
                <a:cs typeface="Roboto Light"/>
                <a:sym typeface="Roboto Light"/>
              </a:defRPr>
            </a:lvl6pPr>
            <a:lvl7pPr lvl="6" algn="l">
              <a:lnSpc>
                <a:spcPct val="100000"/>
              </a:lnSpc>
              <a:spcBef>
                <a:spcPts val="0"/>
              </a:spcBef>
              <a:spcAft>
                <a:spcPts val="0"/>
              </a:spcAft>
              <a:buSzPts val="2100"/>
              <a:buNone/>
              <a:defRPr sz="2100">
                <a:latin typeface="Roboto Light"/>
                <a:ea typeface="Roboto Light"/>
                <a:cs typeface="Roboto Light"/>
                <a:sym typeface="Roboto Light"/>
              </a:defRPr>
            </a:lvl7pPr>
            <a:lvl8pPr lvl="7" algn="l">
              <a:lnSpc>
                <a:spcPct val="100000"/>
              </a:lnSpc>
              <a:spcBef>
                <a:spcPts val="0"/>
              </a:spcBef>
              <a:spcAft>
                <a:spcPts val="0"/>
              </a:spcAft>
              <a:buSzPts val="2100"/>
              <a:buNone/>
              <a:defRPr sz="2100">
                <a:latin typeface="Roboto Light"/>
                <a:ea typeface="Roboto Light"/>
                <a:cs typeface="Roboto Light"/>
                <a:sym typeface="Roboto Light"/>
              </a:defRPr>
            </a:lvl8pPr>
            <a:lvl9pPr lvl="8" algn="l">
              <a:lnSpc>
                <a:spcPct val="100000"/>
              </a:lnSpc>
              <a:spcBef>
                <a:spcPts val="0"/>
              </a:spcBef>
              <a:spcAft>
                <a:spcPts val="0"/>
              </a:spcAft>
              <a:buSzPts val="2100"/>
              <a:buNone/>
              <a:defRPr sz="2100">
                <a:latin typeface="Roboto Light"/>
                <a:ea typeface="Roboto Light"/>
                <a:cs typeface="Roboto Light"/>
                <a:sym typeface="Roboto Light"/>
              </a:defRPr>
            </a:lvl9pPr>
          </a:lstStyle>
          <a:p/>
        </p:txBody>
      </p:sp>
      <p:sp>
        <p:nvSpPr>
          <p:cNvPr id="265" name="Google Shape;265;p38"/>
          <p:cNvSpPr txBox="1"/>
          <p:nvPr>
            <p:ph idx="3" type="title"/>
          </p:nvPr>
        </p:nvSpPr>
        <p:spPr>
          <a:xfrm>
            <a:off x="7098567" y="2495167"/>
            <a:ext cx="4809900" cy="34965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Clr>
                <a:schemeClr val="dk1"/>
              </a:buClr>
              <a:buSzPts val="2100"/>
              <a:buFont typeface="Roboto Light"/>
              <a:buNone/>
              <a:defRPr b="0" sz="2100">
                <a:solidFill>
                  <a:schemeClr val="dk1"/>
                </a:solidFill>
                <a:latin typeface="Roboto Light"/>
                <a:ea typeface="Roboto Light"/>
                <a:cs typeface="Roboto Light"/>
                <a:sym typeface="Roboto Light"/>
              </a:defRPr>
            </a:lvl1pPr>
            <a:lvl2pPr lvl="1" algn="l">
              <a:lnSpc>
                <a:spcPct val="100000"/>
              </a:lnSpc>
              <a:spcBef>
                <a:spcPts val="0"/>
              </a:spcBef>
              <a:spcAft>
                <a:spcPts val="0"/>
              </a:spcAft>
              <a:buSzPts val="2100"/>
              <a:buNone/>
              <a:defRPr sz="2100">
                <a:latin typeface="Roboto Light"/>
                <a:ea typeface="Roboto Light"/>
                <a:cs typeface="Roboto Light"/>
                <a:sym typeface="Roboto Light"/>
              </a:defRPr>
            </a:lvl2pPr>
            <a:lvl3pPr lvl="2" algn="l">
              <a:lnSpc>
                <a:spcPct val="100000"/>
              </a:lnSpc>
              <a:spcBef>
                <a:spcPts val="0"/>
              </a:spcBef>
              <a:spcAft>
                <a:spcPts val="0"/>
              </a:spcAft>
              <a:buSzPts val="2100"/>
              <a:buNone/>
              <a:defRPr sz="2100">
                <a:latin typeface="Roboto Light"/>
                <a:ea typeface="Roboto Light"/>
                <a:cs typeface="Roboto Light"/>
                <a:sym typeface="Roboto Light"/>
              </a:defRPr>
            </a:lvl3pPr>
            <a:lvl4pPr lvl="3" algn="l">
              <a:lnSpc>
                <a:spcPct val="100000"/>
              </a:lnSpc>
              <a:spcBef>
                <a:spcPts val="0"/>
              </a:spcBef>
              <a:spcAft>
                <a:spcPts val="0"/>
              </a:spcAft>
              <a:buSzPts val="2100"/>
              <a:buNone/>
              <a:defRPr sz="2100">
                <a:latin typeface="Roboto Light"/>
                <a:ea typeface="Roboto Light"/>
                <a:cs typeface="Roboto Light"/>
                <a:sym typeface="Roboto Light"/>
              </a:defRPr>
            </a:lvl4pPr>
            <a:lvl5pPr lvl="4" algn="l">
              <a:lnSpc>
                <a:spcPct val="100000"/>
              </a:lnSpc>
              <a:spcBef>
                <a:spcPts val="0"/>
              </a:spcBef>
              <a:spcAft>
                <a:spcPts val="0"/>
              </a:spcAft>
              <a:buSzPts val="2100"/>
              <a:buNone/>
              <a:defRPr sz="2100">
                <a:latin typeface="Roboto Light"/>
                <a:ea typeface="Roboto Light"/>
                <a:cs typeface="Roboto Light"/>
                <a:sym typeface="Roboto Light"/>
              </a:defRPr>
            </a:lvl5pPr>
            <a:lvl6pPr lvl="5" algn="l">
              <a:lnSpc>
                <a:spcPct val="100000"/>
              </a:lnSpc>
              <a:spcBef>
                <a:spcPts val="0"/>
              </a:spcBef>
              <a:spcAft>
                <a:spcPts val="0"/>
              </a:spcAft>
              <a:buSzPts val="2100"/>
              <a:buNone/>
              <a:defRPr sz="2100">
                <a:latin typeface="Roboto Light"/>
                <a:ea typeface="Roboto Light"/>
                <a:cs typeface="Roboto Light"/>
                <a:sym typeface="Roboto Light"/>
              </a:defRPr>
            </a:lvl6pPr>
            <a:lvl7pPr lvl="6" algn="l">
              <a:lnSpc>
                <a:spcPct val="100000"/>
              </a:lnSpc>
              <a:spcBef>
                <a:spcPts val="0"/>
              </a:spcBef>
              <a:spcAft>
                <a:spcPts val="0"/>
              </a:spcAft>
              <a:buSzPts val="2100"/>
              <a:buNone/>
              <a:defRPr sz="2100">
                <a:latin typeface="Roboto Light"/>
                <a:ea typeface="Roboto Light"/>
                <a:cs typeface="Roboto Light"/>
                <a:sym typeface="Roboto Light"/>
              </a:defRPr>
            </a:lvl7pPr>
            <a:lvl8pPr lvl="7" algn="l">
              <a:lnSpc>
                <a:spcPct val="100000"/>
              </a:lnSpc>
              <a:spcBef>
                <a:spcPts val="0"/>
              </a:spcBef>
              <a:spcAft>
                <a:spcPts val="0"/>
              </a:spcAft>
              <a:buSzPts val="2100"/>
              <a:buNone/>
              <a:defRPr sz="2100">
                <a:latin typeface="Roboto Light"/>
                <a:ea typeface="Roboto Light"/>
                <a:cs typeface="Roboto Light"/>
                <a:sym typeface="Roboto Light"/>
              </a:defRPr>
            </a:lvl8pPr>
            <a:lvl9pPr lvl="8" algn="l">
              <a:lnSpc>
                <a:spcPct val="100000"/>
              </a:lnSpc>
              <a:spcBef>
                <a:spcPts val="0"/>
              </a:spcBef>
              <a:spcAft>
                <a:spcPts val="0"/>
              </a:spcAft>
              <a:buSzPts val="2100"/>
              <a:buNone/>
              <a:defRPr sz="2100">
                <a:latin typeface="Roboto Light"/>
                <a:ea typeface="Roboto Light"/>
                <a:cs typeface="Roboto Light"/>
                <a:sym typeface="Roboto Light"/>
              </a:defRPr>
            </a:lvl9pPr>
          </a:lstStyle>
          <a:p/>
        </p:txBody>
      </p:sp>
      <p:sp>
        <p:nvSpPr>
          <p:cNvPr id="266" name="Google Shape;266;p38"/>
          <p:cNvSpPr txBox="1"/>
          <p:nvPr>
            <p:ph idx="4"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pic>
        <p:nvPicPr>
          <p:cNvPr id="267" name="Google Shape;267;p38"/>
          <p:cNvPicPr preferRelativeResize="0"/>
          <p:nvPr/>
        </p:nvPicPr>
        <p:blipFill rotWithShape="1">
          <a:blip r:embed="rId2">
            <a:alphaModFix/>
          </a:blip>
          <a:srcRect b="0" l="0" r="0" t="0"/>
          <a:stretch/>
        </p:blipFill>
        <p:spPr>
          <a:xfrm>
            <a:off x="5740184" y="1577400"/>
            <a:ext cx="1103293" cy="4883433"/>
          </a:xfrm>
          <a:prstGeom prst="rect">
            <a:avLst/>
          </a:prstGeom>
          <a:noFill/>
          <a:ln>
            <a:noFill/>
          </a:ln>
        </p:spPr>
      </p:pic>
      <p:grpSp>
        <p:nvGrpSpPr>
          <p:cNvPr id="268" name="Google Shape;268;p38"/>
          <p:cNvGrpSpPr/>
          <p:nvPr/>
        </p:nvGrpSpPr>
        <p:grpSpPr>
          <a:xfrm>
            <a:off x="609544" y="1587237"/>
            <a:ext cx="711186" cy="711306"/>
            <a:chOff x="457200" y="1378813"/>
            <a:chExt cx="695400" cy="695450"/>
          </a:xfrm>
        </p:grpSpPr>
        <p:sp>
          <p:nvSpPr>
            <p:cNvPr id="269" name="Google Shape;269;p38"/>
            <p:cNvSpPr/>
            <p:nvPr/>
          </p:nvSpPr>
          <p:spPr>
            <a:xfrm>
              <a:off x="457200" y="1378813"/>
              <a:ext cx="695400" cy="621300"/>
            </a:xfrm>
            <a:prstGeom prst="roundRect">
              <a:avLst>
                <a:gd fmla="val 16667" name="adj"/>
              </a:avLst>
            </a:prstGeom>
            <a:solidFill>
              <a:schemeClr val="dk1"/>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Roboto Light"/>
                  <a:ea typeface="Roboto Light"/>
                  <a:cs typeface="Roboto Light"/>
                  <a:sym typeface="Roboto Light"/>
                </a:rPr>
                <a:t>01</a:t>
              </a:r>
              <a:endParaRPr b="0" i="0" sz="2800" u="none" cap="none" strike="noStrike">
                <a:solidFill>
                  <a:schemeClr val="lt1"/>
                </a:solidFill>
                <a:latin typeface="Roboto Light"/>
                <a:ea typeface="Roboto Light"/>
                <a:cs typeface="Roboto Light"/>
                <a:sym typeface="Roboto Light"/>
              </a:endParaRPr>
            </a:p>
          </p:txBody>
        </p:sp>
        <p:sp>
          <p:nvSpPr>
            <p:cNvPr id="270" name="Google Shape;270;p38"/>
            <p:cNvSpPr/>
            <p:nvPr/>
          </p:nvSpPr>
          <p:spPr>
            <a:xfrm rot="10800000">
              <a:off x="634726" y="1885638"/>
              <a:ext cx="340325" cy="188625"/>
            </a:xfrm>
            <a:prstGeom prst="flowChartExtra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grpSp>
        <p:nvGrpSpPr>
          <p:cNvPr id="271" name="Google Shape;271;p38"/>
          <p:cNvGrpSpPr/>
          <p:nvPr/>
        </p:nvGrpSpPr>
        <p:grpSpPr>
          <a:xfrm>
            <a:off x="6502483" y="1587237"/>
            <a:ext cx="711186" cy="711306"/>
            <a:chOff x="2605668" y="1378813"/>
            <a:chExt cx="695400" cy="695450"/>
          </a:xfrm>
        </p:grpSpPr>
        <p:sp>
          <p:nvSpPr>
            <p:cNvPr id="272" name="Google Shape;272;p38"/>
            <p:cNvSpPr/>
            <p:nvPr/>
          </p:nvSpPr>
          <p:spPr>
            <a:xfrm>
              <a:off x="2605668" y="1378813"/>
              <a:ext cx="695400" cy="621300"/>
            </a:xfrm>
            <a:prstGeom prst="roundRect">
              <a:avLst>
                <a:gd fmla="val 16667" name="adj"/>
              </a:avLst>
            </a:prstGeom>
            <a:solidFill>
              <a:schemeClr val="accent1"/>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dk2"/>
                  </a:solidFill>
                  <a:latin typeface="Roboto Light"/>
                  <a:ea typeface="Roboto Light"/>
                  <a:cs typeface="Roboto Light"/>
                  <a:sym typeface="Roboto Light"/>
                </a:rPr>
                <a:t>02</a:t>
              </a:r>
              <a:endParaRPr b="0" i="0" sz="2800" u="none" cap="none" strike="noStrike">
                <a:solidFill>
                  <a:schemeClr val="dk2"/>
                </a:solidFill>
                <a:latin typeface="Roboto Light"/>
                <a:ea typeface="Roboto Light"/>
                <a:cs typeface="Roboto Light"/>
                <a:sym typeface="Roboto Light"/>
              </a:endParaRPr>
            </a:p>
          </p:txBody>
        </p:sp>
        <p:sp>
          <p:nvSpPr>
            <p:cNvPr id="273" name="Google Shape;273;p38"/>
            <p:cNvSpPr/>
            <p:nvPr/>
          </p:nvSpPr>
          <p:spPr>
            <a:xfrm rot="10800000">
              <a:off x="2783210" y="1885638"/>
              <a:ext cx="340325" cy="188625"/>
            </a:xfrm>
            <a:prstGeom prst="flowChartExtract">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2"/>
                </a:solidFill>
                <a:latin typeface="Arial"/>
                <a:ea typeface="Arial"/>
                <a:cs typeface="Arial"/>
                <a:sym typeface="Arial"/>
              </a:endParaRPr>
            </a:p>
          </p:txBody>
        </p:sp>
      </p:grpSp>
      <p:sp>
        <p:nvSpPr>
          <p:cNvPr id="274" name="Google Shape;274;p38"/>
          <p:cNvSpPr/>
          <p:nvPr/>
        </p:nvSpPr>
        <p:spPr>
          <a:xfrm>
            <a:off x="7371969" y="1577400"/>
            <a:ext cx="4262100" cy="635700"/>
          </a:xfrm>
          <a:prstGeom prst="roundRect">
            <a:avLst>
              <a:gd fmla="val 16667" name="adj"/>
            </a:avLst>
          </a:prstGeom>
          <a:solidFill>
            <a:schemeClr val="lt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rgbClr val="FFFFFF"/>
              </a:solidFill>
              <a:latin typeface="Roboto Light"/>
              <a:ea typeface="Roboto Light"/>
              <a:cs typeface="Roboto Light"/>
              <a:sym typeface="Roboto Light"/>
            </a:endParaRPr>
          </a:p>
        </p:txBody>
      </p:sp>
      <p:sp>
        <p:nvSpPr>
          <p:cNvPr id="275" name="Google Shape;275;p38"/>
          <p:cNvSpPr txBox="1"/>
          <p:nvPr>
            <p:ph idx="5" type="title"/>
          </p:nvPr>
        </p:nvSpPr>
        <p:spPr>
          <a:xfrm>
            <a:off x="7466124" y="1626543"/>
            <a:ext cx="4041600" cy="524700"/>
          </a:xfrm>
          <a:prstGeom prst="rect">
            <a:avLst/>
          </a:prstGeom>
          <a:noFill/>
          <a:ln>
            <a:noFill/>
          </a:ln>
        </p:spPr>
        <p:txBody>
          <a:bodyPr anchorCtr="0" anchor="ctr" bIns="121900" lIns="121900" spcFirstLastPara="1" rIns="121900" wrap="square" tIns="121900">
            <a:noAutofit/>
          </a:bodyPr>
          <a:lstStyle>
            <a:lvl1pPr lvl="0" algn="l">
              <a:lnSpc>
                <a:spcPct val="100000"/>
              </a:lnSpc>
              <a:spcBef>
                <a:spcPts val="0"/>
              </a:spcBef>
              <a:spcAft>
                <a:spcPts val="0"/>
              </a:spcAft>
              <a:buClr>
                <a:schemeClr val="dk1"/>
              </a:buClr>
              <a:buSzPts val="2400"/>
              <a:buFont typeface="Roboto Light"/>
              <a:buNone/>
              <a:defRPr b="0" sz="2400">
                <a:solidFill>
                  <a:schemeClr val="dk1"/>
                </a:solidFill>
                <a:latin typeface="Roboto Light"/>
                <a:ea typeface="Roboto Light"/>
                <a:cs typeface="Roboto Light"/>
                <a:sym typeface="Roboto Light"/>
              </a:defRPr>
            </a:lvl1pPr>
            <a:lvl2pPr lvl="1" algn="l">
              <a:lnSpc>
                <a:spcPct val="100000"/>
              </a:lnSpc>
              <a:spcBef>
                <a:spcPts val="0"/>
              </a:spcBef>
              <a:spcAft>
                <a:spcPts val="0"/>
              </a:spcAft>
              <a:buSzPts val="3700"/>
              <a:buNone/>
              <a:defRPr>
                <a:latin typeface="Roboto Light"/>
                <a:ea typeface="Roboto Light"/>
                <a:cs typeface="Roboto Light"/>
                <a:sym typeface="Roboto Light"/>
              </a:defRPr>
            </a:lvl2pPr>
            <a:lvl3pPr lvl="2" algn="l">
              <a:lnSpc>
                <a:spcPct val="100000"/>
              </a:lnSpc>
              <a:spcBef>
                <a:spcPts val="0"/>
              </a:spcBef>
              <a:spcAft>
                <a:spcPts val="0"/>
              </a:spcAft>
              <a:buSzPts val="3700"/>
              <a:buNone/>
              <a:defRPr>
                <a:latin typeface="Roboto Light"/>
                <a:ea typeface="Roboto Light"/>
                <a:cs typeface="Roboto Light"/>
                <a:sym typeface="Roboto Light"/>
              </a:defRPr>
            </a:lvl3pPr>
            <a:lvl4pPr lvl="3" algn="l">
              <a:lnSpc>
                <a:spcPct val="100000"/>
              </a:lnSpc>
              <a:spcBef>
                <a:spcPts val="0"/>
              </a:spcBef>
              <a:spcAft>
                <a:spcPts val="0"/>
              </a:spcAft>
              <a:buSzPts val="3700"/>
              <a:buNone/>
              <a:defRPr>
                <a:latin typeface="Roboto Light"/>
                <a:ea typeface="Roboto Light"/>
                <a:cs typeface="Roboto Light"/>
                <a:sym typeface="Roboto Light"/>
              </a:defRPr>
            </a:lvl4pPr>
            <a:lvl5pPr lvl="4" algn="l">
              <a:lnSpc>
                <a:spcPct val="100000"/>
              </a:lnSpc>
              <a:spcBef>
                <a:spcPts val="0"/>
              </a:spcBef>
              <a:spcAft>
                <a:spcPts val="0"/>
              </a:spcAft>
              <a:buSzPts val="3700"/>
              <a:buNone/>
              <a:defRPr>
                <a:latin typeface="Roboto Light"/>
                <a:ea typeface="Roboto Light"/>
                <a:cs typeface="Roboto Light"/>
                <a:sym typeface="Roboto Light"/>
              </a:defRPr>
            </a:lvl5pPr>
            <a:lvl6pPr lvl="5" algn="l">
              <a:lnSpc>
                <a:spcPct val="100000"/>
              </a:lnSpc>
              <a:spcBef>
                <a:spcPts val="0"/>
              </a:spcBef>
              <a:spcAft>
                <a:spcPts val="0"/>
              </a:spcAft>
              <a:buSzPts val="3700"/>
              <a:buNone/>
              <a:defRPr>
                <a:latin typeface="Roboto Light"/>
                <a:ea typeface="Roboto Light"/>
                <a:cs typeface="Roboto Light"/>
                <a:sym typeface="Roboto Light"/>
              </a:defRPr>
            </a:lvl6pPr>
            <a:lvl7pPr lvl="6" algn="l">
              <a:lnSpc>
                <a:spcPct val="100000"/>
              </a:lnSpc>
              <a:spcBef>
                <a:spcPts val="0"/>
              </a:spcBef>
              <a:spcAft>
                <a:spcPts val="0"/>
              </a:spcAft>
              <a:buSzPts val="3700"/>
              <a:buNone/>
              <a:defRPr>
                <a:latin typeface="Roboto Light"/>
                <a:ea typeface="Roboto Light"/>
                <a:cs typeface="Roboto Light"/>
                <a:sym typeface="Roboto Light"/>
              </a:defRPr>
            </a:lvl7pPr>
            <a:lvl8pPr lvl="7" algn="l">
              <a:lnSpc>
                <a:spcPct val="100000"/>
              </a:lnSpc>
              <a:spcBef>
                <a:spcPts val="0"/>
              </a:spcBef>
              <a:spcAft>
                <a:spcPts val="0"/>
              </a:spcAft>
              <a:buSzPts val="3700"/>
              <a:buNone/>
              <a:defRPr>
                <a:latin typeface="Roboto Light"/>
                <a:ea typeface="Roboto Light"/>
                <a:cs typeface="Roboto Light"/>
                <a:sym typeface="Roboto Light"/>
              </a:defRPr>
            </a:lvl8pPr>
            <a:lvl9pPr lvl="8" algn="l">
              <a:lnSpc>
                <a:spcPct val="100000"/>
              </a:lnSpc>
              <a:spcBef>
                <a:spcPts val="0"/>
              </a:spcBef>
              <a:spcAft>
                <a:spcPts val="0"/>
              </a:spcAft>
              <a:buSzPts val="3700"/>
              <a:buNone/>
              <a:defRPr>
                <a:latin typeface="Roboto Light"/>
                <a:ea typeface="Roboto Light"/>
                <a:cs typeface="Roboto Light"/>
                <a:sym typeface="Roboto Light"/>
              </a:defRPr>
            </a:lvl9pPr>
          </a:lstStyle>
          <a:p/>
        </p:txBody>
      </p:sp>
      <p:sp>
        <p:nvSpPr>
          <p:cNvPr id="276" name="Google Shape;276;p38"/>
          <p:cNvSpPr txBox="1"/>
          <p:nvPr>
            <p:ph idx="6" type="title"/>
          </p:nvPr>
        </p:nvSpPr>
        <p:spPr>
          <a:xfrm>
            <a:off x="-8000" y="687033"/>
            <a:ext cx="122247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1">
  <p:cSld name="CUSTOM_25_1">
    <p:spTree>
      <p:nvGrpSpPr>
        <p:cNvPr id="277" name="Shape 277"/>
        <p:cNvGrpSpPr/>
        <p:nvPr/>
      </p:nvGrpSpPr>
      <p:grpSpPr>
        <a:xfrm>
          <a:off x="0" y="0"/>
          <a:ext cx="0" cy="0"/>
          <a:chOff x="0" y="0"/>
          <a:chExt cx="0" cy="0"/>
        </a:xfrm>
      </p:grpSpPr>
      <p:sp>
        <p:nvSpPr>
          <p:cNvPr id="278" name="Google Shape;278;p39"/>
          <p:cNvSpPr txBox="1"/>
          <p:nvPr/>
        </p:nvSpPr>
        <p:spPr>
          <a:xfrm>
            <a:off x="406400" y="1448600"/>
            <a:ext cx="2698800" cy="4909500"/>
          </a:xfrm>
          <a:prstGeom prst="rect">
            <a:avLst/>
          </a:prstGeom>
          <a:solidFill>
            <a:srgbClr val="00C7CC"/>
          </a:solid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Roboto Medium"/>
              <a:ea typeface="Roboto Medium"/>
              <a:cs typeface="Roboto Medium"/>
              <a:sym typeface="Roboto Medium"/>
            </a:endParaRPr>
          </a:p>
        </p:txBody>
      </p:sp>
      <p:sp>
        <p:nvSpPr>
          <p:cNvPr id="279" name="Google Shape;279;p39"/>
          <p:cNvSpPr txBox="1"/>
          <p:nvPr/>
        </p:nvSpPr>
        <p:spPr>
          <a:xfrm>
            <a:off x="3301222" y="1448600"/>
            <a:ext cx="2698800" cy="4909500"/>
          </a:xfrm>
          <a:prstGeom prst="rect">
            <a:avLst/>
          </a:prstGeom>
          <a:solidFill>
            <a:srgbClr val="FCB912"/>
          </a:solid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Roboto Medium"/>
              <a:ea typeface="Roboto Medium"/>
              <a:cs typeface="Roboto Medium"/>
              <a:sym typeface="Roboto Medium"/>
            </a:endParaRPr>
          </a:p>
        </p:txBody>
      </p:sp>
      <p:sp>
        <p:nvSpPr>
          <p:cNvPr id="280" name="Google Shape;280;p39"/>
          <p:cNvSpPr txBox="1"/>
          <p:nvPr/>
        </p:nvSpPr>
        <p:spPr>
          <a:xfrm>
            <a:off x="6196044" y="1448600"/>
            <a:ext cx="2698800" cy="4909500"/>
          </a:xfrm>
          <a:prstGeom prst="rect">
            <a:avLst/>
          </a:prstGeom>
          <a:solidFill>
            <a:srgbClr val="2E5E73"/>
          </a:solid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Roboto Medium"/>
              <a:ea typeface="Roboto Medium"/>
              <a:cs typeface="Roboto Medium"/>
              <a:sym typeface="Roboto Medium"/>
            </a:endParaRPr>
          </a:p>
        </p:txBody>
      </p:sp>
      <p:sp>
        <p:nvSpPr>
          <p:cNvPr id="281" name="Google Shape;281;p39"/>
          <p:cNvSpPr txBox="1"/>
          <p:nvPr/>
        </p:nvSpPr>
        <p:spPr>
          <a:xfrm>
            <a:off x="9090867" y="1448600"/>
            <a:ext cx="2698800" cy="4909500"/>
          </a:xfrm>
          <a:prstGeom prst="rect">
            <a:avLst/>
          </a:prstGeom>
          <a:solidFill>
            <a:srgbClr val="AADCF2"/>
          </a:solid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Roboto Medium"/>
              <a:ea typeface="Roboto Medium"/>
              <a:cs typeface="Roboto Medium"/>
              <a:sym typeface="Roboto Medium"/>
            </a:endParaRPr>
          </a:p>
        </p:txBody>
      </p:sp>
      <p:sp>
        <p:nvSpPr>
          <p:cNvPr id="282" name="Google Shape;282;p39"/>
          <p:cNvSpPr/>
          <p:nvPr/>
        </p:nvSpPr>
        <p:spPr>
          <a:xfrm>
            <a:off x="9286467" y="1511713"/>
            <a:ext cx="2307600" cy="358500"/>
          </a:xfrm>
          <a:prstGeom prst="roundRect">
            <a:avLst>
              <a:gd fmla="val 16500" name="adj"/>
            </a:avLst>
          </a:prstGeom>
          <a:noFill/>
          <a:ln>
            <a:noFill/>
          </a:ln>
        </p:spPr>
        <p:txBody>
          <a:bodyPr anchorCtr="0" anchor="ctr" bIns="0" lIns="0" spcFirstLastPara="1" rIns="0" wrap="square" tIns="170675">
            <a:noAutofit/>
          </a:bodyPr>
          <a:lstStyle/>
          <a:p>
            <a:pPr indent="0" lvl="0" marL="0" marR="0" rtl="0" algn="ctr">
              <a:lnSpc>
                <a:spcPct val="100000"/>
              </a:lnSpc>
              <a:spcBef>
                <a:spcPts val="0"/>
              </a:spcBef>
              <a:spcAft>
                <a:spcPts val="1300"/>
              </a:spcAft>
              <a:buClr>
                <a:srgbClr val="000000"/>
              </a:buClr>
              <a:buSzPts val="1500"/>
              <a:buFont typeface="Arial"/>
              <a:buNone/>
            </a:pPr>
            <a:r>
              <a:rPr b="1" i="0" lang="en-US" sz="2300" u="none" cap="none" strike="noStrike">
                <a:solidFill>
                  <a:srgbClr val="2E5E73"/>
                </a:solidFill>
                <a:latin typeface="Roboto"/>
                <a:ea typeface="Roboto"/>
                <a:cs typeface="Roboto"/>
                <a:sym typeface="Roboto"/>
              </a:rPr>
              <a:t>Title</a:t>
            </a:r>
            <a:endParaRPr b="1" i="0" sz="2300" u="none" cap="none" strike="noStrike">
              <a:solidFill>
                <a:srgbClr val="2E5E73"/>
              </a:solidFill>
              <a:latin typeface="Roboto"/>
              <a:ea typeface="Roboto"/>
              <a:cs typeface="Roboto"/>
              <a:sym typeface="Roboto"/>
            </a:endParaRPr>
          </a:p>
        </p:txBody>
      </p:sp>
      <p:sp>
        <p:nvSpPr>
          <p:cNvPr id="283" name="Google Shape;283;p39"/>
          <p:cNvSpPr/>
          <p:nvPr/>
        </p:nvSpPr>
        <p:spPr>
          <a:xfrm>
            <a:off x="9488500" y="2749350"/>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39"/>
          <p:cNvSpPr txBox="1"/>
          <p:nvPr/>
        </p:nvSpPr>
        <p:spPr>
          <a:xfrm>
            <a:off x="9695783" y="2720550"/>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285" name="Google Shape;285;p39"/>
          <p:cNvSpPr/>
          <p:nvPr/>
        </p:nvSpPr>
        <p:spPr>
          <a:xfrm>
            <a:off x="9264819" y="2710139"/>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2</a:t>
            </a:r>
            <a:endParaRPr b="0" i="0" sz="1900" u="none" cap="none" strike="noStrike">
              <a:solidFill>
                <a:srgbClr val="2E5E73"/>
              </a:solidFill>
              <a:latin typeface="Arial"/>
              <a:ea typeface="Arial"/>
              <a:cs typeface="Arial"/>
              <a:sym typeface="Arial"/>
            </a:endParaRPr>
          </a:p>
        </p:txBody>
      </p:sp>
      <p:sp>
        <p:nvSpPr>
          <p:cNvPr id="286" name="Google Shape;286;p39"/>
          <p:cNvSpPr/>
          <p:nvPr/>
        </p:nvSpPr>
        <p:spPr>
          <a:xfrm>
            <a:off x="6391650" y="1511713"/>
            <a:ext cx="2307600" cy="358500"/>
          </a:xfrm>
          <a:prstGeom prst="roundRect">
            <a:avLst>
              <a:gd fmla="val 16500" name="adj"/>
            </a:avLst>
          </a:prstGeom>
          <a:noFill/>
          <a:ln>
            <a:noFill/>
          </a:ln>
        </p:spPr>
        <p:txBody>
          <a:bodyPr anchorCtr="0" anchor="ctr" bIns="0" lIns="0" spcFirstLastPara="1" rIns="0" wrap="square" tIns="170675">
            <a:noAutofit/>
          </a:bodyPr>
          <a:lstStyle/>
          <a:p>
            <a:pPr indent="0" lvl="0" marL="0" marR="0" rtl="0" algn="ctr">
              <a:lnSpc>
                <a:spcPct val="100000"/>
              </a:lnSpc>
              <a:spcBef>
                <a:spcPts val="0"/>
              </a:spcBef>
              <a:spcAft>
                <a:spcPts val="1300"/>
              </a:spcAft>
              <a:buClr>
                <a:srgbClr val="000000"/>
              </a:buClr>
              <a:buSzPts val="1500"/>
              <a:buFont typeface="Arial"/>
              <a:buNone/>
            </a:pPr>
            <a:r>
              <a:rPr b="1" i="0" lang="en-US" sz="2300" u="none" cap="none" strike="noStrike">
                <a:solidFill>
                  <a:srgbClr val="FFFFFF"/>
                </a:solidFill>
                <a:latin typeface="Roboto"/>
                <a:ea typeface="Roboto"/>
                <a:cs typeface="Roboto"/>
                <a:sym typeface="Roboto"/>
              </a:rPr>
              <a:t>Title</a:t>
            </a:r>
            <a:endParaRPr b="1" i="0" sz="2300" u="none" cap="none" strike="noStrike">
              <a:solidFill>
                <a:srgbClr val="FFFFFF"/>
              </a:solidFill>
              <a:latin typeface="Roboto"/>
              <a:ea typeface="Roboto"/>
              <a:cs typeface="Roboto"/>
              <a:sym typeface="Roboto"/>
            </a:endParaRPr>
          </a:p>
        </p:txBody>
      </p:sp>
      <p:sp>
        <p:nvSpPr>
          <p:cNvPr id="287" name="Google Shape;287;p39"/>
          <p:cNvSpPr/>
          <p:nvPr/>
        </p:nvSpPr>
        <p:spPr>
          <a:xfrm>
            <a:off x="3496833" y="1511713"/>
            <a:ext cx="2307600" cy="358500"/>
          </a:xfrm>
          <a:prstGeom prst="roundRect">
            <a:avLst>
              <a:gd fmla="val 16500" name="adj"/>
            </a:avLst>
          </a:prstGeom>
          <a:noFill/>
          <a:ln>
            <a:noFill/>
          </a:ln>
        </p:spPr>
        <p:txBody>
          <a:bodyPr anchorCtr="0" anchor="ctr" bIns="0" lIns="0" spcFirstLastPara="1" rIns="0" wrap="square" tIns="170675">
            <a:noAutofit/>
          </a:bodyPr>
          <a:lstStyle/>
          <a:p>
            <a:pPr indent="0" lvl="0" marL="0" marR="0" rtl="0" algn="ctr">
              <a:lnSpc>
                <a:spcPct val="100000"/>
              </a:lnSpc>
              <a:spcBef>
                <a:spcPts val="0"/>
              </a:spcBef>
              <a:spcAft>
                <a:spcPts val="1300"/>
              </a:spcAft>
              <a:buClr>
                <a:srgbClr val="000000"/>
              </a:buClr>
              <a:buSzPts val="1500"/>
              <a:buFont typeface="Arial"/>
              <a:buNone/>
            </a:pPr>
            <a:r>
              <a:rPr b="1" i="0" lang="en-US" sz="2300" u="none" cap="none" strike="noStrike">
                <a:solidFill>
                  <a:srgbClr val="082D49"/>
                </a:solidFill>
                <a:latin typeface="Roboto"/>
                <a:ea typeface="Roboto"/>
                <a:cs typeface="Roboto"/>
                <a:sym typeface="Roboto"/>
              </a:rPr>
              <a:t>Title</a:t>
            </a:r>
            <a:endParaRPr b="1" i="0" sz="2300" u="none" cap="none" strike="noStrike">
              <a:solidFill>
                <a:srgbClr val="082D49"/>
              </a:solidFill>
              <a:latin typeface="Roboto"/>
              <a:ea typeface="Roboto"/>
              <a:cs typeface="Roboto"/>
              <a:sym typeface="Roboto"/>
            </a:endParaRPr>
          </a:p>
        </p:txBody>
      </p:sp>
      <p:sp>
        <p:nvSpPr>
          <p:cNvPr id="288" name="Google Shape;288;p39"/>
          <p:cNvSpPr/>
          <p:nvPr/>
        </p:nvSpPr>
        <p:spPr>
          <a:xfrm>
            <a:off x="602033" y="1511713"/>
            <a:ext cx="2307600" cy="358500"/>
          </a:xfrm>
          <a:prstGeom prst="roundRect">
            <a:avLst>
              <a:gd fmla="val 16500" name="adj"/>
            </a:avLst>
          </a:prstGeom>
          <a:noFill/>
          <a:ln>
            <a:noFill/>
          </a:ln>
        </p:spPr>
        <p:txBody>
          <a:bodyPr anchorCtr="0" anchor="ctr" bIns="0" lIns="0" spcFirstLastPara="1" rIns="0" wrap="square" tIns="170675">
            <a:noAutofit/>
          </a:bodyPr>
          <a:lstStyle/>
          <a:p>
            <a:pPr indent="0" lvl="0" marL="0" marR="0" rtl="0" algn="ctr">
              <a:lnSpc>
                <a:spcPct val="100000"/>
              </a:lnSpc>
              <a:spcBef>
                <a:spcPts val="0"/>
              </a:spcBef>
              <a:spcAft>
                <a:spcPts val="1300"/>
              </a:spcAft>
              <a:buClr>
                <a:srgbClr val="000000"/>
              </a:buClr>
              <a:buSzPts val="1500"/>
              <a:buFont typeface="Arial"/>
              <a:buNone/>
            </a:pPr>
            <a:r>
              <a:rPr b="1" i="0" lang="en-US" sz="2300" u="none" cap="none" strike="noStrike">
                <a:solidFill>
                  <a:srgbClr val="FFFFFF"/>
                </a:solidFill>
                <a:latin typeface="Roboto"/>
                <a:ea typeface="Roboto"/>
                <a:cs typeface="Roboto"/>
                <a:sym typeface="Roboto"/>
              </a:rPr>
              <a:t>Title</a:t>
            </a:r>
            <a:endParaRPr b="1" i="0" sz="2300" u="none" cap="none" strike="noStrike">
              <a:solidFill>
                <a:srgbClr val="FFFFFF"/>
              </a:solidFill>
              <a:latin typeface="Roboto"/>
              <a:ea typeface="Roboto"/>
              <a:cs typeface="Roboto"/>
              <a:sym typeface="Roboto"/>
            </a:endParaRPr>
          </a:p>
        </p:txBody>
      </p:sp>
      <p:sp>
        <p:nvSpPr>
          <p:cNvPr id="289" name="Google Shape;289;p39"/>
          <p:cNvSpPr/>
          <p:nvPr/>
        </p:nvSpPr>
        <p:spPr>
          <a:xfrm>
            <a:off x="804067" y="2749359"/>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39"/>
          <p:cNvSpPr txBox="1"/>
          <p:nvPr/>
        </p:nvSpPr>
        <p:spPr>
          <a:xfrm>
            <a:off x="1011350" y="2720559"/>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291" name="Google Shape;291;p39"/>
          <p:cNvSpPr/>
          <p:nvPr/>
        </p:nvSpPr>
        <p:spPr>
          <a:xfrm>
            <a:off x="580386" y="2710148"/>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2</a:t>
            </a:r>
            <a:endParaRPr b="0" i="0" sz="1900" u="none" cap="none" strike="noStrike">
              <a:solidFill>
                <a:srgbClr val="2E5E73"/>
              </a:solidFill>
              <a:latin typeface="Arial"/>
              <a:ea typeface="Arial"/>
              <a:cs typeface="Arial"/>
              <a:sym typeface="Arial"/>
            </a:endParaRPr>
          </a:p>
        </p:txBody>
      </p:sp>
      <p:sp>
        <p:nvSpPr>
          <p:cNvPr id="292" name="Google Shape;292;p39"/>
          <p:cNvSpPr/>
          <p:nvPr/>
        </p:nvSpPr>
        <p:spPr>
          <a:xfrm>
            <a:off x="804067" y="2157622"/>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39"/>
          <p:cNvSpPr txBox="1"/>
          <p:nvPr/>
        </p:nvSpPr>
        <p:spPr>
          <a:xfrm>
            <a:off x="1011350" y="2128822"/>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294" name="Google Shape;294;p39"/>
          <p:cNvSpPr/>
          <p:nvPr/>
        </p:nvSpPr>
        <p:spPr>
          <a:xfrm>
            <a:off x="580386" y="2118411"/>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1</a:t>
            </a:r>
            <a:endParaRPr b="0" i="0" sz="1900" u="none" cap="none" strike="noStrike">
              <a:solidFill>
                <a:srgbClr val="2E5E73"/>
              </a:solidFill>
              <a:latin typeface="Arial"/>
              <a:ea typeface="Arial"/>
              <a:cs typeface="Arial"/>
              <a:sym typeface="Arial"/>
            </a:endParaRPr>
          </a:p>
        </p:txBody>
      </p:sp>
      <p:sp>
        <p:nvSpPr>
          <p:cNvPr id="295" name="Google Shape;295;p39"/>
          <p:cNvSpPr/>
          <p:nvPr/>
        </p:nvSpPr>
        <p:spPr>
          <a:xfrm>
            <a:off x="804067" y="3341096"/>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39"/>
          <p:cNvSpPr txBox="1"/>
          <p:nvPr/>
        </p:nvSpPr>
        <p:spPr>
          <a:xfrm>
            <a:off x="1011350" y="3312296"/>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297" name="Google Shape;297;p39"/>
          <p:cNvSpPr/>
          <p:nvPr/>
        </p:nvSpPr>
        <p:spPr>
          <a:xfrm>
            <a:off x="580386" y="3301885"/>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3</a:t>
            </a:r>
            <a:endParaRPr b="0" i="0" sz="1900" u="none" cap="none" strike="noStrike">
              <a:solidFill>
                <a:srgbClr val="2E5E73"/>
              </a:solidFill>
              <a:latin typeface="Arial"/>
              <a:ea typeface="Arial"/>
              <a:cs typeface="Arial"/>
              <a:sym typeface="Arial"/>
            </a:endParaRPr>
          </a:p>
        </p:txBody>
      </p:sp>
      <p:sp>
        <p:nvSpPr>
          <p:cNvPr id="298" name="Google Shape;298;p39"/>
          <p:cNvSpPr/>
          <p:nvPr/>
        </p:nvSpPr>
        <p:spPr>
          <a:xfrm>
            <a:off x="804067" y="3932833"/>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39"/>
          <p:cNvSpPr txBox="1"/>
          <p:nvPr/>
        </p:nvSpPr>
        <p:spPr>
          <a:xfrm>
            <a:off x="1011350" y="3904033"/>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00" name="Google Shape;300;p39"/>
          <p:cNvSpPr/>
          <p:nvPr/>
        </p:nvSpPr>
        <p:spPr>
          <a:xfrm>
            <a:off x="580386" y="3893622"/>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4</a:t>
            </a:r>
            <a:endParaRPr b="0" i="0" sz="1900" u="none" cap="none" strike="noStrike">
              <a:solidFill>
                <a:srgbClr val="2E5E73"/>
              </a:solidFill>
              <a:latin typeface="Arial"/>
              <a:ea typeface="Arial"/>
              <a:cs typeface="Arial"/>
              <a:sym typeface="Arial"/>
            </a:endParaRPr>
          </a:p>
        </p:txBody>
      </p:sp>
      <p:sp>
        <p:nvSpPr>
          <p:cNvPr id="301" name="Google Shape;301;p39"/>
          <p:cNvSpPr/>
          <p:nvPr/>
        </p:nvSpPr>
        <p:spPr>
          <a:xfrm>
            <a:off x="804067" y="4524570"/>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39"/>
          <p:cNvSpPr txBox="1"/>
          <p:nvPr/>
        </p:nvSpPr>
        <p:spPr>
          <a:xfrm>
            <a:off x="1011350" y="4495770"/>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03" name="Google Shape;303;p39"/>
          <p:cNvSpPr/>
          <p:nvPr/>
        </p:nvSpPr>
        <p:spPr>
          <a:xfrm>
            <a:off x="580386" y="4485359"/>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5</a:t>
            </a:r>
            <a:endParaRPr b="0" i="0" sz="1900" u="none" cap="none" strike="noStrike">
              <a:solidFill>
                <a:srgbClr val="2E5E73"/>
              </a:solidFill>
              <a:latin typeface="Arial"/>
              <a:ea typeface="Arial"/>
              <a:cs typeface="Arial"/>
              <a:sym typeface="Arial"/>
            </a:endParaRPr>
          </a:p>
        </p:txBody>
      </p:sp>
      <p:sp>
        <p:nvSpPr>
          <p:cNvPr id="304" name="Google Shape;304;p39"/>
          <p:cNvSpPr/>
          <p:nvPr/>
        </p:nvSpPr>
        <p:spPr>
          <a:xfrm>
            <a:off x="804067" y="5116307"/>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39"/>
          <p:cNvSpPr txBox="1"/>
          <p:nvPr/>
        </p:nvSpPr>
        <p:spPr>
          <a:xfrm>
            <a:off x="1011350" y="5087507"/>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06" name="Google Shape;306;p39"/>
          <p:cNvSpPr/>
          <p:nvPr/>
        </p:nvSpPr>
        <p:spPr>
          <a:xfrm>
            <a:off x="580386" y="5077096"/>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6</a:t>
            </a:r>
            <a:endParaRPr b="0" i="0" sz="1900" u="none" cap="none" strike="noStrike">
              <a:solidFill>
                <a:srgbClr val="2E5E73"/>
              </a:solidFill>
              <a:latin typeface="Arial"/>
              <a:ea typeface="Arial"/>
              <a:cs typeface="Arial"/>
              <a:sym typeface="Arial"/>
            </a:endParaRPr>
          </a:p>
        </p:txBody>
      </p:sp>
      <p:sp>
        <p:nvSpPr>
          <p:cNvPr id="307" name="Google Shape;307;p39"/>
          <p:cNvSpPr/>
          <p:nvPr/>
        </p:nvSpPr>
        <p:spPr>
          <a:xfrm>
            <a:off x="804067" y="5708044"/>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39"/>
          <p:cNvSpPr txBox="1"/>
          <p:nvPr/>
        </p:nvSpPr>
        <p:spPr>
          <a:xfrm>
            <a:off x="1011350" y="5679244"/>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09" name="Google Shape;309;p39"/>
          <p:cNvSpPr/>
          <p:nvPr/>
        </p:nvSpPr>
        <p:spPr>
          <a:xfrm>
            <a:off x="580386" y="5668833"/>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7</a:t>
            </a:r>
            <a:endParaRPr b="0" i="0" sz="1900" u="none" cap="none" strike="noStrike">
              <a:solidFill>
                <a:srgbClr val="2E5E73"/>
              </a:solidFill>
              <a:latin typeface="Arial"/>
              <a:ea typeface="Arial"/>
              <a:cs typeface="Arial"/>
              <a:sym typeface="Arial"/>
            </a:endParaRPr>
          </a:p>
        </p:txBody>
      </p:sp>
      <p:sp>
        <p:nvSpPr>
          <p:cNvPr id="310" name="Google Shape;310;p39"/>
          <p:cNvSpPr/>
          <p:nvPr/>
        </p:nvSpPr>
        <p:spPr>
          <a:xfrm>
            <a:off x="9488500" y="2157622"/>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39"/>
          <p:cNvSpPr txBox="1"/>
          <p:nvPr/>
        </p:nvSpPr>
        <p:spPr>
          <a:xfrm>
            <a:off x="9695783" y="2128822"/>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12" name="Google Shape;312;p39"/>
          <p:cNvSpPr/>
          <p:nvPr/>
        </p:nvSpPr>
        <p:spPr>
          <a:xfrm>
            <a:off x="9264819" y="2118411"/>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1</a:t>
            </a:r>
            <a:endParaRPr b="0" i="0" sz="1900" u="none" cap="none" strike="noStrike">
              <a:solidFill>
                <a:srgbClr val="2E5E73"/>
              </a:solidFill>
              <a:latin typeface="Arial"/>
              <a:ea typeface="Arial"/>
              <a:cs typeface="Arial"/>
              <a:sym typeface="Arial"/>
            </a:endParaRPr>
          </a:p>
        </p:txBody>
      </p:sp>
      <p:sp>
        <p:nvSpPr>
          <p:cNvPr id="313" name="Google Shape;313;p39"/>
          <p:cNvSpPr/>
          <p:nvPr/>
        </p:nvSpPr>
        <p:spPr>
          <a:xfrm>
            <a:off x="9488500" y="3341096"/>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39"/>
          <p:cNvSpPr txBox="1"/>
          <p:nvPr/>
        </p:nvSpPr>
        <p:spPr>
          <a:xfrm>
            <a:off x="9695783" y="3312296"/>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15" name="Google Shape;315;p39"/>
          <p:cNvSpPr/>
          <p:nvPr/>
        </p:nvSpPr>
        <p:spPr>
          <a:xfrm>
            <a:off x="9264819" y="3301885"/>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3</a:t>
            </a:r>
            <a:endParaRPr b="0" i="0" sz="1900" u="none" cap="none" strike="noStrike">
              <a:solidFill>
                <a:srgbClr val="2E5E73"/>
              </a:solidFill>
              <a:latin typeface="Arial"/>
              <a:ea typeface="Arial"/>
              <a:cs typeface="Arial"/>
              <a:sym typeface="Arial"/>
            </a:endParaRPr>
          </a:p>
        </p:txBody>
      </p:sp>
      <p:sp>
        <p:nvSpPr>
          <p:cNvPr id="316" name="Google Shape;316;p39"/>
          <p:cNvSpPr/>
          <p:nvPr/>
        </p:nvSpPr>
        <p:spPr>
          <a:xfrm>
            <a:off x="3698850" y="2749359"/>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39"/>
          <p:cNvSpPr txBox="1"/>
          <p:nvPr/>
        </p:nvSpPr>
        <p:spPr>
          <a:xfrm>
            <a:off x="3906133" y="2720559"/>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18" name="Google Shape;318;p39"/>
          <p:cNvSpPr/>
          <p:nvPr/>
        </p:nvSpPr>
        <p:spPr>
          <a:xfrm>
            <a:off x="3475169" y="2710148"/>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2</a:t>
            </a:r>
            <a:endParaRPr b="0" i="0" sz="1900" u="none" cap="none" strike="noStrike">
              <a:solidFill>
                <a:srgbClr val="2E5E73"/>
              </a:solidFill>
              <a:latin typeface="Arial"/>
              <a:ea typeface="Arial"/>
              <a:cs typeface="Arial"/>
              <a:sym typeface="Arial"/>
            </a:endParaRPr>
          </a:p>
        </p:txBody>
      </p:sp>
      <p:sp>
        <p:nvSpPr>
          <p:cNvPr id="319" name="Google Shape;319;p39"/>
          <p:cNvSpPr/>
          <p:nvPr/>
        </p:nvSpPr>
        <p:spPr>
          <a:xfrm>
            <a:off x="3698850" y="2157622"/>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39"/>
          <p:cNvSpPr txBox="1"/>
          <p:nvPr/>
        </p:nvSpPr>
        <p:spPr>
          <a:xfrm>
            <a:off x="3906133" y="2128822"/>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21" name="Google Shape;321;p39"/>
          <p:cNvSpPr/>
          <p:nvPr/>
        </p:nvSpPr>
        <p:spPr>
          <a:xfrm>
            <a:off x="3475169" y="2118411"/>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1</a:t>
            </a:r>
            <a:endParaRPr b="0" i="0" sz="1900" u="none" cap="none" strike="noStrike">
              <a:solidFill>
                <a:srgbClr val="2E5E73"/>
              </a:solidFill>
              <a:latin typeface="Arial"/>
              <a:ea typeface="Arial"/>
              <a:cs typeface="Arial"/>
              <a:sym typeface="Arial"/>
            </a:endParaRPr>
          </a:p>
        </p:txBody>
      </p:sp>
      <p:sp>
        <p:nvSpPr>
          <p:cNvPr id="322" name="Google Shape;322;p39"/>
          <p:cNvSpPr/>
          <p:nvPr/>
        </p:nvSpPr>
        <p:spPr>
          <a:xfrm>
            <a:off x="3698850" y="3341096"/>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39"/>
          <p:cNvSpPr txBox="1"/>
          <p:nvPr/>
        </p:nvSpPr>
        <p:spPr>
          <a:xfrm>
            <a:off x="3906133" y="3312296"/>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24" name="Google Shape;324;p39"/>
          <p:cNvSpPr/>
          <p:nvPr/>
        </p:nvSpPr>
        <p:spPr>
          <a:xfrm>
            <a:off x="3475169" y="3301885"/>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3</a:t>
            </a:r>
            <a:endParaRPr b="0" i="0" sz="1900" u="none" cap="none" strike="noStrike">
              <a:solidFill>
                <a:srgbClr val="2E5E73"/>
              </a:solidFill>
              <a:latin typeface="Arial"/>
              <a:ea typeface="Arial"/>
              <a:cs typeface="Arial"/>
              <a:sym typeface="Arial"/>
            </a:endParaRPr>
          </a:p>
        </p:txBody>
      </p:sp>
      <p:sp>
        <p:nvSpPr>
          <p:cNvPr id="325" name="Google Shape;325;p39"/>
          <p:cNvSpPr/>
          <p:nvPr/>
        </p:nvSpPr>
        <p:spPr>
          <a:xfrm>
            <a:off x="6593700" y="2749359"/>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39"/>
          <p:cNvSpPr txBox="1"/>
          <p:nvPr/>
        </p:nvSpPr>
        <p:spPr>
          <a:xfrm>
            <a:off x="6800983" y="2720559"/>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27" name="Google Shape;327;p39"/>
          <p:cNvSpPr/>
          <p:nvPr/>
        </p:nvSpPr>
        <p:spPr>
          <a:xfrm>
            <a:off x="6370019" y="2710148"/>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2</a:t>
            </a:r>
            <a:endParaRPr b="0" i="0" sz="1900" u="none" cap="none" strike="noStrike">
              <a:solidFill>
                <a:srgbClr val="2E5E73"/>
              </a:solidFill>
              <a:latin typeface="Arial"/>
              <a:ea typeface="Arial"/>
              <a:cs typeface="Arial"/>
              <a:sym typeface="Arial"/>
            </a:endParaRPr>
          </a:p>
        </p:txBody>
      </p:sp>
      <p:sp>
        <p:nvSpPr>
          <p:cNvPr id="328" name="Google Shape;328;p39"/>
          <p:cNvSpPr/>
          <p:nvPr/>
        </p:nvSpPr>
        <p:spPr>
          <a:xfrm>
            <a:off x="6593700" y="2157622"/>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39"/>
          <p:cNvSpPr txBox="1"/>
          <p:nvPr/>
        </p:nvSpPr>
        <p:spPr>
          <a:xfrm>
            <a:off x="6800983" y="2128822"/>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30" name="Google Shape;330;p39"/>
          <p:cNvSpPr/>
          <p:nvPr/>
        </p:nvSpPr>
        <p:spPr>
          <a:xfrm>
            <a:off x="6370019" y="2118411"/>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1</a:t>
            </a:r>
            <a:endParaRPr b="0" i="0" sz="1900" u="none" cap="none" strike="noStrike">
              <a:solidFill>
                <a:srgbClr val="2E5E73"/>
              </a:solidFill>
              <a:latin typeface="Arial"/>
              <a:ea typeface="Arial"/>
              <a:cs typeface="Arial"/>
              <a:sym typeface="Arial"/>
            </a:endParaRPr>
          </a:p>
        </p:txBody>
      </p:sp>
      <p:sp>
        <p:nvSpPr>
          <p:cNvPr id="331" name="Google Shape;331;p39"/>
          <p:cNvSpPr/>
          <p:nvPr/>
        </p:nvSpPr>
        <p:spPr>
          <a:xfrm>
            <a:off x="3698850" y="3932833"/>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39"/>
          <p:cNvSpPr txBox="1"/>
          <p:nvPr/>
        </p:nvSpPr>
        <p:spPr>
          <a:xfrm>
            <a:off x="3906133" y="3904033"/>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33" name="Google Shape;333;p39"/>
          <p:cNvSpPr/>
          <p:nvPr/>
        </p:nvSpPr>
        <p:spPr>
          <a:xfrm>
            <a:off x="3475169" y="3893622"/>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4</a:t>
            </a:r>
            <a:endParaRPr b="0" i="0" sz="1900" u="none" cap="none" strike="noStrike">
              <a:solidFill>
                <a:srgbClr val="2E5E73"/>
              </a:solidFill>
              <a:latin typeface="Arial"/>
              <a:ea typeface="Arial"/>
              <a:cs typeface="Arial"/>
              <a:sym typeface="Arial"/>
            </a:endParaRPr>
          </a:p>
        </p:txBody>
      </p:sp>
      <p:sp>
        <p:nvSpPr>
          <p:cNvPr id="334" name="Google Shape;334;p39"/>
          <p:cNvSpPr/>
          <p:nvPr/>
        </p:nvSpPr>
        <p:spPr>
          <a:xfrm>
            <a:off x="3698850" y="4524570"/>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39"/>
          <p:cNvSpPr txBox="1"/>
          <p:nvPr/>
        </p:nvSpPr>
        <p:spPr>
          <a:xfrm>
            <a:off x="3906133" y="4495770"/>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36" name="Google Shape;336;p39"/>
          <p:cNvSpPr/>
          <p:nvPr/>
        </p:nvSpPr>
        <p:spPr>
          <a:xfrm>
            <a:off x="3475169" y="4485359"/>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5</a:t>
            </a:r>
            <a:endParaRPr b="0" i="0" sz="1900" u="none" cap="none" strike="noStrike">
              <a:solidFill>
                <a:srgbClr val="2E5E73"/>
              </a:solidFill>
              <a:latin typeface="Arial"/>
              <a:ea typeface="Arial"/>
              <a:cs typeface="Arial"/>
              <a:sym typeface="Arial"/>
            </a:endParaRPr>
          </a:p>
        </p:txBody>
      </p:sp>
      <p:sp>
        <p:nvSpPr>
          <p:cNvPr id="337" name="Google Shape;337;p39"/>
          <p:cNvSpPr/>
          <p:nvPr/>
        </p:nvSpPr>
        <p:spPr>
          <a:xfrm>
            <a:off x="3698850" y="5116307"/>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39"/>
          <p:cNvSpPr txBox="1"/>
          <p:nvPr/>
        </p:nvSpPr>
        <p:spPr>
          <a:xfrm>
            <a:off x="3906133" y="5087507"/>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39" name="Google Shape;339;p39"/>
          <p:cNvSpPr/>
          <p:nvPr/>
        </p:nvSpPr>
        <p:spPr>
          <a:xfrm>
            <a:off x="3475169" y="5077096"/>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6</a:t>
            </a:r>
            <a:endParaRPr b="0" i="0" sz="1900" u="none" cap="none" strike="noStrike">
              <a:solidFill>
                <a:srgbClr val="2E5E73"/>
              </a:solidFill>
              <a:latin typeface="Arial"/>
              <a:ea typeface="Arial"/>
              <a:cs typeface="Arial"/>
              <a:sym typeface="Arial"/>
            </a:endParaRPr>
          </a:p>
        </p:txBody>
      </p:sp>
      <p:sp>
        <p:nvSpPr>
          <p:cNvPr id="340" name="Google Shape;340;p39"/>
          <p:cNvSpPr/>
          <p:nvPr/>
        </p:nvSpPr>
        <p:spPr>
          <a:xfrm>
            <a:off x="3698850" y="5708044"/>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39"/>
          <p:cNvSpPr txBox="1"/>
          <p:nvPr/>
        </p:nvSpPr>
        <p:spPr>
          <a:xfrm>
            <a:off x="3906133" y="5679244"/>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42" name="Google Shape;342;p39"/>
          <p:cNvSpPr/>
          <p:nvPr/>
        </p:nvSpPr>
        <p:spPr>
          <a:xfrm>
            <a:off x="3475169" y="5668833"/>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7</a:t>
            </a:r>
            <a:endParaRPr b="0" i="0" sz="1900" u="none" cap="none" strike="noStrike">
              <a:solidFill>
                <a:srgbClr val="2E5E73"/>
              </a:solidFill>
              <a:latin typeface="Arial"/>
              <a:ea typeface="Arial"/>
              <a:cs typeface="Arial"/>
              <a:sym typeface="Arial"/>
            </a:endParaRPr>
          </a:p>
        </p:txBody>
      </p:sp>
      <p:sp>
        <p:nvSpPr>
          <p:cNvPr id="343" name="Google Shape;343;p39"/>
          <p:cNvSpPr/>
          <p:nvPr/>
        </p:nvSpPr>
        <p:spPr>
          <a:xfrm>
            <a:off x="6593683" y="3932833"/>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39"/>
          <p:cNvSpPr txBox="1"/>
          <p:nvPr/>
        </p:nvSpPr>
        <p:spPr>
          <a:xfrm>
            <a:off x="6800967" y="3904033"/>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45" name="Google Shape;345;p39"/>
          <p:cNvSpPr/>
          <p:nvPr/>
        </p:nvSpPr>
        <p:spPr>
          <a:xfrm>
            <a:off x="6370003" y="3893622"/>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4</a:t>
            </a:r>
            <a:endParaRPr b="0" i="0" sz="1900" u="none" cap="none" strike="noStrike">
              <a:solidFill>
                <a:srgbClr val="2E5E73"/>
              </a:solidFill>
              <a:latin typeface="Arial"/>
              <a:ea typeface="Arial"/>
              <a:cs typeface="Arial"/>
              <a:sym typeface="Arial"/>
            </a:endParaRPr>
          </a:p>
        </p:txBody>
      </p:sp>
      <p:sp>
        <p:nvSpPr>
          <p:cNvPr id="346" name="Google Shape;346;p39"/>
          <p:cNvSpPr/>
          <p:nvPr/>
        </p:nvSpPr>
        <p:spPr>
          <a:xfrm>
            <a:off x="6593683" y="4524570"/>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39"/>
          <p:cNvSpPr txBox="1"/>
          <p:nvPr/>
        </p:nvSpPr>
        <p:spPr>
          <a:xfrm>
            <a:off x="6800967" y="4495770"/>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48" name="Google Shape;348;p39"/>
          <p:cNvSpPr/>
          <p:nvPr/>
        </p:nvSpPr>
        <p:spPr>
          <a:xfrm>
            <a:off x="6370003" y="4485359"/>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5</a:t>
            </a:r>
            <a:endParaRPr b="0" i="0" sz="1900" u="none" cap="none" strike="noStrike">
              <a:solidFill>
                <a:srgbClr val="2E5E73"/>
              </a:solidFill>
              <a:latin typeface="Arial"/>
              <a:ea typeface="Arial"/>
              <a:cs typeface="Arial"/>
              <a:sym typeface="Arial"/>
            </a:endParaRPr>
          </a:p>
        </p:txBody>
      </p:sp>
      <p:sp>
        <p:nvSpPr>
          <p:cNvPr id="349" name="Google Shape;349;p39"/>
          <p:cNvSpPr/>
          <p:nvPr/>
        </p:nvSpPr>
        <p:spPr>
          <a:xfrm>
            <a:off x="6593683" y="5116307"/>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39"/>
          <p:cNvSpPr txBox="1"/>
          <p:nvPr/>
        </p:nvSpPr>
        <p:spPr>
          <a:xfrm>
            <a:off x="6800967" y="5087507"/>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51" name="Google Shape;351;p39"/>
          <p:cNvSpPr/>
          <p:nvPr/>
        </p:nvSpPr>
        <p:spPr>
          <a:xfrm>
            <a:off x="6370003" y="5077096"/>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6</a:t>
            </a:r>
            <a:endParaRPr b="0" i="0" sz="1900" u="none" cap="none" strike="noStrike">
              <a:solidFill>
                <a:srgbClr val="2E5E73"/>
              </a:solidFill>
              <a:latin typeface="Arial"/>
              <a:ea typeface="Arial"/>
              <a:cs typeface="Arial"/>
              <a:sym typeface="Arial"/>
            </a:endParaRPr>
          </a:p>
        </p:txBody>
      </p:sp>
      <p:sp>
        <p:nvSpPr>
          <p:cNvPr id="352" name="Google Shape;352;p39"/>
          <p:cNvSpPr/>
          <p:nvPr/>
        </p:nvSpPr>
        <p:spPr>
          <a:xfrm>
            <a:off x="6593683" y="5708044"/>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39"/>
          <p:cNvSpPr txBox="1"/>
          <p:nvPr/>
        </p:nvSpPr>
        <p:spPr>
          <a:xfrm>
            <a:off x="6800967" y="5679244"/>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54" name="Google Shape;354;p39"/>
          <p:cNvSpPr/>
          <p:nvPr/>
        </p:nvSpPr>
        <p:spPr>
          <a:xfrm>
            <a:off x="6370003" y="5668833"/>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7</a:t>
            </a:r>
            <a:endParaRPr b="0" i="0" sz="1900" u="none" cap="none" strike="noStrike">
              <a:solidFill>
                <a:srgbClr val="2E5E73"/>
              </a:solidFill>
              <a:latin typeface="Arial"/>
              <a:ea typeface="Arial"/>
              <a:cs typeface="Arial"/>
              <a:sym typeface="Arial"/>
            </a:endParaRPr>
          </a:p>
        </p:txBody>
      </p:sp>
      <p:sp>
        <p:nvSpPr>
          <p:cNvPr id="355" name="Google Shape;355;p39"/>
          <p:cNvSpPr/>
          <p:nvPr/>
        </p:nvSpPr>
        <p:spPr>
          <a:xfrm>
            <a:off x="9488517" y="3932833"/>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39"/>
          <p:cNvSpPr txBox="1"/>
          <p:nvPr/>
        </p:nvSpPr>
        <p:spPr>
          <a:xfrm>
            <a:off x="9695800" y="3904033"/>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57" name="Google Shape;357;p39"/>
          <p:cNvSpPr/>
          <p:nvPr/>
        </p:nvSpPr>
        <p:spPr>
          <a:xfrm>
            <a:off x="9264836" y="3893622"/>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4</a:t>
            </a:r>
            <a:endParaRPr b="0" i="0" sz="1900" u="none" cap="none" strike="noStrike">
              <a:solidFill>
                <a:srgbClr val="2E5E73"/>
              </a:solidFill>
              <a:latin typeface="Arial"/>
              <a:ea typeface="Arial"/>
              <a:cs typeface="Arial"/>
              <a:sym typeface="Arial"/>
            </a:endParaRPr>
          </a:p>
        </p:txBody>
      </p:sp>
      <p:sp>
        <p:nvSpPr>
          <p:cNvPr id="358" name="Google Shape;358;p39"/>
          <p:cNvSpPr/>
          <p:nvPr/>
        </p:nvSpPr>
        <p:spPr>
          <a:xfrm>
            <a:off x="9488517" y="4524570"/>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39"/>
          <p:cNvSpPr txBox="1"/>
          <p:nvPr/>
        </p:nvSpPr>
        <p:spPr>
          <a:xfrm>
            <a:off x="9695800" y="4495770"/>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60" name="Google Shape;360;p39"/>
          <p:cNvSpPr/>
          <p:nvPr/>
        </p:nvSpPr>
        <p:spPr>
          <a:xfrm>
            <a:off x="9264836" y="4485359"/>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5</a:t>
            </a:r>
            <a:endParaRPr b="0" i="0" sz="1900" u="none" cap="none" strike="noStrike">
              <a:solidFill>
                <a:srgbClr val="2E5E73"/>
              </a:solidFill>
              <a:latin typeface="Arial"/>
              <a:ea typeface="Arial"/>
              <a:cs typeface="Arial"/>
              <a:sym typeface="Arial"/>
            </a:endParaRPr>
          </a:p>
        </p:txBody>
      </p:sp>
      <p:sp>
        <p:nvSpPr>
          <p:cNvPr id="361" name="Google Shape;361;p39"/>
          <p:cNvSpPr/>
          <p:nvPr/>
        </p:nvSpPr>
        <p:spPr>
          <a:xfrm>
            <a:off x="9488517" y="5116307"/>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39"/>
          <p:cNvSpPr txBox="1"/>
          <p:nvPr/>
        </p:nvSpPr>
        <p:spPr>
          <a:xfrm>
            <a:off x="9695800" y="5087507"/>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63" name="Google Shape;363;p39"/>
          <p:cNvSpPr/>
          <p:nvPr/>
        </p:nvSpPr>
        <p:spPr>
          <a:xfrm>
            <a:off x="9264836" y="5077096"/>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6</a:t>
            </a:r>
            <a:endParaRPr b="0" i="0" sz="1900" u="none" cap="none" strike="noStrike">
              <a:solidFill>
                <a:srgbClr val="2E5E73"/>
              </a:solidFill>
              <a:latin typeface="Arial"/>
              <a:ea typeface="Arial"/>
              <a:cs typeface="Arial"/>
              <a:sym typeface="Arial"/>
            </a:endParaRPr>
          </a:p>
        </p:txBody>
      </p:sp>
      <p:sp>
        <p:nvSpPr>
          <p:cNvPr id="364" name="Google Shape;364;p39"/>
          <p:cNvSpPr/>
          <p:nvPr/>
        </p:nvSpPr>
        <p:spPr>
          <a:xfrm>
            <a:off x="9488517" y="5708044"/>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39"/>
          <p:cNvSpPr txBox="1"/>
          <p:nvPr/>
        </p:nvSpPr>
        <p:spPr>
          <a:xfrm>
            <a:off x="9695800" y="5679244"/>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66" name="Google Shape;366;p39"/>
          <p:cNvSpPr/>
          <p:nvPr/>
        </p:nvSpPr>
        <p:spPr>
          <a:xfrm>
            <a:off x="9264836" y="5668833"/>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7</a:t>
            </a:r>
            <a:endParaRPr b="0" i="0" sz="1900" u="none" cap="none" strike="noStrike">
              <a:solidFill>
                <a:srgbClr val="2E5E73"/>
              </a:solidFill>
              <a:latin typeface="Arial"/>
              <a:ea typeface="Arial"/>
              <a:cs typeface="Arial"/>
              <a:sym typeface="Arial"/>
            </a:endParaRPr>
          </a:p>
        </p:txBody>
      </p:sp>
      <p:sp>
        <p:nvSpPr>
          <p:cNvPr id="367" name="Google Shape;367;p39"/>
          <p:cNvSpPr/>
          <p:nvPr/>
        </p:nvSpPr>
        <p:spPr>
          <a:xfrm>
            <a:off x="6593700" y="3341096"/>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39"/>
          <p:cNvSpPr txBox="1"/>
          <p:nvPr/>
        </p:nvSpPr>
        <p:spPr>
          <a:xfrm>
            <a:off x="6800983" y="3312296"/>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69" name="Google Shape;369;p39"/>
          <p:cNvSpPr/>
          <p:nvPr/>
        </p:nvSpPr>
        <p:spPr>
          <a:xfrm>
            <a:off x="6370019" y="3301885"/>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3</a:t>
            </a:r>
            <a:endParaRPr b="0" i="0" sz="1900" u="none" cap="none" strike="noStrike">
              <a:solidFill>
                <a:srgbClr val="2E5E73"/>
              </a:solidFill>
              <a:latin typeface="Arial"/>
              <a:ea typeface="Arial"/>
              <a:cs typeface="Arial"/>
              <a:sym typeface="Arial"/>
            </a:endParaRPr>
          </a:p>
        </p:txBody>
      </p:sp>
      <p:sp>
        <p:nvSpPr>
          <p:cNvPr id="370" name="Google Shape;370;p39"/>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371" name="Google Shape;371;p39"/>
          <p:cNvSpPr txBox="1"/>
          <p:nvPr>
            <p:ph idx="2" type="title"/>
          </p:nvPr>
        </p:nvSpPr>
        <p:spPr>
          <a:xfrm>
            <a:off x="-8000" y="687033"/>
            <a:ext cx="122247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inition slide">
  <p:cSld name="CUSTOM_22">
    <p:bg>
      <p:bgPr>
        <a:solidFill>
          <a:srgbClr val="F2F2F2"/>
        </a:solidFill>
      </p:bgPr>
    </p:bg>
    <p:spTree>
      <p:nvGrpSpPr>
        <p:cNvPr id="372" name="Shape 372"/>
        <p:cNvGrpSpPr/>
        <p:nvPr/>
      </p:nvGrpSpPr>
      <p:grpSpPr>
        <a:xfrm>
          <a:off x="0" y="0"/>
          <a:ext cx="0" cy="0"/>
          <a:chOff x="0" y="0"/>
          <a:chExt cx="0" cy="0"/>
        </a:xfrm>
      </p:grpSpPr>
      <p:pic>
        <p:nvPicPr>
          <p:cNvPr id="373" name="Google Shape;373;p40"/>
          <p:cNvPicPr preferRelativeResize="0"/>
          <p:nvPr/>
        </p:nvPicPr>
        <p:blipFill rotWithShape="1">
          <a:blip r:embed="rId2">
            <a:alphaModFix amt="11000"/>
          </a:blip>
          <a:srcRect b="7135" l="-6410" r="6410" t="-3050"/>
          <a:stretch/>
        </p:blipFill>
        <p:spPr>
          <a:xfrm>
            <a:off x="6876987" y="3562800"/>
            <a:ext cx="5315012" cy="3295200"/>
          </a:xfrm>
          <a:prstGeom prst="rect">
            <a:avLst/>
          </a:prstGeom>
          <a:noFill/>
          <a:ln>
            <a:noFill/>
          </a:ln>
        </p:spPr>
      </p:pic>
      <p:sp>
        <p:nvSpPr>
          <p:cNvPr id="374" name="Google Shape;374;p40"/>
          <p:cNvSpPr txBox="1"/>
          <p:nvPr>
            <p:ph type="title"/>
          </p:nvPr>
        </p:nvSpPr>
        <p:spPr>
          <a:xfrm>
            <a:off x="2612967" y="2188267"/>
            <a:ext cx="11360700" cy="7635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atin typeface="Roboto Light"/>
                <a:ea typeface="Roboto Light"/>
                <a:cs typeface="Roboto Light"/>
                <a:sym typeface="Roboto Light"/>
              </a:defRPr>
            </a:lvl1pPr>
            <a:lvl2pPr lvl="1" algn="l">
              <a:lnSpc>
                <a:spcPct val="100000"/>
              </a:lnSpc>
              <a:spcBef>
                <a:spcPts val="0"/>
              </a:spcBef>
              <a:spcAft>
                <a:spcPts val="0"/>
              </a:spcAft>
              <a:buSzPts val="3700"/>
              <a:buNone/>
              <a:defRPr>
                <a:latin typeface="Roboto Light"/>
                <a:ea typeface="Roboto Light"/>
                <a:cs typeface="Roboto Light"/>
                <a:sym typeface="Roboto Light"/>
              </a:defRPr>
            </a:lvl2pPr>
            <a:lvl3pPr lvl="2" algn="l">
              <a:lnSpc>
                <a:spcPct val="100000"/>
              </a:lnSpc>
              <a:spcBef>
                <a:spcPts val="0"/>
              </a:spcBef>
              <a:spcAft>
                <a:spcPts val="0"/>
              </a:spcAft>
              <a:buSzPts val="3700"/>
              <a:buNone/>
              <a:defRPr>
                <a:latin typeface="Roboto Light"/>
                <a:ea typeface="Roboto Light"/>
                <a:cs typeface="Roboto Light"/>
                <a:sym typeface="Roboto Light"/>
              </a:defRPr>
            </a:lvl3pPr>
            <a:lvl4pPr lvl="3" algn="l">
              <a:lnSpc>
                <a:spcPct val="100000"/>
              </a:lnSpc>
              <a:spcBef>
                <a:spcPts val="0"/>
              </a:spcBef>
              <a:spcAft>
                <a:spcPts val="0"/>
              </a:spcAft>
              <a:buSzPts val="3700"/>
              <a:buNone/>
              <a:defRPr>
                <a:latin typeface="Roboto Light"/>
                <a:ea typeface="Roboto Light"/>
                <a:cs typeface="Roboto Light"/>
                <a:sym typeface="Roboto Light"/>
              </a:defRPr>
            </a:lvl4pPr>
            <a:lvl5pPr lvl="4" algn="l">
              <a:lnSpc>
                <a:spcPct val="100000"/>
              </a:lnSpc>
              <a:spcBef>
                <a:spcPts val="0"/>
              </a:spcBef>
              <a:spcAft>
                <a:spcPts val="0"/>
              </a:spcAft>
              <a:buSzPts val="3700"/>
              <a:buNone/>
              <a:defRPr>
                <a:latin typeface="Roboto Light"/>
                <a:ea typeface="Roboto Light"/>
                <a:cs typeface="Roboto Light"/>
                <a:sym typeface="Roboto Light"/>
              </a:defRPr>
            </a:lvl5pPr>
            <a:lvl6pPr lvl="5" algn="l">
              <a:lnSpc>
                <a:spcPct val="100000"/>
              </a:lnSpc>
              <a:spcBef>
                <a:spcPts val="0"/>
              </a:spcBef>
              <a:spcAft>
                <a:spcPts val="0"/>
              </a:spcAft>
              <a:buSzPts val="3700"/>
              <a:buNone/>
              <a:defRPr>
                <a:latin typeface="Roboto Light"/>
                <a:ea typeface="Roboto Light"/>
                <a:cs typeface="Roboto Light"/>
                <a:sym typeface="Roboto Light"/>
              </a:defRPr>
            </a:lvl6pPr>
            <a:lvl7pPr lvl="6" algn="l">
              <a:lnSpc>
                <a:spcPct val="100000"/>
              </a:lnSpc>
              <a:spcBef>
                <a:spcPts val="0"/>
              </a:spcBef>
              <a:spcAft>
                <a:spcPts val="0"/>
              </a:spcAft>
              <a:buSzPts val="3700"/>
              <a:buNone/>
              <a:defRPr>
                <a:latin typeface="Roboto Light"/>
                <a:ea typeface="Roboto Light"/>
                <a:cs typeface="Roboto Light"/>
                <a:sym typeface="Roboto Light"/>
              </a:defRPr>
            </a:lvl7pPr>
            <a:lvl8pPr lvl="7" algn="l">
              <a:lnSpc>
                <a:spcPct val="100000"/>
              </a:lnSpc>
              <a:spcBef>
                <a:spcPts val="0"/>
              </a:spcBef>
              <a:spcAft>
                <a:spcPts val="0"/>
              </a:spcAft>
              <a:buSzPts val="3700"/>
              <a:buNone/>
              <a:defRPr>
                <a:latin typeface="Roboto Light"/>
                <a:ea typeface="Roboto Light"/>
                <a:cs typeface="Roboto Light"/>
                <a:sym typeface="Roboto Light"/>
              </a:defRPr>
            </a:lvl8pPr>
            <a:lvl9pPr lvl="8" algn="l">
              <a:lnSpc>
                <a:spcPct val="100000"/>
              </a:lnSpc>
              <a:spcBef>
                <a:spcPts val="0"/>
              </a:spcBef>
              <a:spcAft>
                <a:spcPts val="0"/>
              </a:spcAft>
              <a:buSzPts val="3700"/>
              <a:buNone/>
              <a:defRPr>
                <a:latin typeface="Roboto Light"/>
                <a:ea typeface="Roboto Light"/>
                <a:cs typeface="Roboto Light"/>
                <a:sym typeface="Roboto Light"/>
              </a:defRPr>
            </a:lvl9pPr>
          </a:lstStyle>
          <a:p/>
        </p:txBody>
      </p:sp>
      <p:sp>
        <p:nvSpPr>
          <p:cNvPr id="375" name="Google Shape;375;p40"/>
          <p:cNvSpPr/>
          <p:nvPr/>
        </p:nvSpPr>
        <p:spPr>
          <a:xfrm flipH="1" rot="10800000">
            <a:off x="918400" y="922800"/>
            <a:ext cx="10355100" cy="5012400"/>
          </a:xfrm>
          <a:prstGeom prst="bracePair">
            <a:avLst/>
          </a:prstGeom>
          <a:noFill/>
          <a:ln cap="flat" cmpd="sng" w="76200">
            <a:solidFill>
              <a:srgbClr val="FCB91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376" name="Google Shape;376;p40"/>
          <p:cNvSpPr/>
          <p:nvPr/>
        </p:nvSpPr>
        <p:spPr>
          <a:xfrm>
            <a:off x="1472357" y="1386251"/>
            <a:ext cx="9247523" cy="4175678"/>
          </a:xfrm>
          <a:custGeom>
            <a:rect b="b" l="l" r="r" t="t"/>
            <a:pathLst>
              <a:path extrusionOk="0" h="128611" w="284824">
                <a:moveTo>
                  <a:pt x="26676" y="0"/>
                </a:moveTo>
                <a:cubicBezTo>
                  <a:pt x="22180" y="0"/>
                  <a:pt x="18965" y="1390"/>
                  <a:pt x="17030" y="4169"/>
                </a:cubicBezTo>
                <a:cubicBezTo>
                  <a:pt x="15068" y="6948"/>
                  <a:pt x="14114" y="11035"/>
                  <a:pt x="14114" y="16431"/>
                </a:cubicBezTo>
                <a:lnTo>
                  <a:pt x="14114" y="45150"/>
                </a:lnTo>
                <a:cubicBezTo>
                  <a:pt x="14114" y="50191"/>
                  <a:pt x="12807" y="54360"/>
                  <a:pt x="10191" y="57684"/>
                </a:cubicBezTo>
                <a:cubicBezTo>
                  <a:pt x="7684" y="60981"/>
                  <a:pt x="4060" y="63242"/>
                  <a:pt x="0" y="64087"/>
                </a:cubicBezTo>
                <a:lnTo>
                  <a:pt x="0" y="64305"/>
                </a:lnTo>
                <a:cubicBezTo>
                  <a:pt x="4332" y="65368"/>
                  <a:pt x="7766" y="67548"/>
                  <a:pt x="10300" y="70817"/>
                </a:cubicBezTo>
                <a:cubicBezTo>
                  <a:pt x="12834" y="74087"/>
                  <a:pt x="14114" y="78283"/>
                  <a:pt x="14114" y="83460"/>
                </a:cubicBezTo>
                <a:lnTo>
                  <a:pt x="14114" y="112180"/>
                </a:lnTo>
                <a:cubicBezTo>
                  <a:pt x="14114" y="117684"/>
                  <a:pt x="15068" y="121798"/>
                  <a:pt x="17030" y="124523"/>
                </a:cubicBezTo>
                <a:cubicBezTo>
                  <a:pt x="18992" y="127248"/>
                  <a:pt x="22207" y="128610"/>
                  <a:pt x="26676" y="128610"/>
                </a:cubicBezTo>
                <a:lnTo>
                  <a:pt x="258148" y="128610"/>
                </a:lnTo>
                <a:cubicBezTo>
                  <a:pt x="262644" y="128610"/>
                  <a:pt x="265832" y="127248"/>
                  <a:pt x="267794" y="124523"/>
                </a:cubicBezTo>
                <a:cubicBezTo>
                  <a:pt x="269728" y="121798"/>
                  <a:pt x="270709" y="117684"/>
                  <a:pt x="270709" y="112180"/>
                </a:cubicBezTo>
                <a:lnTo>
                  <a:pt x="270709" y="83460"/>
                </a:lnTo>
                <a:cubicBezTo>
                  <a:pt x="270709" y="78283"/>
                  <a:pt x="271990" y="74087"/>
                  <a:pt x="274497" y="70817"/>
                </a:cubicBezTo>
                <a:cubicBezTo>
                  <a:pt x="277058" y="67548"/>
                  <a:pt x="280491" y="65395"/>
                  <a:pt x="284824" y="64305"/>
                </a:cubicBezTo>
                <a:lnTo>
                  <a:pt x="284824" y="64087"/>
                </a:lnTo>
                <a:cubicBezTo>
                  <a:pt x="280764" y="63242"/>
                  <a:pt x="277140" y="60981"/>
                  <a:pt x="274606" y="57684"/>
                </a:cubicBezTo>
                <a:cubicBezTo>
                  <a:pt x="272017" y="54360"/>
                  <a:pt x="270709" y="50191"/>
                  <a:pt x="270709" y="45150"/>
                </a:cubicBezTo>
                <a:lnTo>
                  <a:pt x="270709" y="16431"/>
                </a:lnTo>
                <a:cubicBezTo>
                  <a:pt x="270709" y="11035"/>
                  <a:pt x="269728" y="6948"/>
                  <a:pt x="267794" y="4169"/>
                </a:cubicBezTo>
                <a:cubicBezTo>
                  <a:pt x="265832" y="1417"/>
                  <a:pt x="262616" y="27"/>
                  <a:pt x="258148" y="0"/>
                </a:cubicBez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377" name="Google Shape;377;p40"/>
          <p:cNvSpPr txBox="1"/>
          <p:nvPr>
            <p:ph idx="2" type="title"/>
          </p:nvPr>
        </p:nvSpPr>
        <p:spPr>
          <a:xfrm>
            <a:off x="1933833" y="1386267"/>
            <a:ext cx="8325600" cy="4175700"/>
          </a:xfrm>
          <a:prstGeom prst="rect">
            <a:avLst/>
          </a:prstGeom>
          <a:noFill/>
          <a:ln>
            <a:noFill/>
          </a:ln>
        </p:spPr>
        <p:txBody>
          <a:bodyPr anchorCtr="0" anchor="ctr" bIns="121900" lIns="487675" spcFirstLastPara="1" rIns="121900" wrap="square" tIns="121900">
            <a:noAutofit/>
          </a:bodyPr>
          <a:lstStyle>
            <a:lvl1pPr lvl="0" algn="l">
              <a:lnSpc>
                <a:spcPct val="100000"/>
              </a:lnSpc>
              <a:spcBef>
                <a:spcPts val="0"/>
              </a:spcBef>
              <a:spcAft>
                <a:spcPts val="0"/>
              </a:spcAft>
              <a:buSzPts val="4500"/>
              <a:buNone/>
              <a:defRPr sz="4500">
                <a:latin typeface="Roboto Light"/>
                <a:ea typeface="Roboto Light"/>
                <a:cs typeface="Roboto Light"/>
                <a:sym typeface="Roboto Light"/>
              </a:defRPr>
            </a:lvl1pPr>
            <a:lvl2pPr lvl="1" algn="l">
              <a:lnSpc>
                <a:spcPct val="100000"/>
              </a:lnSpc>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2pPr>
            <a:lvl3pPr lvl="2" algn="l">
              <a:lnSpc>
                <a:spcPct val="100000"/>
              </a:lnSpc>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3pPr>
            <a:lvl4pPr lvl="3" algn="l">
              <a:lnSpc>
                <a:spcPct val="100000"/>
              </a:lnSpc>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4pPr>
            <a:lvl5pPr lvl="4" algn="l">
              <a:lnSpc>
                <a:spcPct val="100000"/>
              </a:lnSpc>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5pPr>
            <a:lvl6pPr lvl="5" algn="l">
              <a:lnSpc>
                <a:spcPct val="100000"/>
              </a:lnSpc>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6pPr>
            <a:lvl7pPr lvl="6" algn="l">
              <a:lnSpc>
                <a:spcPct val="100000"/>
              </a:lnSpc>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7pPr>
            <a:lvl8pPr lvl="7" algn="l">
              <a:lnSpc>
                <a:spcPct val="100000"/>
              </a:lnSpc>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8pPr>
            <a:lvl9pPr lvl="8" algn="l">
              <a:lnSpc>
                <a:spcPct val="100000"/>
              </a:lnSpc>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01">
  <p:cSld name="CUSTOM_5">
    <p:spTree>
      <p:nvGrpSpPr>
        <p:cNvPr id="378" name="Shape 378"/>
        <p:cNvGrpSpPr/>
        <p:nvPr/>
      </p:nvGrpSpPr>
      <p:grpSpPr>
        <a:xfrm>
          <a:off x="0" y="0"/>
          <a:ext cx="0" cy="0"/>
          <a:chOff x="0" y="0"/>
          <a:chExt cx="0" cy="0"/>
        </a:xfrm>
      </p:grpSpPr>
      <p:graphicFrame>
        <p:nvGraphicFramePr>
          <p:cNvPr id="379" name="Google Shape;379;p41"/>
          <p:cNvGraphicFramePr/>
          <p:nvPr/>
        </p:nvGraphicFramePr>
        <p:xfrm>
          <a:off x="989433" y="1378633"/>
          <a:ext cx="3000000" cy="3000000"/>
        </p:xfrm>
        <a:graphic>
          <a:graphicData uri="http://schemas.openxmlformats.org/drawingml/2006/table">
            <a:tbl>
              <a:tblPr>
                <a:noFill/>
                <a:tableStyleId>{3E19507E-3707-4C44-B1F8-B97880E50C00}</a:tableStyleId>
              </a:tblPr>
              <a:tblGrid>
                <a:gridCol w="510475"/>
                <a:gridCol w="2120525"/>
                <a:gridCol w="2510800"/>
                <a:gridCol w="2535675"/>
                <a:gridCol w="2535675"/>
              </a:tblGrid>
              <a:tr h="589975">
                <a:tc>
                  <a:txBody>
                    <a:bodyPr/>
                    <a:lstStyle/>
                    <a:p>
                      <a:pPr indent="0" lvl="0" marL="0" marR="0" rtl="0" algn="ctr">
                        <a:lnSpc>
                          <a:spcPct val="100000"/>
                        </a:lnSpc>
                        <a:spcBef>
                          <a:spcPts val="0"/>
                        </a:spcBef>
                        <a:spcAft>
                          <a:spcPts val="0"/>
                        </a:spcAft>
                        <a:buClr>
                          <a:srgbClr val="000000"/>
                        </a:buClr>
                        <a:buSzPts val="1900"/>
                        <a:buFont typeface="Arial"/>
                        <a:buNone/>
                      </a:pPr>
                      <a:r>
                        <a:rPr b="1" lang="en-US" sz="1900" u="none" cap="none" strike="noStrike">
                          <a:solidFill>
                            <a:srgbClr val="082D49"/>
                          </a:solidFill>
                          <a:latin typeface="Roboto"/>
                          <a:ea typeface="Roboto"/>
                          <a:cs typeface="Roboto"/>
                          <a:sym typeface="Roboto"/>
                        </a:rPr>
                        <a:t>Id</a:t>
                      </a:r>
                      <a:endParaRPr b="1"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900"/>
                        <a:buFont typeface="Arial"/>
                        <a:buNone/>
                      </a:pPr>
                      <a:r>
                        <a:rPr b="1" lang="en-US" sz="1900" u="none" cap="none" strike="noStrike">
                          <a:solidFill>
                            <a:srgbClr val="082D49"/>
                          </a:solidFill>
                          <a:latin typeface="Roboto"/>
                          <a:ea typeface="Roboto"/>
                          <a:cs typeface="Roboto"/>
                          <a:sym typeface="Roboto"/>
                        </a:rPr>
                        <a:t>First Name</a:t>
                      </a:r>
                      <a:endParaRPr b="1"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900"/>
                        <a:buFont typeface="Arial"/>
                        <a:buNone/>
                      </a:pPr>
                      <a:r>
                        <a:rPr b="1" lang="en-US" sz="1900" u="none" cap="none" strike="noStrike">
                          <a:solidFill>
                            <a:srgbClr val="082D49"/>
                          </a:solidFill>
                          <a:latin typeface="Roboto"/>
                          <a:ea typeface="Roboto"/>
                          <a:cs typeface="Roboto"/>
                          <a:sym typeface="Roboto"/>
                        </a:rPr>
                        <a:t>Last Name</a:t>
                      </a:r>
                      <a:endParaRPr b="1"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900"/>
                        <a:buFont typeface="Arial"/>
                        <a:buNone/>
                      </a:pPr>
                      <a:r>
                        <a:rPr b="1" lang="en-US" sz="1900" u="none" cap="none" strike="noStrike">
                          <a:solidFill>
                            <a:srgbClr val="082D49"/>
                          </a:solidFill>
                          <a:latin typeface="Roboto"/>
                          <a:ea typeface="Roboto"/>
                          <a:cs typeface="Roboto"/>
                          <a:sym typeface="Roboto"/>
                        </a:rPr>
                        <a:t>Email</a:t>
                      </a:r>
                      <a:endParaRPr b="1"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900"/>
                        <a:buFont typeface="Arial"/>
                        <a:buNone/>
                      </a:pPr>
                      <a:r>
                        <a:rPr b="1" lang="en-US" sz="1900" u="none" cap="none" strike="noStrike">
                          <a:solidFill>
                            <a:srgbClr val="082D49"/>
                          </a:solidFill>
                          <a:latin typeface="Roboto"/>
                          <a:ea typeface="Roboto"/>
                          <a:cs typeface="Roboto"/>
                          <a:sym typeface="Roboto"/>
                        </a:rPr>
                        <a:t>Yes/No</a:t>
                      </a:r>
                      <a:endParaRPr b="1"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2F2F2"/>
                    </a:solidFill>
                  </a:tcPr>
                </a:tc>
              </a:tr>
              <a:tr h="812775">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1</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“John”</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“Doe”</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“john@email.com”</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900" u="none" cap="none" strike="noStrike">
                          <a:solidFill>
                            <a:srgbClr val="082D49"/>
                          </a:solidFill>
                          <a:latin typeface="Roboto"/>
                          <a:ea typeface="Roboto"/>
                          <a:cs typeface="Roboto"/>
                          <a:sym typeface="Roboto"/>
                        </a:rPr>
                        <a:t>“Y”</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r>
              <a:tr h="812775">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2</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CB912"/>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“John”</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CB912"/>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“Doe”</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CB912"/>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“john@email.com”</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CB912"/>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“N”</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CB912"/>
                    </a:solidFill>
                  </a:tcPr>
                </a:tc>
              </a:tr>
              <a:tr h="812775">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3</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“John”</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“Doe”</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“john@email.com”</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900" u="none" cap="none" strike="noStrike">
                          <a:solidFill>
                            <a:srgbClr val="082D49"/>
                          </a:solidFill>
                          <a:latin typeface="Roboto"/>
                          <a:ea typeface="Roboto"/>
                          <a:cs typeface="Roboto"/>
                          <a:sym typeface="Roboto"/>
                        </a:rPr>
                        <a:t>“Y”</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r>
              <a:tr h="812775">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4</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“John”</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“Doe”</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“john@email.com”</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“Y”</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r>
              <a:tr h="812775">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5</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“John”</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“Doe”</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“john@email.com”</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“Y”</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r>
            </a:tbl>
          </a:graphicData>
        </a:graphic>
      </p:graphicFrame>
      <p:sp>
        <p:nvSpPr>
          <p:cNvPr id="380" name="Google Shape;380;p41"/>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381" name="Google Shape;381;p41"/>
          <p:cNvSpPr txBox="1"/>
          <p:nvPr>
            <p:ph idx="2" type="title"/>
          </p:nvPr>
        </p:nvSpPr>
        <p:spPr>
          <a:xfrm>
            <a:off x="-8000" y="687033"/>
            <a:ext cx="122247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slide 01">
  <p:cSld name="CUSTOM_6">
    <p:spTree>
      <p:nvGrpSpPr>
        <p:cNvPr id="382" name="Shape 382"/>
        <p:cNvGrpSpPr/>
        <p:nvPr/>
      </p:nvGrpSpPr>
      <p:grpSpPr>
        <a:xfrm>
          <a:off x="0" y="0"/>
          <a:ext cx="0" cy="0"/>
          <a:chOff x="0" y="0"/>
          <a:chExt cx="0" cy="0"/>
        </a:xfrm>
      </p:grpSpPr>
      <p:sp>
        <p:nvSpPr>
          <p:cNvPr id="383" name="Google Shape;383;p42"/>
          <p:cNvSpPr/>
          <p:nvPr>
            <p:ph idx="2" type="pic"/>
          </p:nvPr>
        </p:nvSpPr>
        <p:spPr>
          <a:xfrm>
            <a:off x="7897833" y="200"/>
            <a:ext cx="4293900" cy="6858000"/>
          </a:xfrm>
          <a:prstGeom prst="rect">
            <a:avLst/>
          </a:prstGeom>
          <a:noFill/>
          <a:ln>
            <a:noFill/>
          </a:ln>
        </p:spPr>
      </p:sp>
      <p:sp>
        <p:nvSpPr>
          <p:cNvPr id="384" name="Google Shape;384;p42"/>
          <p:cNvSpPr txBox="1"/>
          <p:nvPr>
            <p:ph idx="1" type="body"/>
          </p:nvPr>
        </p:nvSpPr>
        <p:spPr>
          <a:xfrm>
            <a:off x="787133" y="1495633"/>
            <a:ext cx="7092900" cy="45147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sz="1900"/>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385" name="Google Shape;385;p42"/>
          <p:cNvSpPr txBox="1"/>
          <p:nvPr>
            <p:ph type="title"/>
          </p:nvPr>
        </p:nvSpPr>
        <p:spPr>
          <a:xfrm>
            <a:off x="-2783" y="169867"/>
            <a:ext cx="78849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386" name="Google Shape;386;p42"/>
          <p:cNvSpPr txBox="1"/>
          <p:nvPr>
            <p:ph idx="3"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slide 02">
  <p:cSld name="CUSTOM_7">
    <p:spTree>
      <p:nvGrpSpPr>
        <p:cNvPr id="387" name="Shape 387"/>
        <p:cNvGrpSpPr/>
        <p:nvPr/>
      </p:nvGrpSpPr>
      <p:grpSpPr>
        <a:xfrm>
          <a:off x="0" y="0"/>
          <a:ext cx="0" cy="0"/>
          <a:chOff x="0" y="0"/>
          <a:chExt cx="0" cy="0"/>
        </a:xfrm>
      </p:grpSpPr>
      <p:sp>
        <p:nvSpPr>
          <p:cNvPr id="388" name="Google Shape;388;p43"/>
          <p:cNvSpPr/>
          <p:nvPr>
            <p:ph idx="2" type="pic"/>
          </p:nvPr>
        </p:nvSpPr>
        <p:spPr>
          <a:xfrm>
            <a:off x="0" y="200"/>
            <a:ext cx="4293900" cy="6858000"/>
          </a:xfrm>
          <a:prstGeom prst="rect">
            <a:avLst/>
          </a:prstGeom>
          <a:noFill/>
          <a:ln>
            <a:noFill/>
          </a:ln>
        </p:spPr>
      </p:sp>
      <p:sp>
        <p:nvSpPr>
          <p:cNvPr id="389" name="Google Shape;389;p43"/>
          <p:cNvSpPr txBox="1"/>
          <p:nvPr>
            <p:ph type="title"/>
          </p:nvPr>
        </p:nvSpPr>
        <p:spPr>
          <a:xfrm>
            <a:off x="4294000" y="169867"/>
            <a:ext cx="74763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390" name="Google Shape;390;p43"/>
          <p:cNvSpPr txBox="1"/>
          <p:nvPr>
            <p:ph idx="1" type="body"/>
          </p:nvPr>
        </p:nvSpPr>
        <p:spPr>
          <a:xfrm>
            <a:off x="5070500" y="1495633"/>
            <a:ext cx="6802800" cy="45147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sz="1900"/>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391" name="Google Shape;391;p43"/>
          <p:cNvSpPr txBox="1"/>
          <p:nvPr>
            <p:ph idx="3" type="title"/>
          </p:nvPr>
        </p:nvSpPr>
        <p:spPr>
          <a:xfrm>
            <a:off x="4294000" y="687033"/>
            <a:ext cx="79227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nsition slide 01">
  <p:cSld name="CUSTOM_26">
    <p:bg>
      <p:bgPr>
        <a:solidFill>
          <a:srgbClr val="F2F2F2"/>
        </a:solidFill>
      </p:bgPr>
    </p:bg>
    <p:spTree>
      <p:nvGrpSpPr>
        <p:cNvPr id="24" name="Shape 24"/>
        <p:cNvGrpSpPr/>
        <p:nvPr/>
      </p:nvGrpSpPr>
      <p:grpSpPr>
        <a:xfrm>
          <a:off x="0" y="0"/>
          <a:ext cx="0" cy="0"/>
          <a:chOff x="0" y="0"/>
          <a:chExt cx="0" cy="0"/>
        </a:xfrm>
      </p:grpSpPr>
      <p:sp>
        <p:nvSpPr>
          <p:cNvPr id="25" name="Google Shape;25;p17"/>
          <p:cNvSpPr txBox="1"/>
          <p:nvPr>
            <p:ph type="title"/>
          </p:nvPr>
        </p:nvSpPr>
        <p:spPr>
          <a:xfrm>
            <a:off x="0" y="3592400"/>
            <a:ext cx="12192000" cy="987600"/>
          </a:xfrm>
          <a:prstGeom prst="rect">
            <a:avLst/>
          </a:prstGeom>
          <a:noFill/>
          <a:ln>
            <a:noFill/>
          </a:ln>
        </p:spPr>
        <p:txBody>
          <a:bodyPr anchorCtr="0" anchor="t" bIns="121900" lIns="0" spcFirstLastPara="1" rIns="0" wrap="square" tIns="121900">
            <a:noAutofit/>
          </a:bodyPr>
          <a:lstStyle>
            <a:lvl1pPr lvl="0" algn="ctr">
              <a:lnSpc>
                <a:spcPct val="100000"/>
              </a:lnSpc>
              <a:spcBef>
                <a:spcPts val="0"/>
              </a:spcBef>
              <a:spcAft>
                <a:spcPts val="0"/>
              </a:spcAft>
              <a:buSzPts val="5300"/>
              <a:buNone/>
              <a:defRPr sz="5300">
                <a:latin typeface="Roboto Light"/>
                <a:ea typeface="Roboto Light"/>
                <a:cs typeface="Roboto Light"/>
                <a:sym typeface="Roboto Light"/>
              </a:defRPr>
            </a:lvl1pPr>
            <a:lvl2pPr lvl="1" algn="l">
              <a:lnSpc>
                <a:spcPct val="100000"/>
              </a:lnSpc>
              <a:spcBef>
                <a:spcPts val="0"/>
              </a:spcBef>
              <a:spcAft>
                <a:spcPts val="0"/>
              </a:spcAft>
              <a:buSzPts val="3700"/>
              <a:buNone/>
              <a:defRPr>
                <a:latin typeface="Roboto Light"/>
                <a:ea typeface="Roboto Light"/>
                <a:cs typeface="Roboto Light"/>
                <a:sym typeface="Roboto Light"/>
              </a:defRPr>
            </a:lvl2pPr>
            <a:lvl3pPr lvl="2" algn="l">
              <a:lnSpc>
                <a:spcPct val="100000"/>
              </a:lnSpc>
              <a:spcBef>
                <a:spcPts val="0"/>
              </a:spcBef>
              <a:spcAft>
                <a:spcPts val="0"/>
              </a:spcAft>
              <a:buSzPts val="3700"/>
              <a:buNone/>
              <a:defRPr>
                <a:latin typeface="Roboto Light"/>
                <a:ea typeface="Roboto Light"/>
                <a:cs typeface="Roboto Light"/>
                <a:sym typeface="Roboto Light"/>
              </a:defRPr>
            </a:lvl3pPr>
            <a:lvl4pPr lvl="3" algn="l">
              <a:lnSpc>
                <a:spcPct val="100000"/>
              </a:lnSpc>
              <a:spcBef>
                <a:spcPts val="0"/>
              </a:spcBef>
              <a:spcAft>
                <a:spcPts val="0"/>
              </a:spcAft>
              <a:buSzPts val="3700"/>
              <a:buNone/>
              <a:defRPr>
                <a:latin typeface="Roboto Light"/>
                <a:ea typeface="Roboto Light"/>
                <a:cs typeface="Roboto Light"/>
                <a:sym typeface="Roboto Light"/>
              </a:defRPr>
            </a:lvl4pPr>
            <a:lvl5pPr lvl="4" algn="l">
              <a:lnSpc>
                <a:spcPct val="100000"/>
              </a:lnSpc>
              <a:spcBef>
                <a:spcPts val="0"/>
              </a:spcBef>
              <a:spcAft>
                <a:spcPts val="0"/>
              </a:spcAft>
              <a:buSzPts val="3700"/>
              <a:buNone/>
              <a:defRPr>
                <a:latin typeface="Roboto Light"/>
                <a:ea typeface="Roboto Light"/>
                <a:cs typeface="Roboto Light"/>
                <a:sym typeface="Roboto Light"/>
              </a:defRPr>
            </a:lvl5pPr>
            <a:lvl6pPr lvl="5" algn="l">
              <a:lnSpc>
                <a:spcPct val="100000"/>
              </a:lnSpc>
              <a:spcBef>
                <a:spcPts val="0"/>
              </a:spcBef>
              <a:spcAft>
                <a:spcPts val="0"/>
              </a:spcAft>
              <a:buSzPts val="3700"/>
              <a:buNone/>
              <a:defRPr>
                <a:latin typeface="Roboto Light"/>
                <a:ea typeface="Roboto Light"/>
                <a:cs typeface="Roboto Light"/>
                <a:sym typeface="Roboto Light"/>
              </a:defRPr>
            </a:lvl6pPr>
            <a:lvl7pPr lvl="6" algn="l">
              <a:lnSpc>
                <a:spcPct val="100000"/>
              </a:lnSpc>
              <a:spcBef>
                <a:spcPts val="0"/>
              </a:spcBef>
              <a:spcAft>
                <a:spcPts val="0"/>
              </a:spcAft>
              <a:buSzPts val="3700"/>
              <a:buNone/>
              <a:defRPr>
                <a:latin typeface="Roboto Light"/>
                <a:ea typeface="Roboto Light"/>
                <a:cs typeface="Roboto Light"/>
                <a:sym typeface="Roboto Light"/>
              </a:defRPr>
            </a:lvl7pPr>
            <a:lvl8pPr lvl="7" algn="l">
              <a:lnSpc>
                <a:spcPct val="100000"/>
              </a:lnSpc>
              <a:spcBef>
                <a:spcPts val="0"/>
              </a:spcBef>
              <a:spcAft>
                <a:spcPts val="0"/>
              </a:spcAft>
              <a:buSzPts val="3700"/>
              <a:buNone/>
              <a:defRPr>
                <a:latin typeface="Roboto Light"/>
                <a:ea typeface="Roboto Light"/>
                <a:cs typeface="Roboto Light"/>
                <a:sym typeface="Roboto Light"/>
              </a:defRPr>
            </a:lvl8pPr>
            <a:lvl9pPr lvl="8" algn="l">
              <a:lnSpc>
                <a:spcPct val="100000"/>
              </a:lnSpc>
              <a:spcBef>
                <a:spcPts val="0"/>
              </a:spcBef>
              <a:spcAft>
                <a:spcPts val="0"/>
              </a:spcAft>
              <a:buSzPts val="3700"/>
              <a:buNone/>
              <a:defRPr>
                <a:latin typeface="Roboto Light"/>
                <a:ea typeface="Roboto Light"/>
                <a:cs typeface="Roboto Light"/>
                <a:sym typeface="Roboto Light"/>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creenshot slide 01">
  <p:cSld name="CUSTOM_8">
    <p:spTree>
      <p:nvGrpSpPr>
        <p:cNvPr id="392" name="Shape 392"/>
        <p:cNvGrpSpPr/>
        <p:nvPr/>
      </p:nvGrpSpPr>
      <p:grpSpPr>
        <a:xfrm>
          <a:off x="0" y="0"/>
          <a:ext cx="0" cy="0"/>
          <a:chOff x="0" y="0"/>
          <a:chExt cx="0" cy="0"/>
        </a:xfrm>
      </p:grpSpPr>
      <p:cxnSp>
        <p:nvCxnSpPr>
          <p:cNvPr id="393" name="Google Shape;393;p44"/>
          <p:cNvCxnSpPr/>
          <p:nvPr/>
        </p:nvCxnSpPr>
        <p:spPr>
          <a:xfrm rot="10800000">
            <a:off x="3892467" y="3168581"/>
            <a:ext cx="780300" cy="0"/>
          </a:xfrm>
          <a:prstGeom prst="straightConnector1">
            <a:avLst/>
          </a:prstGeom>
          <a:noFill/>
          <a:ln cap="rnd" cmpd="sng" w="9525">
            <a:solidFill>
              <a:srgbClr val="2E5E73"/>
            </a:solidFill>
            <a:prstDash val="solid"/>
            <a:round/>
            <a:headEnd len="sm" w="sm" type="none"/>
            <a:tailEnd len="med" w="med" type="oval"/>
          </a:ln>
        </p:spPr>
      </p:cxnSp>
      <p:cxnSp>
        <p:nvCxnSpPr>
          <p:cNvPr id="394" name="Google Shape;394;p44"/>
          <p:cNvCxnSpPr/>
          <p:nvPr/>
        </p:nvCxnSpPr>
        <p:spPr>
          <a:xfrm rot="10800000">
            <a:off x="3892467" y="5087800"/>
            <a:ext cx="780300" cy="0"/>
          </a:xfrm>
          <a:prstGeom prst="straightConnector1">
            <a:avLst/>
          </a:prstGeom>
          <a:noFill/>
          <a:ln cap="rnd" cmpd="sng" w="9525">
            <a:solidFill>
              <a:srgbClr val="2E5E73"/>
            </a:solidFill>
            <a:prstDash val="solid"/>
            <a:round/>
            <a:headEnd len="sm" w="sm" type="none"/>
            <a:tailEnd len="med" w="med" type="oval"/>
          </a:ln>
        </p:spPr>
      </p:cxnSp>
      <p:sp>
        <p:nvSpPr>
          <p:cNvPr id="395" name="Google Shape;395;p44"/>
          <p:cNvSpPr/>
          <p:nvPr>
            <p:ph idx="2" type="pic"/>
          </p:nvPr>
        </p:nvSpPr>
        <p:spPr>
          <a:xfrm>
            <a:off x="4781367" y="2073900"/>
            <a:ext cx="6573900" cy="3556500"/>
          </a:xfrm>
          <a:prstGeom prst="rect">
            <a:avLst/>
          </a:prstGeom>
          <a:noFill/>
          <a:ln>
            <a:noFill/>
          </a:ln>
          <a:effectLst>
            <a:outerShdw blurRad="57150" rotWithShape="0" algn="bl" dir="5400000" dist="19050">
              <a:srgbClr val="000000">
                <a:alpha val="49803"/>
              </a:srgbClr>
            </a:outerShdw>
          </a:effectLst>
        </p:spPr>
      </p:sp>
      <p:sp>
        <p:nvSpPr>
          <p:cNvPr id="396" name="Google Shape;396;p44"/>
          <p:cNvSpPr txBox="1"/>
          <p:nvPr>
            <p:ph type="title"/>
          </p:nvPr>
        </p:nvSpPr>
        <p:spPr>
          <a:xfrm>
            <a:off x="965767" y="2839267"/>
            <a:ext cx="2817900" cy="14109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397" name="Google Shape;397;p44"/>
          <p:cNvSpPr txBox="1"/>
          <p:nvPr>
            <p:ph idx="3" type="title"/>
          </p:nvPr>
        </p:nvSpPr>
        <p:spPr>
          <a:xfrm>
            <a:off x="965767" y="4778500"/>
            <a:ext cx="2817900" cy="11505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398" name="Google Shape;398;p44"/>
          <p:cNvSpPr txBox="1"/>
          <p:nvPr>
            <p:ph idx="4"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399" name="Google Shape;399;p44"/>
          <p:cNvSpPr txBox="1"/>
          <p:nvPr>
            <p:ph idx="5"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creenshot slide 02">
  <p:cSld name="CUSTOM_9">
    <p:spTree>
      <p:nvGrpSpPr>
        <p:cNvPr id="400" name="Shape 400"/>
        <p:cNvGrpSpPr/>
        <p:nvPr/>
      </p:nvGrpSpPr>
      <p:grpSpPr>
        <a:xfrm>
          <a:off x="0" y="0"/>
          <a:ext cx="0" cy="0"/>
          <a:chOff x="0" y="0"/>
          <a:chExt cx="0" cy="0"/>
        </a:xfrm>
      </p:grpSpPr>
      <p:cxnSp>
        <p:nvCxnSpPr>
          <p:cNvPr id="401" name="Google Shape;401;p45"/>
          <p:cNvCxnSpPr/>
          <p:nvPr/>
        </p:nvCxnSpPr>
        <p:spPr>
          <a:xfrm rot="10800000">
            <a:off x="2276100" y="3168567"/>
            <a:ext cx="628500" cy="0"/>
          </a:xfrm>
          <a:prstGeom prst="straightConnector1">
            <a:avLst/>
          </a:prstGeom>
          <a:noFill/>
          <a:ln cap="rnd" cmpd="sng" w="9525">
            <a:solidFill>
              <a:srgbClr val="2E5E73"/>
            </a:solidFill>
            <a:prstDash val="solid"/>
            <a:round/>
            <a:headEnd len="sm" w="sm" type="none"/>
            <a:tailEnd len="med" w="med" type="oval"/>
          </a:ln>
        </p:spPr>
      </p:cxnSp>
      <p:cxnSp>
        <p:nvCxnSpPr>
          <p:cNvPr id="402" name="Google Shape;402;p45"/>
          <p:cNvCxnSpPr/>
          <p:nvPr/>
        </p:nvCxnSpPr>
        <p:spPr>
          <a:xfrm rot="10800000">
            <a:off x="9496900" y="5082948"/>
            <a:ext cx="360000" cy="0"/>
          </a:xfrm>
          <a:prstGeom prst="straightConnector1">
            <a:avLst/>
          </a:prstGeom>
          <a:noFill/>
          <a:ln cap="rnd" cmpd="sng" w="9525">
            <a:solidFill>
              <a:srgbClr val="2E5E73"/>
            </a:solidFill>
            <a:prstDash val="solid"/>
            <a:round/>
            <a:headEnd len="med" w="med" type="oval"/>
            <a:tailEnd len="sm" w="sm" type="none"/>
          </a:ln>
        </p:spPr>
      </p:cxnSp>
      <p:sp>
        <p:nvSpPr>
          <p:cNvPr id="403" name="Google Shape;403;p45"/>
          <p:cNvSpPr/>
          <p:nvPr>
            <p:ph idx="2" type="pic"/>
          </p:nvPr>
        </p:nvSpPr>
        <p:spPr>
          <a:xfrm>
            <a:off x="3056700" y="2073900"/>
            <a:ext cx="6326400" cy="3422400"/>
          </a:xfrm>
          <a:prstGeom prst="rect">
            <a:avLst/>
          </a:prstGeom>
          <a:noFill/>
          <a:ln>
            <a:noFill/>
          </a:ln>
          <a:effectLst>
            <a:outerShdw blurRad="57150" rotWithShape="0" algn="bl" dir="5400000" dist="19050">
              <a:srgbClr val="000000">
                <a:alpha val="49803"/>
              </a:srgbClr>
            </a:outerShdw>
          </a:effectLst>
        </p:spPr>
      </p:sp>
      <p:sp>
        <p:nvSpPr>
          <p:cNvPr id="404" name="Google Shape;404;p45"/>
          <p:cNvSpPr txBox="1"/>
          <p:nvPr>
            <p:ph type="title"/>
          </p:nvPr>
        </p:nvSpPr>
        <p:spPr>
          <a:xfrm>
            <a:off x="578700" y="2874700"/>
            <a:ext cx="1740000" cy="1820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405" name="Google Shape;405;p45"/>
          <p:cNvSpPr txBox="1"/>
          <p:nvPr>
            <p:ph idx="3" type="title"/>
          </p:nvPr>
        </p:nvSpPr>
        <p:spPr>
          <a:xfrm>
            <a:off x="9970700" y="2951367"/>
            <a:ext cx="1740000" cy="2400900"/>
          </a:xfrm>
          <a:prstGeom prst="rect">
            <a:avLst/>
          </a:prstGeom>
          <a:noFill/>
          <a:ln>
            <a:noFill/>
          </a:ln>
        </p:spPr>
        <p:txBody>
          <a:bodyPr anchorCtr="0" anchor="b"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406" name="Google Shape;406;p45"/>
          <p:cNvSpPr txBox="1"/>
          <p:nvPr>
            <p:ph idx="4"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407" name="Google Shape;407;p45"/>
          <p:cNvSpPr txBox="1"/>
          <p:nvPr>
            <p:ph idx="5"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s Up slide">
  <p:cSld name="CUSTOM_10_2">
    <p:bg>
      <p:bgPr>
        <a:solidFill>
          <a:srgbClr val="F2F2F2"/>
        </a:solidFill>
      </p:bgPr>
    </p:bg>
    <p:spTree>
      <p:nvGrpSpPr>
        <p:cNvPr id="408" name="Shape 408"/>
        <p:cNvGrpSpPr/>
        <p:nvPr/>
      </p:nvGrpSpPr>
      <p:grpSpPr>
        <a:xfrm>
          <a:off x="0" y="0"/>
          <a:ext cx="0" cy="0"/>
          <a:chOff x="0" y="0"/>
          <a:chExt cx="0" cy="0"/>
        </a:xfrm>
      </p:grpSpPr>
      <p:sp>
        <p:nvSpPr>
          <p:cNvPr id="409" name="Google Shape;409;p46"/>
          <p:cNvSpPr txBox="1"/>
          <p:nvPr>
            <p:ph type="title"/>
          </p:nvPr>
        </p:nvSpPr>
        <p:spPr>
          <a:xfrm>
            <a:off x="0" y="4686167"/>
            <a:ext cx="12192000" cy="755700"/>
          </a:xfrm>
          <a:prstGeom prst="rect">
            <a:avLst/>
          </a:prstGeom>
          <a:noFill/>
          <a:ln>
            <a:noFill/>
          </a:ln>
        </p:spPr>
        <p:txBody>
          <a:bodyPr anchorCtr="0" anchor="t" bIns="121900" lIns="487675" spcFirstLastPara="1" rIns="121900" wrap="square" tIns="121900">
            <a:noAutofit/>
          </a:bodyPr>
          <a:lstStyle>
            <a:lvl1pPr lvl="0" algn="ctr">
              <a:lnSpc>
                <a:spcPct val="100000"/>
              </a:lnSpc>
              <a:spcBef>
                <a:spcPts val="0"/>
              </a:spcBef>
              <a:spcAft>
                <a:spcPts val="0"/>
              </a:spcAft>
              <a:buSzPts val="2700"/>
              <a:buNone/>
              <a:defRPr sz="2700">
                <a:latin typeface="Roboto Light"/>
                <a:ea typeface="Roboto Light"/>
                <a:cs typeface="Roboto Light"/>
                <a:sym typeface="Roboto Light"/>
              </a:defRPr>
            </a:lvl1pPr>
            <a:lvl2pPr lvl="1" algn="ctr">
              <a:lnSpc>
                <a:spcPct val="100000"/>
              </a:lnSpc>
              <a:spcBef>
                <a:spcPts val="0"/>
              </a:spcBef>
              <a:spcAft>
                <a:spcPts val="0"/>
              </a:spcAft>
              <a:buSzPts val="3700"/>
              <a:buNone/>
              <a:defRPr>
                <a:latin typeface="Roboto Light"/>
                <a:ea typeface="Roboto Light"/>
                <a:cs typeface="Roboto Light"/>
                <a:sym typeface="Roboto Light"/>
              </a:defRPr>
            </a:lvl2pPr>
            <a:lvl3pPr lvl="2" algn="ctr">
              <a:lnSpc>
                <a:spcPct val="100000"/>
              </a:lnSpc>
              <a:spcBef>
                <a:spcPts val="0"/>
              </a:spcBef>
              <a:spcAft>
                <a:spcPts val="0"/>
              </a:spcAft>
              <a:buSzPts val="3700"/>
              <a:buNone/>
              <a:defRPr>
                <a:latin typeface="Roboto Light"/>
                <a:ea typeface="Roboto Light"/>
                <a:cs typeface="Roboto Light"/>
                <a:sym typeface="Roboto Light"/>
              </a:defRPr>
            </a:lvl3pPr>
            <a:lvl4pPr lvl="3" algn="ctr">
              <a:lnSpc>
                <a:spcPct val="100000"/>
              </a:lnSpc>
              <a:spcBef>
                <a:spcPts val="0"/>
              </a:spcBef>
              <a:spcAft>
                <a:spcPts val="0"/>
              </a:spcAft>
              <a:buSzPts val="3700"/>
              <a:buNone/>
              <a:defRPr>
                <a:latin typeface="Roboto Light"/>
                <a:ea typeface="Roboto Light"/>
                <a:cs typeface="Roboto Light"/>
                <a:sym typeface="Roboto Light"/>
              </a:defRPr>
            </a:lvl4pPr>
            <a:lvl5pPr lvl="4" algn="ctr">
              <a:lnSpc>
                <a:spcPct val="100000"/>
              </a:lnSpc>
              <a:spcBef>
                <a:spcPts val="0"/>
              </a:spcBef>
              <a:spcAft>
                <a:spcPts val="0"/>
              </a:spcAft>
              <a:buSzPts val="3700"/>
              <a:buNone/>
              <a:defRPr>
                <a:latin typeface="Roboto Light"/>
                <a:ea typeface="Roboto Light"/>
                <a:cs typeface="Roboto Light"/>
                <a:sym typeface="Roboto Light"/>
              </a:defRPr>
            </a:lvl5pPr>
            <a:lvl6pPr lvl="5" algn="ctr">
              <a:lnSpc>
                <a:spcPct val="100000"/>
              </a:lnSpc>
              <a:spcBef>
                <a:spcPts val="0"/>
              </a:spcBef>
              <a:spcAft>
                <a:spcPts val="0"/>
              </a:spcAft>
              <a:buSzPts val="3700"/>
              <a:buNone/>
              <a:defRPr>
                <a:latin typeface="Roboto Light"/>
                <a:ea typeface="Roboto Light"/>
                <a:cs typeface="Roboto Light"/>
                <a:sym typeface="Roboto Light"/>
              </a:defRPr>
            </a:lvl6pPr>
            <a:lvl7pPr lvl="6" algn="ctr">
              <a:lnSpc>
                <a:spcPct val="100000"/>
              </a:lnSpc>
              <a:spcBef>
                <a:spcPts val="0"/>
              </a:spcBef>
              <a:spcAft>
                <a:spcPts val="0"/>
              </a:spcAft>
              <a:buSzPts val="3700"/>
              <a:buNone/>
              <a:defRPr>
                <a:latin typeface="Roboto Light"/>
                <a:ea typeface="Roboto Light"/>
                <a:cs typeface="Roboto Light"/>
                <a:sym typeface="Roboto Light"/>
              </a:defRPr>
            </a:lvl7pPr>
            <a:lvl8pPr lvl="7" algn="ctr">
              <a:lnSpc>
                <a:spcPct val="100000"/>
              </a:lnSpc>
              <a:spcBef>
                <a:spcPts val="0"/>
              </a:spcBef>
              <a:spcAft>
                <a:spcPts val="0"/>
              </a:spcAft>
              <a:buSzPts val="3700"/>
              <a:buNone/>
              <a:defRPr>
                <a:latin typeface="Roboto Light"/>
                <a:ea typeface="Roboto Light"/>
                <a:cs typeface="Roboto Light"/>
                <a:sym typeface="Roboto Light"/>
              </a:defRPr>
            </a:lvl8pPr>
            <a:lvl9pPr lvl="8" algn="ctr">
              <a:lnSpc>
                <a:spcPct val="100000"/>
              </a:lnSpc>
              <a:spcBef>
                <a:spcPts val="0"/>
              </a:spcBef>
              <a:spcAft>
                <a:spcPts val="0"/>
              </a:spcAft>
              <a:buSzPts val="3700"/>
              <a:buNone/>
              <a:defRPr>
                <a:latin typeface="Roboto Light"/>
                <a:ea typeface="Roboto Light"/>
                <a:cs typeface="Roboto Light"/>
                <a:sym typeface="Roboto Light"/>
              </a:defRPr>
            </a:lvl9pPr>
          </a:lstStyle>
          <a:p/>
        </p:txBody>
      </p:sp>
      <p:sp>
        <p:nvSpPr>
          <p:cNvPr id="410" name="Google Shape;410;p46"/>
          <p:cNvSpPr/>
          <p:nvPr/>
        </p:nvSpPr>
        <p:spPr>
          <a:xfrm>
            <a:off x="4974733" y="1492067"/>
            <a:ext cx="2242500" cy="2242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411" name="Google Shape;411;p46"/>
          <p:cNvSpPr txBox="1"/>
          <p:nvPr/>
        </p:nvSpPr>
        <p:spPr>
          <a:xfrm>
            <a:off x="415600" y="3894300"/>
            <a:ext cx="113607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0" i="0" lang="en-US" sz="5300" u="none" cap="none" strike="noStrike">
                <a:solidFill>
                  <a:srgbClr val="2E5E73"/>
                </a:solidFill>
                <a:latin typeface="Roboto Light"/>
                <a:ea typeface="Roboto Light"/>
                <a:cs typeface="Roboto Light"/>
                <a:sym typeface="Roboto Light"/>
              </a:rPr>
              <a:t>Instructor</a:t>
            </a:r>
            <a:r>
              <a:rPr b="1" i="0" lang="en-US" sz="5300" u="none" cap="none" strike="noStrike">
                <a:solidFill>
                  <a:srgbClr val="2E5E73"/>
                </a:solidFill>
                <a:latin typeface="Roboto"/>
                <a:ea typeface="Roboto"/>
                <a:cs typeface="Roboto"/>
                <a:sym typeface="Roboto"/>
              </a:rPr>
              <a:t> Demonstration</a:t>
            </a:r>
            <a:endParaRPr b="0" i="0" sz="3200" u="none" cap="none" strike="noStrike">
              <a:solidFill>
                <a:srgbClr val="2E5E73"/>
              </a:solidFill>
              <a:latin typeface="Roboto Light"/>
              <a:ea typeface="Roboto Light"/>
              <a:cs typeface="Roboto Light"/>
              <a:sym typeface="Roboto Light"/>
            </a:endParaRPr>
          </a:p>
        </p:txBody>
      </p:sp>
      <p:pic>
        <p:nvPicPr>
          <p:cNvPr id="412" name="Google Shape;412;p46"/>
          <p:cNvPicPr preferRelativeResize="0"/>
          <p:nvPr/>
        </p:nvPicPr>
        <p:blipFill rotWithShape="1">
          <a:blip r:embed="rId2">
            <a:alphaModFix/>
          </a:blip>
          <a:srcRect b="0" l="0" r="0" t="0"/>
          <a:stretch/>
        </p:blipFill>
        <p:spPr>
          <a:xfrm>
            <a:off x="5314375" y="2111667"/>
            <a:ext cx="1563117" cy="1003200"/>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s Up slide 1">
  <p:cSld name="CUSTOM_10_2_1">
    <p:bg>
      <p:bgPr>
        <a:solidFill>
          <a:srgbClr val="F2F2F2"/>
        </a:solidFill>
      </p:bgPr>
    </p:bg>
    <p:spTree>
      <p:nvGrpSpPr>
        <p:cNvPr id="413" name="Shape 413"/>
        <p:cNvGrpSpPr/>
        <p:nvPr/>
      </p:nvGrpSpPr>
      <p:grpSpPr>
        <a:xfrm>
          <a:off x="0" y="0"/>
          <a:ext cx="0" cy="0"/>
          <a:chOff x="0" y="0"/>
          <a:chExt cx="0" cy="0"/>
        </a:xfrm>
      </p:grpSpPr>
      <p:sp>
        <p:nvSpPr>
          <p:cNvPr id="414" name="Google Shape;414;p47"/>
          <p:cNvSpPr txBox="1"/>
          <p:nvPr/>
        </p:nvSpPr>
        <p:spPr>
          <a:xfrm>
            <a:off x="415600" y="3584600"/>
            <a:ext cx="113607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1" i="0" lang="en-US" sz="5300" u="none" cap="none" strike="noStrike">
                <a:solidFill>
                  <a:srgbClr val="2E5E73"/>
                </a:solidFill>
                <a:latin typeface="Roboto"/>
                <a:ea typeface="Roboto"/>
                <a:cs typeface="Roboto"/>
                <a:sym typeface="Roboto"/>
              </a:rPr>
              <a:t>Time’s up!</a:t>
            </a:r>
            <a:endParaRPr b="1" i="0" sz="5300" u="none" cap="none" strike="noStrike">
              <a:solidFill>
                <a:srgbClr val="2E5E73"/>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5300"/>
              <a:buFont typeface="Arial"/>
              <a:buNone/>
            </a:pPr>
            <a:r>
              <a:rPr b="0" i="0" lang="en-US" sz="5300" u="none" cap="none" strike="noStrike">
                <a:solidFill>
                  <a:srgbClr val="2E5E73"/>
                </a:solidFill>
                <a:latin typeface="Roboto Light"/>
                <a:ea typeface="Roboto Light"/>
                <a:cs typeface="Roboto Light"/>
                <a:sym typeface="Roboto Light"/>
              </a:rPr>
              <a:t>Let’s review</a:t>
            </a:r>
            <a:endParaRPr b="0" i="0" sz="5300" u="none" cap="none" strike="noStrike">
              <a:solidFill>
                <a:srgbClr val="2E5E73"/>
              </a:solidFill>
              <a:latin typeface="Roboto Light"/>
              <a:ea typeface="Roboto Light"/>
              <a:cs typeface="Roboto Light"/>
              <a:sym typeface="Roboto Light"/>
            </a:endParaRPr>
          </a:p>
        </p:txBody>
      </p:sp>
      <p:pic>
        <p:nvPicPr>
          <p:cNvPr id="415" name="Google Shape;415;p47"/>
          <p:cNvPicPr preferRelativeResize="0"/>
          <p:nvPr/>
        </p:nvPicPr>
        <p:blipFill rotWithShape="1">
          <a:blip r:embed="rId2">
            <a:alphaModFix/>
          </a:blip>
          <a:srcRect b="0" l="0" r="0" t="0"/>
          <a:stretch/>
        </p:blipFill>
        <p:spPr>
          <a:xfrm>
            <a:off x="5300000" y="2049267"/>
            <a:ext cx="1592000" cy="1532086"/>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slide">
  <p:cSld name="CUSTOM_10_1">
    <p:bg>
      <p:bgPr>
        <a:solidFill>
          <a:srgbClr val="F2F2F2"/>
        </a:solidFill>
      </p:bgPr>
    </p:bg>
    <p:spTree>
      <p:nvGrpSpPr>
        <p:cNvPr id="416" name="Shape 416"/>
        <p:cNvGrpSpPr/>
        <p:nvPr/>
      </p:nvGrpSpPr>
      <p:grpSpPr>
        <a:xfrm>
          <a:off x="0" y="0"/>
          <a:ext cx="0" cy="0"/>
          <a:chOff x="0" y="0"/>
          <a:chExt cx="0" cy="0"/>
        </a:xfrm>
      </p:grpSpPr>
      <p:sp>
        <p:nvSpPr>
          <p:cNvPr id="417" name="Google Shape;417;p48"/>
          <p:cNvSpPr txBox="1"/>
          <p:nvPr/>
        </p:nvSpPr>
        <p:spPr>
          <a:xfrm>
            <a:off x="415600" y="3584600"/>
            <a:ext cx="113607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1" i="0" lang="en-US" sz="5300" u="none" cap="none" strike="noStrike">
                <a:solidFill>
                  <a:srgbClr val="2E5E73"/>
                </a:solidFill>
                <a:latin typeface="Roboto"/>
                <a:ea typeface="Roboto"/>
                <a:cs typeface="Roboto"/>
                <a:sym typeface="Roboto"/>
              </a:rPr>
              <a:t>Break</a:t>
            </a:r>
            <a:endParaRPr b="1" i="0" sz="5300" u="none" cap="none" strike="noStrike">
              <a:solidFill>
                <a:srgbClr val="2E5E73"/>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5300"/>
              <a:buFont typeface="Arial"/>
              <a:buNone/>
            </a:pPr>
            <a:r>
              <a:rPr b="0" i="0" lang="en-US" sz="5300" u="none" cap="none" strike="noStrike">
                <a:solidFill>
                  <a:srgbClr val="2E5E73"/>
                </a:solidFill>
                <a:latin typeface="Roboto Light"/>
                <a:ea typeface="Roboto Light"/>
                <a:cs typeface="Roboto Light"/>
                <a:sym typeface="Roboto Light"/>
              </a:rPr>
              <a:t>15 mins</a:t>
            </a:r>
            <a:endParaRPr b="0" i="0" sz="5300" u="none" cap="none" strike="noStrike">
              <a:solidFill>
                <a:srgbClr val="2E5E73"/>
              </a:solidFill>
              <a:latin typeface="Roboto Light"/>
              <a:ea typeface="Roboto Light"/>
              <a:cs typeface="Roboto Light"/>
              <a:sym typeface="Roboto Light"/>
            </a:endParaRPr>
          </a:p>
        </p:txBody>
      </p:sp>
      <p:pic>
        <p:nvPicPr>
          <p:cNvPr id="418" name="Google Shape;418;p48"/>
          <p:cNvPicPr preferRelativeResize="0"/>
          <p:nvPr/>
        </p:nvPicPr>
        <p:blipFill rotWithShape="1">
          <a:blip r:embed="rId2">
            <a:alphaModFix/>
          </a:blip>
          <a:srcRect b="0" l="0" r="0" t="0"/>
          <a:stretch/>
        </p:blipFill>
        <p:spPr>
          <a:xfrm>
            <a:off x="5246436" y="1939100"/>
            <a:ext cx="1699100" cy="1645444"/>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slide 1">
  <p:cSld name="CUSTOM_10_1_2">
    <p:bg>
      <p:bgPr>
        <a:solidFill>
          <a:srgbClr val="F2F2F2"/>
        </a:solidFill>
      </p:bgPr>
    </p:bg>
    <p:spTree>
      <p:nvGrpSpPr>
        <p:cNvPr id="419" name="Shape 419"/>
        <p:cNvGrpSpPr/>
        <p:nvPr/>
      </p:nvGrpSpPr>
      <p:grpSpPr>
        <a:xfrm>
          <a:off x="0" y="0"/>
          <a:ext cx="0" cy="0"/>
          <a:chOff x="0" y="0"/>
          <a:chExt cx="0" cy="0"/>
        </a:xfrm>
      </p:grpSpPr>
      <p:sp>
        <p:nvSpPr>
          <p:cNvPr id="420" name="Google Shape;420;p49"/>
          <p:cNvSpPr txBox="1"/>
          <p:nvPr/>
        </p:nvSpPr>
        <p:spPr>
          <a:xfrm>
            <a:off x="415600" y="3584600"/>
            <a:ext cx="113607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1" i="0" lang="en-US" sz="5300" u="none" cap="none" strike="noStrike">
                <a:solidFill>
                  <a:srgbClr val="2E5E73"/>
                </a:solidFill>
                <a:latin typeface="Roboto"/>
                <a:ea typeface="Roboto"/>
                <a:cs typeface="Roboto"/>
                <a:sym typeface="Roboto"/>
              </a:rPr>
              <a:t>Break</a:t>
            </a:r>
            <a:endParaRPr b="1" i="0" sz="5300" u="none" cap="none" strike="noStrike">
              <a:solidFill>
                <a:srgbClr val="2E5E73"/>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5300"/>
              <a:buFont typeface="Arial"/>
              <a:buNone/>
            </a:pPr>
            <a:r>
              <a:rPr b="0" i="0" lang="en-US" sz="5300" u="none" cap="none" strike="noStrike">
                <a:solidFill>
                  <a:srgbClr val="2E5E73"/>
                </a:solidFill>
                <a:latin typeface="Roboto Light"/>
                <a:ea typeface="Roboto Light"/>
                <a:cs typeface="Roboto Light"/>
                <a:sym typeface="Roboto Light"/>
              </a:rPr>
              <a:t>15 mins</a:t>
            </a:r>
            <a:endParaRPr b="0" i="0" sz="5300" u="none" cap="none" strike="noStrike">
              <a:solidFill>
                <a:srgbClr val="2E5E73"/>
              </a:solidFill>
              <a:latin typeface="Roboto Light"/>
              <a:ea typeface="Roboto Light"/>
              <a:cs typeface="Roboto Light"/>
              <a:sym typeface="Roboto Light"/>
            </a:endParaRPr>
          </a:p>
        </p:txBody>
      </p:sp>
      <p:pic>
        <p:nvPicPr>
          <p:cNvPr id="421" name="Google Shape;421;p49"/>
          <p:cNvPicPr preferRelativeResize="0"/>
          <p:nvPr/>
        </p:nvPicPr>
        <p:blipFill rotWithShape="1">
          <a:blip r:embed="rId2">
            <a:alphaModFix/>
          </a:blip>
          <a:srcRect b="0" l="0" r="0" t="0"/>
          <a:stretch/>
        </p:blipFill>
        <p:spPr>
          <a:xfrm>
            <a:off x="5246436" y="1939100"/>
            <a:ext cx="1699100" cy="1645444"/>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 for a video slide">
  <p:cSld name="CUSTOM_10_1_1">
    <p:bg>
      <p:bgPr>
        <a:solidFill>
          <a:srgbClr val="F2F2F2"/>
        </a:solidFill>
      </p:bgPr>
    </p:bg>
    <p:spTree>
      <p:nvGrpSpPr>
        <p:cNvPr id="422" name="Shape 422"/>
        <p:cNvGrpSpPr/>
        <p:nvPr/>
      </p:nvGrpSpPr>
      <p:grpSpPr>
        <a:xfrm>
          <a:off x="0" y="0"/>
          <a:ext cx="0" cy="0"/>
          <a:chOff x="0" y="0"/>
          <a:chExt cx="0" cy="0"/>
        </a:xfrm>
      </p:grpSpPr>
      <p:sp>
        <p:nvSpPr>
          <p:cNvPr id="423" name="Google Shape;423;p50"/>
          <p:cNvSpPr txBox="1"/>
          <p:nvPr/>
        </p:nvSpPr>
        <p:spPr>
          <a:xfrm>
            <a:off x="415600" y="3584600"/>
            <a:ext cx="113607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0" i="0" lang="en-US" sz="5300" u="none" cap="none" strike="noStrike">
                <a:solidFill>
                  <a:srgbClr val="2E5E73"/>
                </a:solidFill>
                <a:latin typeface="Roboto Light"/>
                <a:ea typeface="Roboto Light"/>
                <a:cs typeface="Roboto Light"/>
                <a:sym typeface="Roboto Light"/>
              </a:rPr>
              <a:t>Time for a quick </a:t>
            </a:r>
            <a:r>
              <a:rPr b="1" i="0" lang="en-US" sz="5300" u="none" cap="none" strike="noStrike">
                <a:solidFill>
                  <a:srgbClr val="2E5E73"/>
                </a:solidFill>
                <a:latin typeface="Roboto"/>
                <a:ea typeface="Roboto"/>
                <a:cs typeface="Roboto"/>
                <a:sym typeface="Roboto"/>
              </a:rPr>
              <a:t>video</a:t>
            </a:r>
            <a:endParaRPr b="0" i="0" sz="5300" u="none" cap="none" strike="noStrike">
              <a:solidFill>
                <a:srgbClr val="2E5E73"/>
              </a:solidFill>
              <a:latin typeface="Roboto Light"/>
              <a:ea typeface="Roboto Light"/>
              <a:cs typeface="Roboto Light"/>
              <a:sym typeface="Roboto Light"/>
            </a:endParaRPr>
          </a:p>
        </p:txBody>
      </p:sp>
      <p:pic>
        <p:nvPicPr>
          <p:cNvPr id="424" name="Google Shape;424;p50"/>
          <p:cNvPicPr preferRelativeResize="0"/>
          <p:nvPr/>
        </p:nvPicPr>
        <p:blipFill rotWithShape="1">
          <a:blip r:embed="rId2">
            <a:alphaModFix/>
          </a:blip>
          <a:srcRect b="0" l="0" r="0" t="0"/>
          <a:stretch/>
        </p:blipFill>
        <p:spPr>
          <a:xfrm>
            <a:off x="5221133" y="2212233"/>
            <a:ext cx="1749733" cy="1260934"/>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eer review slide">
  <p:cSld name="CUSTOM_10_1_1_1">
    <p:bg>
      <p:bgPr>
        <a:solidFill>
          <a:srgbClr val="F2F2F2"/>
        </a:solidFill>
      </p:bgPr>
    </p:bg>
    <p:spTree>
      <p:nvGrpSpPr>
        <p:cNvPr id="425" name="Shape 425"/>
        <p:cNvGrpSpPr/>
        <p:nvPr/>
      </p:nvGrpSpPr>
      <p:grpSpPr>
        <a:xfrm>
          <a:off x="0" y="0"/>
          <a:ext cx="0" cy="0"/>
          <a:chOff x="0" y="0"/>
          <a:chExt cx="0" cy="0"/>
        </a:xfrm>
      </p:grpSpPr>
      <p:sp>
        <p:nvSpPr>
          <p:cNvPr id="426" name="Google Shape;426;p51"/>
          <p:cNvSpPr txBox="1"/>
          <p:nvPr/>
        </p:nvSpPr>
        <p:spPr>
          <a:xfrm>
            <a:off x="415600" y="3917467"/>
            <a:ext cx="113607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1" i="0" lang="en-US" sz="5300" u="none" cap="none" strike="noStrike">
                <a:solidFill>
                  <a:srgbClr val="2E5E73"/>
                </a:solidFill>
                <a:latin typeface="Roboto"/>
                <a:ea typeface="Roboto"/>
                <a:cs typeface="Roboto"/>
                <a:sym typeface="Roboto"/>
              </a:rPr>
              <a:t>Peer </a:t>
            </a:r>
            <a:r>
              <a:rPr b="0" i="0" lang="en-US" sz="5300" u="none" cap="none" strike="noStrike">
                <a:solidFill>
                  <a:srgbClr val="2E5E73"/>
                </a:solidFill>
                <a:latin typeface="Roboto Light"/>
                <a:ea typeface="Roboto Light"/>
                <a:cs typeface="Roboto Light"/>
                <a:sym typeface="Roboto Light"/>
              </a:rPr>
              <a:t>review</a:t>
            </a:r>
            <a:endParaRPr b="0" i="0" sz="5300" u="none" cap="none" strike="noStrike">
              <a:solidFill>
                <a:srgbClr val="2E5E73"/>
              </a:solidFill>
              <a:latin typeface="Roboto Light"/>
              <a:ea typeface="Roboto Light"/>
              <a:cs typeface="Roboto Light"/>
              <a:sym typeface="Roboto Light"/>
            </a:endParaRPr>
          </a:p>
        </p:txBody>
      </p:sp>
      <p:pic>
        <p:nvPicPr>
          <p:cNvPr id="427" name="Google Shape;427;p51"/>
          <p:cNvPicPr preferRelativeResize="0"/>
          <p:nvPr/>
        </p:nvPicPr>
        <p:blipFill rotWithShape="1">
          <a:blip r:embed="rId2">
            <a:alphaModFix/>
          </a:blip>
          <a:srcRect b="0" l="0" r="0" t="0"/>
          <a:stretch/>
        </p:blipFill>
        <p:spPr>
          <a:xfrm>
            <a:off x="5234967" y="1937333"/>
            <a:ext cx="1722067" cy="1722067"/>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t's recap slide">
  <p:cSld name="CUSTOM_10_1_1_1_2">
    <p:bg>
      <p:bgPr>
        <a:solidFill>
          <a:srgbClr val="F2F2F2"/>
        </a:solidFill>
      </p:bgPr>
    </p:bg>
    <p:spTree>
      <p:nvGrpSpPr>
        <p:cNvPr id="428" name="Shape 428"/>
        <p:cNvGrpSpPr/>
        <p:nvPr/>
      </p:nvGrpSpPr>
      <p:grpSpPr>
        <a:xfrm>
          <a:off x="0" y="0"/>
          <a:ext cx="0" cy="0"/>
          <a:chOff x="0" y="0"/>
          <a:chExt cx="0" cy="0"/>
        </a:xfrm>
      </p:grpSpPr>
      <p:sp>
        <p:nvSpPr>
          <p:cNvPr id="429" name="Google Shape;429;p52"/>
          <p:cNvSpPr txBox="1"/>
          <p:nvPr/>
        </p:nvSpPr>
        <p:spPr>
          <a:xfrm>
            <a:off x="415600" y="3917467"/>
            <a:ext cx="113607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0" i="0" lang="en-US" sz="5300" u="none" cap="none" strike="noStrike">
                <a:solidFill>
                  <a:srgbClr val="2E5E73"/>
                </a:solidFill>
                <a:latin typeface="Roboto"/>
                <a:ea typeface="Roboto"/>
                <a:cs typeface="Roboto"/>
                <a:sym typeface="Roboto"/>
              </a:rPr>
              <a:t>Let’s </a:t>
            </a:r>
            <a:r>
              <a:rPr b="1" i="0" lang="en-US" sz="5300" u="none" cap="none" strike="noStrike">
                <a:solidFill>
                  <a:srgbClr val="2E5E73"/>
                </a:solidFill>
                <a:latin typeface="Roboto"/>
                <a:ea typeface="Roboto"/>
                <a:cs typeface="Roboto"/>
                <a:sym typeface="Roboto"/>
              </a:rPr>
              <a:t>recap</a:t>
            </a:r>
            <a:endParaRPr b="1" i="0" sz="5300" u="none" cap="none" strike="noStrike">
              <a:solidFill>
                <a:srgbClr val="2E5E73"/>
              </a:solidFill>
              <a:latin typeface="Roboto"/>
              <a:ea typeface="Roboto"/>
              <a:cs typeface="Roboto"/>
              <a:sym typeface="Roboto"/>
            </a:endParaRPr>
          </a:p>
        </p:txBody>
      </p:sp>
      <p:pic>
        <p:nvPicPr>
          <p:cNvPr id="430" name="Google Shape;430;p52"/>
          <p:cNvPicPr preferRelativeResize="0"/>
          <p:nvPr/>
        </p:nvPicPr>
        <p:blipFill rotWithShape="1">
          <a:blip r:embed="rId2">
            <a:alphaModFix/>
          </a:blip>
          <a:srcRect b="0" l="0" r="0" t="0"/>
          <a:stretch/>
        </p:blipFill>
        <p:spPr>
          <a:xfrm>
            <a:off x="5234967" y="1913812"/>
            <a:ext cx="1722067" cy="1769110"/>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ffice Hours slide">
  <p:cSld name="CUSTOM_10_1_1_1_2_3">
    <p:bg>
      <p:bgPr>
        <a:solidFill>
          <a:srgbClr val="F2F2F2"/>
        </a:solidFill>
      </p:bgPr>
    </p:bg>
    <p:spTree>
      <p:nvGrpSpPr>
        <p:cNvPr id="431" name="Shape 431"/>
        <p:cNvGrpSpPr/>
        <p:nvPr/>
      </p:nvGrpSpPr>
      <p:grpSpPr>
        <a:xfrm>
          <a:off x="0" y="0"/>
          <a:ext cx="0" cy="0"/>
          <a:chOff x="0" y="0"/>
          <a:chExt cx="0" cy="0"/>
        </a:xfrm>
      </p:grpSpPr>
      <p:sp>
        <p:nvSpPr>
          <p:cNvPr id="432" name="Google Shape;432;p53"/>
          <p:cNvSpPr txBox="1"/>
          <p:nvPr/>
        </p:nvSpPr>
        <p:spPr>
          <a:xfrm>
            <a:off x="415600" y="3917467"/>
            <a:ext cx="113607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1" i="0" lang="en-US" sz="5300" u="none" cap="none" strike="noStrike">
                <a:solidFill>
                  <a:srgbClr val="2E5E73"/>
                </a:solidFill>
                <a:latin typeface="Roboto"/>
                <a:ea typeface="Roboto"/>
                <a:cs typeface="Roboto"/>
                <a:sym typeface="Roboto"/>
              </a:rPr>
              <a:t>Office Hours</a:t>
            </a:r>
            <a:endParaRPr b="1" i="0" sz="5300" u="none" cap="none" strike="noStrike">
              <a:solidFill>
                <a:srgbClr val="2E5E73"/>
              </a:solidFill>
              <a:latin typeface="Roboto"/>
              <a:ea typeface="Roboto"/>
              <a:cs typeface="Roboto"/>
              <a:sym typeface="Roboto"/>
            </a:endParaRPr>
          </a:p>
        </p:txBody>
      </p:sp>
      <p:pic>
        <p:nvPicPr>
          <p:cNvPr id="433" name="Google Shape;433;p53"/>
          <p:cNvPicPr preferRelativeResize="0"/>
          <p:nvPr/>
        </p:nvPicPr>
        <p:blipFill rotWithShape="1">
          <a:blip r:embed="rId2">
            <a:alphaModFix/>
          </a:blip>
          <a:srcRect b="0" l="0" r="0" t="0"/>
          <a:stretch/>
        </p:blipFill>
        <p:spPr>
          <a:xfrm>
            <a:off x="4657133" y="2111800"/>
            <a:ext cx="2877733" cy="1518300"/>
          </a:xfrm>
          <a:prstGeom prst="rect">
            <a:avLst/>
          </a:prstGeom>
          <a:noFill/>
          <a:ln>
            <a:noFill/>
          </a:ln>
        </p:spPr>
      </p:pic>
      <p:sp>
        <p:nvSpPr>
          <p:cNvPr id="434" name="Google Shape;434;p53"/>
          <p:cNvSpPr txBox="1"/>
          <p:nvPr>
            <p:ph idx="1" type="subTitle"/>
          </p:nvPr>
        </p:nvSpPr>
        <p:spPr>
          <a:xfrm>
            <a:off x="55600" y="4796167"/>
            <a:ext cx="12136500" cy="931500"/>
          </a:xfrm>
          <a:prstGeom prst="rect">
            <a:avLst/>
          </a:prstGeom>
          <a:noFill/>
          <a:ln>
            <a:noFill/>
          </a:ln>
        </p:spPr>
        <p:txBody>
          <a:bodyPr anchorCtr="0" anchor="ctr" bIns="121900" lIns="121900" spcFirstLastPara="1" rIns="121900" wrap="square" tIns="121900">
            <a:noAutofit/>
          </a:bodyPr>
          <a:lstStyle>
            <a:lvl1pPr lvl="0" algn="ctr">
              <a:lnSpc>
                <a:spcPct val="115000"/>
              </a:lnSpc>
              <a:spcBef>
                <a:spcPts val="0"/>
              </a:spcBef>
              <a:spcAft>
                <a:spcPts val="0"/>
              </a:spcAft>
              <a:buSzPts val="5300"/>
              <a:buNone/>
              <a:defRPr sz="53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nsition slide 02">
  <p:cSld name="CUSTOM_26_1">
    <p:bg>
      <p:bgPr>
        <a:solidFill>
          <a:srgbClr val="F2F2F2"/>
        </a:solidFill>
      </p:bgPr>
    </p:bg>
    <p:spTree>
      <p:nvGrpSpPr>
        <p:cNvPr id="26" name="Shape 26"/>
        <p:cNvGrpSpPr/>
        <p:nvPr/>
      </p:nvGrpSpPr>
      <p:grpSpPr>
        <a:xfrm>
          <a:off x="0" y="0"/>
          <a:ext cx="0" cy="0"/>
          <a:chOff x="0" y="0"/>
          <a:chExt cx="0" cy="0"/>
        </a:xfrm>
      </p:grpSpPr>
      <p:sp>
        <p:nvSpPr>
          <p:cNvPr id="27" name="Google Shape;27;p18"/>
          <p:cNvSpPr txBox="1"/>
          <p:nvPr>
            <p:ph type="title"/>
          </p:nvPr>
        </p:nvSpPr>
        <p:spPr>
          <a:xfrm>
            <a:off x="0" y="3897200"/>
            <a:ext cx="12192000" cy="987600"/>
          </a:xfrm>
          <a:prstGeom prst="rect">
            <a:avLst/>
          </a:prstGeom>
          <a:noFill/>
          <a:ln>
            <a:noFill/>
          </a:ln>
        </p:spPr>
        <p:txBody>
          <a:bodyPr anchorCtr="0" anchor="t" bIns="121900" lIns="0" spcFirstLastPara="1" rIns="0" wrap="square" tIns="121900">
            <a:noAutofit/>
          </a:bodyPr>
          <a:lstStyle>
            <a:lvl1pPr lvl="0" algn="ctr">
              <a:lnSpc>
                <a:spcPct val="100000"/>
              </a:lnSpc>
              <a:spcBef>
                <a:spcPts val="0"/>
              </a:spcBef>
              <a:spcAft>
                <a:spcPts val="0"/>
              </a:spcAft>
              <a:buSzPts val="5300"/>
              <a:buNone/>
              <a:defRPr sz="5300">
                <a:latin typeface="Roboto Light"/>
                <a:ea typeface="Roboto Light"/>
                <a:cs typeface="Roboto Light"/>
                <a:sym typeface="Roboto Light"/>
              </a:defRPr>
            </a:lvl1pPr>
            <a:lvl2pPr lvl="1" algn="l">
              <a:lnSpc>
                <a:spcPct val="100000"/>
              </a:lnSpc>
              <a:spcBef>
                <a:spcPts val="0"/>
              </a:spcBef>
              <a:spcAft>
                <a:spcPts val="0"/>
              </a:spcAft>
              <a:buSzPts val="3700"/>
              <a:buNone/>
              <a:defRPr>
                <a:latin typeface="Roboto Light"/>
                <a:ea typeface="Roboto Light"/>
                <a:cs typeface="Roboto Light"/>
                <a:sym typeface="Roboto Light"/>
              </a:defRPr>
            </a:lvl2pPr>
            <a:lvl3pPr lvl="2" algn="l">
              <a:lnSpc>
                <a:spcPct val="100000"/>
              </a:lnSpc>
              <a:spcBef>
                <a:spcPts val="0"/>
              </a:spcBef>
              <a:spcAft>
                <a:spcPts val="0"/>
              </a:spcAft>
              <a:buSzPts val="3700"/>
              <a:buNone/>
              <a:defRPr>
                <a:latin typeface="Roboto Light"/>
                <a:ea typeface="Roboto Light"/>
                <a:cs typeface="Roboto Light"/>
                <a:sym typeface="Roboto Light"/>
              </a:defRPr>
            </a:lvl3pPr>
            <a:lvl4pPr lvl="3" algn="l">
              <a:lnSpc>
                <a:spcPct val="100000"/>
              </a:lnSpc>
              <a:spcBef>
                <a:spcPts val="0"/>
              </a:spcBef>
              <a:spcAft>
                <a:spcPts val="0"/>
              </a:spcAft>
              <a:buSzPts val="3700"/>
              <a:buNone/>
              <a:defRPr>
                <a:latin typeface="Roboto Light"/>
                <a:ea typeface="Roboto Light"/>
                <a:cs typeface="Roboto Light"/>
                <a:sym typeface="Roboto Light"/>
              </a:defRPr>
            </a:lvl4pPr>
            <a:lvl5pPr lvl="4" algn="l">
              <a:lnSpc>
                <a:spcPct val="100000"/>
              </a:lnSpc>
              <a:spcBef>
                <a:spcPts val="0"/>
              </a:spcBef>
              <a:spcAft>
                <a:spcPts val="0"/>
              </a:spcAft>
              <a:buSzPts val="3700"/>
              <a:buNone/>
              <a:defRPr>
                <a:latin typeface="Roboto Light"/>
                <a:ea typeface="Roboto Light"/>
                <a:cs typeface="Roboto Light"/>
                <a:sym typeface="Roboto Light"/>
              </a:defRPr>
            </a:lvl5pPr>
            <a:lvl6pPr lvl="5" algn="l">
              <a:lnSpc>
                <a:spcPct val="100000"/>
              </a:lnSpc>
              <a:spcBef>
                <a:spcPts val="0"/>
              </a:spcBef>
              <a:spcAft>
                <a:spcPts val="0"/>
              </a:spcAft>
              <a:buSzPts val="3700"/>
              <a:buNone/>
              <a:defRPr>
                <a:latin typeface="Roboto Light"/>
                <a:ea typeface="Roboto Light"/>
                <a:cs typeface="Roboto Light"/>
                <a:sym typeface="Roboto Light"/>
              </a:defRPr>
            </a:lvl6pPr>
            <a:lvl7pPr lvl="6" algn="l">
              <a:lnSpc>
                <a:spcPct val="100000"/>
              </a:lnSpc>
              <a:spcBef>
                <a:spcPts val="0"/>
              </a:spcBef>
              <a:spcAft>
                <a:spcPts val="0"/>
              </a:spcAft>
              <a:buSzPts val="3700"/>
              <a:buNone/>
              <a:defRPr>
                <a:latin typeface="Roboto Light"/>
                <a:ea typeface="Roboto Light"/>
                <a:cs typeface="Roboto Light"/>
                <a:sym typeface="Roboto Light"/>
              </a:defRPr>
            </a:lvl7pPr>
            <a:lvl8pPr lvl="7" algn="l">
              <a:lnSpc>
                <a:spcPct val="100000"/>
              </a:lnSpc>
              <a:spcBef>
                <a:spcPts val="0"/>
              </a:spcBef>
              <a:spcAft>
                <a:spcPts val="0"/>
              </a:spcAft>
              <a:buSzPts val="3700"/>
              <a:buNone/>
              <a:defRPr>
                <a:latin typeface="Roboto Light"/>
                <a:ea typeface="Roboto Light"/>
                <a:cs typeface="Roboto Light"/>
                <a:sym typeface="Roboto Light"/>
              </a:defRPr>
            </a:lvl8pPr>
            <a:lvl9pPr lvl="8" algn="l">
              <a:lnSpc>
                <a:spcPct val="100000"/>
              </a:lnSpc>
              <a:spcBef>
                <a:spcPts val="0"/>
              </a:spcBef>
              <a:spcAft>
                <a:spcPts val="0"/>
              </a:spcAft>
              <a:buSzPts val="3700"/>
              <a:buNone/>
              <a:defRPr>
                <a:latin typeface="Roboto Light"/>
                <a:ea typeface="Roboto Light"/>
                <a:cs typeface="Roboto Light"/>
                <a:sym typeface="Roboto Light"/>
              </a:defRPr>
            </a:lvl9pPr>
          </a:lstStyle>
          <a:p/>
        </p:txBody>
      </p:sp>
      <p:sp>
        <p:nvSpPr>
          <p:cNvPr id="28" name="Google Shape;28;p18"/>
          <p:cNvSpPr/>
          <p:nvPr/>
        </p:nvSpPr>
        <p:spPr>
          <a:xfrm>
            <a:off x="4974800" y="1492067"/>
            <a:ext cx="2242500" cy="2242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ack slide">
  <p:cSld name="CUSTOM_10_1_1_1_2_3_1">
    <p:bg>
      <p:bgPr>
        <a:solidFill>
          <a:srgbClr val="F2F2F2"/>
        </a:solidFill>
      </p:bgPr>
    </p:bg>
    <p:spTree>
      <p:nvGrpSpPr>
        <p:cNvPr id="435" name="Shape 435"/>
        <p:cNvGrpSpPr/>
        <p:nvPr/>
      </p:nvGrpSpPr>
      <p:grpSpPr>
        <a:xfrm>
          <a:off x="0" y="0"/>
          <a:ext cx="0" cy="0"/>
          <a:chOff x="0" y="0"/>
          <a:chExt cx="0" cy="0"/>
        </a:xfrm>
      </p:grpSpPr>
      <p:sp>
        <p:nvSpPr>
          <p:cNvPr id="436" name="Google Shape;436;p54"/>
          <p:cNvSpPr txBox="1"/>
          <p:nvPr/>
        </p:nvSpPr>
        <p:spPr>
          <a:xfrm>
            <a:off x="415600" y="3917467"/>
            <a:ext cx="113607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1" i="0" lang="en-US" sz="5300" u="none" cap="none" strike="noStrike">
                <a:solidFill>
                  <a:srgbClr val="2E5E73"/>
                </a:solidFill>
                <a:latin typeface="Roboto"/>
                <a:ea typeface="Roboto"/>
                <a:cs typeface="Roboto"/>
                <a:sym typeface="Roboto"/>
              </a:rPr>
              <a:t>Class Slack Channel:</a:t>
            </a:r>
            <a:endParaRPr b="1" i="0" sz="5300" u="none" cap="none" strike="noStrike">
              <a:solidFill>
                <a:srgbClr val="2E5E73"/>
              </a:solidFill>
              <a:latin typeface="Roboto"/>
              <a:ea typeface="Roboto"/>
              <a:cs typeface="Roboto"/>
              <a:sym typeface="Roboto"/>
            </a:endParaRPr>
          </a:p>
        </p:txBody>
      </p:sp>
      <p:sp>
        <p:nvSpPr>
          <p:cNvPr id="437" name="Google Shape;437;p54"/>
          <p:cNvSpPr txBox="1"/>
          <p:nvPr>
            <p:ph idx="1" type="subTitle"/>
          </p:nvPr>
        </p:nvSpPr>
        <p:spPr>
          <a:xfrm>
            <a:off x="55600" y="4796167"/>
            <a:ext cx="12136500" cy="931500"/>
          </a:xfrm>
          <a:prstGeom prst="rect">
            <a:avLst/>
          </a:prstGeom>
          <a:noFill/>
          <a:ln>
            <a:noFill/>
          </a:ln>
        </p:spPr>
        <p:txBody>
          <a:bodyPr anchorCtr="0" anchor="ctr" bIns="121900" lIns="121900" spcFirstLastPara="1" rIns="121900" wrap="square" tIns="121900">
            <a:noAutofit/>
          </a:bodyPr>
          <a:lstStyle>
            <a:lvl1pPr lvl="0" algn="ctr">
              <a:lnSpc>
                <a:spcPct val="115000"/>
              </a:lnSpc>
              <a:spcBef>
                <a:spcPts val="0"/>
              </a:spcBef>
              <a:spcAft>
                <a:spcPts val="0"/>
              </a:spcAft>
              <a:buSzPts val="5300"/>
              <a:buNone/>
              <a:defRPr sz="53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pic>
        <p:nvPicPr>
          <p:cNvPr id="438" name="Google Shape;438;p54"/>
          <p:cNvPicPr preferRelativeResize="0"/>
          <p:nvPr/>
        </p:nvPicPr>
        <p:blipFill rotWithShape="1">
          <a:blip r:embed="rId2">
            <a:alphaModFix/>
          </a:blip>
          <a:srcRect b="0" l="0" r="72231" t="0"/>
          <a:stretch/>
        </p:blipFill>
        <p:spPr>
          <a:xfrm>
            <a:off x="5182798" y="1779433"/>
            <a:ext cx="1826368" cy="1680800"/>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ext class">
  <p:cSld name="CUSTOM_10_1_1_1_2_2_1">
    <p:bg>
      <p:bgPr>
        <a:solidFill>
          <a:srgbClr val="F2F2F2"/>
        </a:solidFill>
      </p:bgPr>
    </p:bg>
    <p:spTree>
      <p:nvGrpSpPr>
        <p:cNvPr id="439" name="Shape 439"/>
        <p:cNvGrpSpPr/>
        <p:nvPr/>
      </p:nvGrpSpPr>
      <p:grpSpPr>
        <a:xfrm>
          <a:off x="0" y="0"/>
          <a:ext cx="0" cy="0"/>
          <a:chOff x="0" y="0"/>
          <a:chExt cx="0" cy="0"/>
        </a:xfrm>
      </p:grpSpPr>
      <p:sp>
        <p:nvSpPr>
          <p:cNvPr id="440" name="Google Shape;440;p55"/>
          <p:cNvSpPr txBox="1"/>
          <p:nvPr/>
        </p:nvSpPr>
        <p:spPr>
          <a:xfrm>
            <a:off x="0" y="3917467"/>
            <a:ext cx="121920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1" i="0" lang="en-US" sz="5300" u="none" cap="none" strike="noStrike">
                <a:solidFill>
                  <a:srgbClr val="2E5E73"/>
                </a:solidFill>
                <a:latin typeface="Roboto"/>
                <a:ea typeface="Roboto"/>
                <a:cs typeface="Roboto"/>
                <a:sym typeface="Roboto"/>
              </a:rPr>
              <a:t>Next class</a:t>
            </a:r>
            <a:endParaRPr b="1" i="0" sz="5300" u="none" cap="none" strike="noStrike">
              <a:solidFill>
                <a:srgbClr val="2E5E73"/>
              </a:solidFill>
              <a:latin typeface="Roboto"/>
              <a:ea typeface="Roboto"/>
              <a:cs typeface="Roboto"/>
              <a:sym typeface="Roboto"/>
            </a:endParaRPr>
          </a:p>
        </p:txBody>
      </p:sp>
      <p:sp>
        <p:nvSpPr>
          <p:cNvPr id="441" name="Google Shape;441;p55"/>
          <p:cNvSpPr txBox="1"/>
          <p:nvPr>
            <p:ph idx="1" type="subTitle"/>
          </p:nvPr>
        </p:nvSpPr>
        <p:spPr>
          <a:xfrm>
            <a:off x="55600" y="4796167"/>
            <a:ext cx="12136500" cy="931500"/>
          </a:xfrm>
          <a:prstGeom prst="rect">
            <a:avLst/>
          </a:prstGeom>
          <a:noFill/>
          <a:ln>
            <a:noFill/>
          </a:ln>
        </p:spPr>
        <p:txBody>
          <a:bodyPr anchorCtr="0" anchor="ctr" bIns="121900" lIns="121900" spcFirstLastPara="1" rIns="121900" wrap="square" tIns="121900">
            <a:noAutofit/>
          </a:bodyPr>
          <a:lstStyle>
            <a:lvl1pPr lvl="0" algn="ctr">
              <a:lnSpc>
                <a:spcPct val="115000"/>
              </a:lnSpc>
              <a:spcBef>
                <a:spcPts val="0"/>
              </a:spcBef>
              <a:spcAft>
                <a:spcPts val="0"/>
              </a:spcAft>
              <a:buSzPts val="5300"/>
              <a:buNone/>
              <a:defRPr sz="53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442" name="Google Shape;442;p55"/>
          <p:cNvSpPr/>
          <p:nvPr/>
        </p:nvSpPr>
        <p:spPr>
          <a:xfrm>
            <a:off x="4974733" y="1492067"/>
            <a:ext cx="2242500" cy="2242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443" name="Google Shape;443;p55"/>
          <p:cNvSpPr/>
          <p:nvPr/>
        </p:nvSpPr>
        <p:spPr>
          <a:xfrm>
            <a:off x="5920823" y="2261476"/>
            <a:ext cx="350249" cy="703419"/>
          </a:xfrm>
          <a:custGeom>
            <a:rect b="b" l="l" r="r" t="t"/>
            <a:pathLst>
              <a:path extrusionOk="0" fill="none" h="206130" w="102637">
                <a:moveTo>
                  <a:pt x="0" y="1"/>
                </a:moveTo>
                <a:lnTo>
                  <a:pt x="102637" y="103065"/>
                </a:lnTo>
                <a:lnTo>
                  <a:pt x="0" y="206129"/>
                </a:lnTo>
              </a:path>
            </a:pathLst>
          </a:custGeom>
          <a:solidFill>
            <a:srgbClr val="FFFFFF"/>
          </a:solidFill>
          <a:ln cap="rnd" cmpd="sng" w="19050">
            <a:solidFill>
              <a:srgbClr val="28363B"/>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28363B"/>
              </a:solidFill>
              <a:latin typeface="Arial"/>
              <a:ea typeface="Arial"/>
              <a:cs typeface="Arial"/>
              <a:sym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ext class 1">
  <p:cSld name="CUSTOM_10_1_1_1_2_2_1_1">
    <p:bg>
      <p:bgPr>
        <a:solidFill>
          <a:srgbClr val="F2F2F2"/>
        </a:solidFill>
      </p:bgPr>
    </p:bg>
    <p:spTree>
      <p:nvGrpSpPr>
        <p:cNvPr id="444" name="Shape 444"/>
        <p:cNvGrpSpPr/>
        <p:nvPr/>
      </p:nvGrpSpPr>
      <p:grpSpPr>
        <a:xfrm>
          <a:off x="0" y="0"/>
          <a:ext cx="0" cy="0"/>
          <a:chOff x="0" y="0"/>
          <a:chExt cx="0" cy="0"/>
        </a:xfrm>
      </p:grpSpPr>
      <p:sp>
        <p:nvSpPr>
          <p:cNvPr id="445" name="Google Shape;445;p56"/>
          <p:cNvSpPr txBox="1"/>
          <p:nvPr/>
        </p:nvSpPr>
        <p:spPr>
          <a:xfrm>
            <a:off x="2913067" y="5661867"/>
            <a:ext cx="8691600" cy="430800"/>
          </a:xfrm>
          <a:prstGeom prst="rect">
            <a:avLst/>
          </a:prstGeom>
          <a:noFill/>
          <a:ln>
            <a:noFill/>
          </a:ln>
        </p:spPr>
        <p:txBody>
          <a:bodyPr anchorCtr="0" anchor="t" bIns="121900" lIns="121900" spcFirstLastPara="1" rIns="121900" wrap="square" tIns="121900">
            <a:noAutofit/>
          </a:bodyPr>
          <a:lstStyle/>
          <a:p>
            <a:pPr indent="0" lvl="0" marL="0" marR="0" rtl="0" algn="r">
              <a:lnSpc>
                <a:spcPct val="115000"/>
              </a:lnSpc>
              <a:spcBef>
                <a:spcPts val="0"/>
              </a:spcBef>
              <a:spcAft>
                <a:spcPts val="1600"/>
              </a:spcAft>
              <a:buClr>
                <a:srgbClr val="000000"/>
              </a:buClr>
              <a:buSzPts val="1900"/>
              <a:buFont typeface="Arial"/>
              <a:buNone/>
            </a:pPr>
            <a:r>
              <a:rPr b="0" i="0" lang="en-US" sz="1900" u="none" cap="none" strike="noStrike">
                <a:solidFill>
                  <a:srgbClr val="2E5E73"/>
                </a:solidFill>
                <a:latin typeface="Roboto Light"/>
                <a:ea typeface="Roboto Light"/>
                <a:cs typeface="Roboto Light"/>
                <a:sym typeface="Roboto Light"/>
              </a:rPr>
              <a:t>20 Minutes</a:t>
            </a:r>
            <a:endParaRPr b="0" i="0" sz="1900" u="none" cap="none" strike="noStrike">
              <a:solidFill>
                <a:srgbClr val="2E5E73"/>
              </a:solidFill>
              <a:latin typeface="Roboto Light"/>
              <a:ea typeface="Roboto Light"/>
              <a:cs typeface="Roboto Light"/>
              <a:sym typeface="Roboto Light"/>
            </a:endParaRPr>
          </a:p>
        </p:txBody>
      </p:sp>
      <p:sp>
        <p:nvSpPr>
          <p:cNvPr id="446" name="Google Shape;446;p56"/>
          <p:cNvSpPr txBox="1"/>
          <p:nvPr/>
        </p:nvSpPr>
        <p:spPr>
          <a:xfrm>
            <a:off x="7868233" y="5303933"/>
            <a:ext cx="3829500" cy="579300"/>
          </a:xfrm>
          <a:prstGeom prst="rect">
            <a:avLst/>
          </a:prstGeom>
          <a:noFill/>
          <a:ln>
            <a:noFill/>
          </a:ln>
        </p:spPr>
        <p:txBody>
          <a:bodyPr anchorCtr="0" anchor="ctr" bIns="0" lIns="853425" spcFirstLastPara="1" rIns="121900" wrap="square" tIns="0">
            <a:noAutofit/>
          </a:bodyPr>
          <a:lstStyle/>
          <a:p>
            <a:pPr indent="0" lvl="0" marL="0" marR="0" rtl="0" algn="r">
              <a:lnSpc>
                <a:spcPct val="100000"/>
              </a:lnSpc>
              <a:spcBef>
                <a:spcPts val="0"/>
              </a:spcBef>
              <a:spcAft>
                <a:spcPts val="0"/>
              </a:spcAft>
              <a:buClr>
                <a:srgbClr val="000000"/>
              </a:buClr>
              <a:buSzPts val="1900"/>
              <a:buFont typeface="Arial"/>
              <a:buNone/>
            </a:pPr>
            <a:r>
              <a:rPr b="1" i="0" lang="en-US" sz="1900" u="none" cap="none" strike="noStrike">
                <a:solidFill>
                  <a:srgbClr val="2E5E73"/>
                </a:solidFill>
                <a:latin typeface="Roboto"/>
                <a:ea typeface="Roboto"/>
                <a:cs typeface="Roboto"/>
                <a:sym typeface="Roboto"/>
              </a:rPr>
              <a:t>Suggested Time:</a:t>
            </a:r>
            <a:endParaRPr b="1" i="0" sz="1900" u="none" cap="none" strike="noStrike">
              <a:solidFill>
                <a:srgbClr val="2E5E73"/>
              </a:solidFill>
              <a:latin typeface="Roboto"/>
              <a:ea typeface="Roboto"/>
              <a:cs typeface="Roboto"/>
              <a:sym typeface="Roboto"/>
            </a:endParaRPr>
          </a:p>
        </p:txBody>
      </p:sp>
      <p:pic>
        <p:nvPicPr>
          <p:cNvPr id="447" name="Google Shape;447;p56"/>
          <p:cNvPicPr preferRelativeResize="0"/>
          <p:nvPr/>
        </p:nvPicPr>
        <p:blipFill rotWithShape="1">
          <a:blip r:embed="rId2">
            <a:alphaModFix amt="12000"/>
          </a:blip>
          <a:srcRect b="41054" l="-3280" r="-37524" t="-19179"/>
          <a:stretch/>
        </p:blipFill>
        <p:spPr>
          <a:xfrm>
            <a:off x="0" y="4092633"/>
            <a:ext cx="4954800" cy="2765366"/>
          </a:xfrm>
          <a:prstGeom prst="rect">
            <a:avLst/>
          </a:prstGeom>
          <a:noFill/>
          <a:ln>
            <a:noFill/>
          </a:ln>
        </p:spPr>
      </p:pic>
      <p:sp>
        <p:nvSpPr>
          <p:cNvPr id="448" name="Google Shape;448;p56"/>
          <p:cNvSpPr txBox="1"/>
          <p:nvPr/>
        </p:nvSpPr>
        <p:spPr>
          <a:xfrm>
            <a:off x="0" y="3822300"/>
            <a:ext cx="121920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0" i="0" lang="en-US" sz="5300" u="none" cap="none" strike="noStrike">
                <a:solidFill>
                  <a:srgbClr val="2E5E73"/>
                </a:solidFill>
                <a:latin typeface="Roboto Light"/>
                <a:ea typeface="Roboto Light"/>
                <a:cs typeface="Roboto Light"/>
                <a:sym typeface="Roboto Light"/>
              </a:rPr>
              <a:t>Time to</a:t>
            </a:r>
            <a:r>
              <a:rPr b="1" i="0" lang="en-US" sz="5300" u="none" cap="none" strike="noStrike">
                <a:solidFill>
                  <a:srgbClr val="2E5E73"/>
                </a:solidFill>
                <a:latin typeface="Roboto"/>
                <a:ea typeface="Roboto"/>
                <a:cs typeface="Roboto"/>
                <a:sym typeface="Roboto"/>
              </a:rPr>
              <a:t> Code</a:t>
            </a:r>
            <a:endParaRPr b="1" i="0" sz="5300" u="none" cap="none" strike="noStrike">
              <a:solidFill>
                <a:srgbClr val="2E5E73"/>
              </a:solidFill>
              <a:latin typeface="Roboto"/>
              <a:ea typeface="Roboto"/>
              <a:cs typeface="Roboto"/>
              <a:sym typeface="Roboto"/>
            </a:endParaRPr>
          </a:p>
        </p:txBody>
      </p:sp>
      <p:sp>
        <p:nvSpPr>
          <p:cNvPr id="449" name="Google Shape;449;p56"/>
          <p:cNvSpPr/>
          <p:nvPr/>
        </p:nvSpPr>
        <p:spPr>
          <a:xfrm>
            <a:off x="4974733" y="1492067"/>
            <a:ext cx="2242500" cy="2242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pic>
        <p:nvPicPr>
          <p:cNvPr id="450" name="Google Shape;450;p56"/>
          <p:cNvPicPr preferRelativeResize="0"/>
          <p:nvPr/>
        </p:nvPicPr>
        <p:blipFill rotWithShape="1">
          <a:blip r:embed="rId3">
            <a:alphaModFix/>
          </a:blip>
          <a:srcRect b="0" l="0" r="0" t="0"/>
          <a:stretch/>
        </p:blipFill>
        <p:spPr>
          <a:xfrm>
            <a:off x="5387581" y="2111667"/>
            <a:ext cx="1416705" cy="1003200"/>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 End slide">
  <p:cSld name="CUSTOM_10_1_1_1_2_1">
    <p:bg>
      <p:bgPr>
        <a:solidFill>
          <a:srgbClr val="F2F2F2"/>
        </a:solidFill>
      </p:bgPr>
    </p:bg>
    <p:spTree>
      <p:nvGrpSpPr>
        <p:cNvPr id="451" name="Shape 451"/>
        <p:cNvGrpSpPr/>
        <p:nvPr/>
      </p:nvGrpSpPr>
      <p:grpSpPr>
        <a:xfrm>
          <a:off x="0" y="0"/>
          <a:ext cx="0" cy="0"/>
          <a:chOff x="0" y="0"/>
          <a:chExt cx="0" cy="0"/>
        </a:xfrm>
      </p:grpSpPr>
      <p:sp>
        <p:nvSpPr>
          <p:cNvPr id="452" name="Google Shape;452;p57"/>
          <p:cNvSpPr txBox="1"/>
          <p:nvPr/>
        </p:nvSpPr>
        <p:spPr>
          <a:xfrm>
            <a:off x="0" y="3917467"/>
            <a:ext cx="121920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1" i="0" lang="en-US" sz="5300" u="none" cap="none" strike="noStrike">
                <a:solidFill>
                  <a:srgbClr val="2E5E73"/>
                </a:solidFill>
                <a:latin typeface="Roboto"/>
                <a:ea typeface="Roboto"/>
                <a:cs typeface="Roboto"/>
                <a:sym typeface="Roboto"/>
              </a:rPr>
              <a:t>The</a:t>
            </a:r>
            <a:r>
              <a:rPr b="0" i="0" lang="en-US" sz="5300" u="none" cap="none" strike="noStrike">
                <a:solidFill>
                  <a:srgbClr val="2E5E73"/>
                </a:solidFill>
                <a:latin typeface="Roboto"/>
                <a:ea typeface="Roboto"/>
                <a:cs typeface="Roboto"/>
                <a:sym typeface="Roboto"/>
              </a:rPr>
              <a:t> </a:t>
            </a:r>
            <a:r>
              <a:rPr b="1" i="0" lang="en-US" sz="5300" u="none" cap="none" strike="noStrike">
                <a:solidFill>
                  <a:srgbClr val="2E5E73"/>
                </a:solidFill>
                <a:latin typeface="Roboto"/>
                <a:ea typeface="Roboto"/>
                <a:cs typeface="Roboto"/>
                <a:sym typeface="Roboto"/>
              </a:rPr>
              <a:t>End</a:t>
            </a:r>
            <a:endParaRPr b="1" i="0" sz="5300" u="none" cap="none" strike="noStrike">
              <a:solidFill>
                <a:srgbClr val="2E5E73"/>
              </a:solidFill>
              <a:latin typeface="Roboto"/>
              <a:ea typeface="Roboto"/>
              <a:cs typeface="Roboto"/>
              <a:sym typeface="Roboto"/>
            </a:endParaRPr>
          </a:p>
        </p:txBody>
      </p:sp>
      <p:sp>
        <p:nvSpPr>
          <p:cNvPr id="453" name="Google Shape;453;p57"/>
          <p:cNvSpPr/>
          <p:nvPr/>
        </p:nvSpPr>
        <p:spPr>
          <a:xfrm>
            <a:off x="4974733" y="1492067"/>
            <a:ext cx="2242500" cy="2242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pic>
        <p:nvPicPr>
          <p:cNvPr id="454" name="Google Shape;454;p57"/>
          <p:cNvPicPr preferRelativeResize="0"/>
          <p:nvPr/>
        </p:nvPicPr>
        <p:blipFill rotWithShape="1">
          <a:blip r:embed="rId2">
            <a:alphaModFix/>
          </a:blip>
          <a:srcRect b="0" l="0" r="0" t="0"/>
          <a:stretch/>
        </p:blipFill>
        <p:spPr>
          <a:xfrm>
            <a:off x="5466500" y="1995600"/>
            <a:ext cx="1402066" cy="1402066"/>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llenge slide">
  <p:cSld name="CUSTOM_10_1_1_1_2_1_1">
    <p:bg>
      <p:bgPr>
        <a:solidFill>
          <a:srgbClr val="F2F2F2"/>
        </a:solidFill>
      </p:bgPr>
    </p:bg>
    <p:spTree>
      <p:nvGrpSpPr>
        <p:cNvPr id="455" name="Shape 455"/>
        <p:cNvGrpSpPr/>
        <p:nvPr/>
      </p:nvGrpSpPr>
      <p:grpSpPr>
        <a:xfrm>
          <a:off x="0" y="0"/>
          <a:ext cx="0" cy="0"/>
          <a:chOff x="0" y="0"/>
          <a:chExt cx="0" cy="0"/>
        </a:xfrm>
      </p:grpSpPr>
      <p:sp>
        <p:nvSpPr>
          <p:cNvPr id="456" name="Google Shape;456;p58"/>
          <p:cNvSpPr txBox="1"/>
          <p:nvPr/>
        </p:nvSpPr>
        <p:spPr>
          <a:xfrm>
            <a:off x="0" y="3917467"/>
            <a:ext cx="121920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1" i="0" lang="en-US" sz="5300" u="none" cap="none" strike="noStrike">
                <a:solidFill>
                  <a:srgbClr val="2E5E73"/>
                </a:solidFill>
                <a:latin typeface="Roboto"/>
                <a:ea typeface="Roboto"/>
                <a:cs typeface="Roboto"/>
                <a:sym typeface="Roboto"/>
              </a:rPr>
              <a:t>Challenge</a:t>
            </a:r>
            <a:endParaRPr b="1" i="0" sz="5300" u="none" cap="none" strike="noStrike">
              <a:solidFill>
                <a:srgbClr val="2E5E73"/>
              </a:solidFill>
              <a:latin typeface="Roboto"/>
              <a:ea typeface="Roboto"/>
              <a:cs typeface="Roboto"/>
              <a:sym typeface="Roboto"/>
            </a:endParaRPr>
          </a:p>
        </p:txBody>
      </p:sp>
      <p:sp>
        <p:nvSpPr>
          <p:cNvPr id="457" name="Google Shape;457;p58"/>
          <p:cNvSpPr txBox="1"/>
          <p:nvPr>
            <p:ph idx="1" type="subTitle"/>
          </p:nvPr>
        </p:nvSpPr>
        <p:spPr>
          <a:xfrm>
            <a:off x="55600" y="4796167"/>
            <a:ext cx="12136500" cy="931500"/>
          </a:xfrm>
          <a:prstGeom prst="rect">
            <a:avLst/>
          </a:prstGeom>
          <a:noFill/>
          <a:ln>
            <a:noFill/>
          </a:ln>
        </p:spPr>
        <p:txBody>
          <a:bodyPr anchorCtr="0" anchor="ctr" bIns="121900" lIns="121900" spcFirstLastPara="1" rIns="121900" wrap="square" tIns="121900">
            <a:noAutofit/>
          </a:bodyPr>
          <a:lstStyle>
            <a:lvl1pPr lvl="0" algn="ctr">
              <a:lnSpc>
                <a:spcPct val="115000"/>
              </a:lnSpc>
              <a:spcBef>
                <a:spcPts val="0"/>
              </a:spcBef>
              <a:spcAft>
                <a:spcPts val="0"/>
              </a:spcAft>
              <a:buSzPts val="5300"/>
              <a:buNone/>
              <a:defRPr sz="53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458" name="Google Shape;458;p58"/>
          <p:cNvSpPr/>
          <p:nvPr/>
        </p:nvSpPr>
        <p:spPr>
          <a:xfrm>
            <a:off x="4974733" y="1492067"/>
            <a:ext cx="2242500" cy="2242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pic>
        <p:nvPicPr>
          <p:cNvPr id="459" name="Google Shape;459;p58"/>
          <p:cNvPicPr preferRelativeResize="0"/>
          <p:nvPr/>
        </p:nvPicPr>
        <p:blipFill rotWithShape="1">
          <a:blip r:embed="rId2">
            <a:alphaModFix/>
          </a:blip>
          <a:srcRect b="0" l="0" r="0" t="0"/>
          <a:stretch/>
        </p:blipFill>
        <p:spPr>
          <a:xfrm>
            <a:off x="5267283" y="1697583"/>
            <a:ext cx="1713033" cy="1493365"/>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slide">
  <p:cSld name="CUSTOM_10_1_1_1_1">
    <p:bg>
      <p:bgPr>
        <a:solidFill>
          <a:srgbClr val="F2F2F2"/>
        </a:solidFill>
      </p:bgPr>
    </p:bg>
    <p:spTree>
      <p:nvGrpSpPr>
        <p:cNvPr id="460" name="Shape 460"/>
        <p:cNvGrpSpPr/>
        <p:nvPr/>
      </p:nvGrpSpPr>
      <p:grpSpPr>
        <a:xfrm>
          <a:off x="0" y="0"/>
          <a:ext cx="0" cy="0"/>
          <a:chOff x="0" y="0"/>
          <a:chExt cx="0" cy="0"/>
        </a:xfrm>
      </p:grpSpPr>
      <p:sp>
        <p:nvSpPr>
          <p:cNvPr id="461" name="Google Shape;461;p59"/>
          <p:cNvSpPr txBox="1"/>
          <p:nvPr/>
        </p:nvSpPr>
        <p:spPr>
          <a:xfrm>
            <a:off x="0" y="3584600"/>
            <a:ext cx="12192000" cy="1003200"/>
          </a:xfrm>
          <a:prstGeom prst="rect">
            <a:avLst/>
          </a:prstGeom>
          <a:noFill/>
          <a:ln>
            <a:noFill/>
          </a:ln>
        </p:spPr>
        <p:txBody>
          <a:bodyPr anchorCtr="0" anchor="t" bIns="121900" lIns="0" spcFirstLastPara="1" rIns="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1" i="0" lang="en-US" sz="5300" u="none" cap="none" strike="noStrike">
                <a:solidFill>
                  <a:srgbClr val="2E5E73"/>
                </a:solidFill>
                <a:latin typeface="Roboto"/>
                <a:ea typeface="Roboto"/>
                <a:cs typeface="Roboto"/>
                <a:sym typeface="Roboto"/>
              </a:rPr>
              <a:t>Questions?</a:t>
            </a:r>
            <a:endParaRPr b="0" i="0" sz="5300" u="none" cap="none" strike="noStrike">
              <a:solidFill>
                <a:srgbClr val="2E5E73"/>
              </a:solidFill>
              <a:latin typeface="Roboto Light"/>
              <a:ea typeface="Roboto Light"/>
              <a:cs typeface="Roboto Light"/>
              <a:sym typeface="Roboto Light"/>
            </a:endParaRPr>
          </a:p>
        </p:txBody>
      </p:sp>
      <p:pic>
        <p:nvPicPr>
          <p:cNvPr id="462" name="Google Shape;462;p59"/>
          <p:cNvPicPr preferRelativeResize="0"/>
          <p:nvPr/>
        </p:nvPicPr>
        <p:blipFill rotWithShape="1">
          <a:blip r:embed="rId2">
            <a:alphaModFix/>
          </a:blip>
          <a:srcRect b="0" l="0" r="0" t="0"/>
          <a:stretch/>
        </p:blipFill>
        <p:spPr>
          <a:xfrm>
            <a:off x="5016867" y="1924833"/>
            <a:ext cx="1794066" cy="1406160"/>
          </a:xfrm>
          <a:prstGeom prst="rect">
            <a:avLst/>
          </a:prstGeom>
          <a:noFill/>
          <a:ln>
            <a:noFill/>
          </a:ln>
        </p:spPr>
      </p:pic>
      <p:pic>
        <p:nvPicPr>
          <p:cNvPr id="463" name="Google Shape;463;p59"/>
          <p:cNvPicPr preferRelativeResize="0"/>
          <p:nvPr/>
        </p:nvPicPr>
        <p:blipFill rotWithShape="1">
          <a:blip r:embed="rId3">
            <a:alphaModFix/>
          </a:blip>
          <a:srcRect b="9853" l="0" r="0" t="0"/>
          <a:stretch/>
        </p:blipFill>
        <p:spPr>
          <a:xfrm>
            <a:off x="870700" y="5299300"/>
            <a:ext cx="1161000" cy="1592333"/>
          </a:xfrm>
          <a:prstGeom prst="rect">
            <a:avLst/>
          </a:prstGeom>
          <a:noFill/>
          <a:ln>
            <a:noFill/>
          </a:ln>
        </p:spPr>
      </p:pic>
      <p:pic>
        <p:nvPicPr>
          <p:cNvPr id="464" name="Google Shape;464;p59"/>
          <p:cNvPicPr preferRelativeResize="0"/>
          <p:nvPr/>
        </p:nvPicPr>
        <p:blipFill rotWithShape="1">
          <a:blip r:embed="rId3">
            <a:alphaModFix/>
          </a:blip>
          <a:srcRect b="19664" l="0" r="0" t="0"/>
          <a:stretch/>
        </p:blipFill>
        <p:spPr>
          <a:xfrm flipH="1">
            <a:off x="2201800" y="5615467"/>
            <a:ext cx="1044100" cy="1276167"/>
          </a:xfrm>
          <a:prstGeom prst="rect">
            <a:avLst/>
          </a:prstGeom>
          <a:noFill/>
          <a:ln>
            <a:noFill/>
          </a:ln>
        </p:spPr>
      </p:pic>
      <p:pic>
        <p:nvPicPr>
          <p:cNvPr id="465" name="Google Shape;465;p59"/>
          <p:cNvPicPr preferRelativeResize="0"/>
          <p:nvPr/>
        </p:nvPicPr>
        <p:blipFill rotWithShape="1">
          <a:blip r:embed="rId3">
            <a:alphaModFix/>
          </a:blip>
          <a:srcRect b="30598" l="0" r="0" t="0"/>
          <a:stretch/>
        </p:blipFill>
        <p:spPr>
          <a:xfrm flipH="1">
            <a:off x="4850933" y="5850033"/>
            <a:ext cx="950100" cy="1003200"/>
          </a:xfrm>
          <a:prstGeom prst="rect">
            <a:avLst/>
          </a:prstGeom>
          <a:noFill/>
          <a:ln>
            <a:noFill/>
          </a:ln>
        </p:spPr>
      </p:pic>
      <p:pic>
        <p:nvPicPr>
          <p:cNvPr id="466" name="Google Shape;466;p59"/>
          <p:cNvPicPr preferRelativeResize="0"/>
          <p:nvPr/>
        </p:nvPicPr>
        <p:blipFill rotWithShape="1">
          <a:blip r:embed="rId3">
            <a:alphaModFix/>
          </a:blip>
          <a:srcRect b="9853" l="0" r="0" t="0"/>
          <a:stretch/>
        </p:blipFill>
        <p:spPr>
          <a:xfrm>
            <a:off x="3540649" y="5094500"/>
            <a:ext cx="1310284" cy="1797133"/>
          </a:xfrm>
          <a:prstGeom prst="rect">
            <a:avLst/>
          </a:prstGeom>
          <a:noFill/>
          <a:ln>
            <a:noFill/>
          </a:ln>
        </p:spPr>
      </p:pic>
      <p:pic>
        <p:nvPicPr>
          <p:cNvPr id="467" name="Google Shape;467;p59"/>
          <p:cNvPicPr preferRelativeResize="0"/>
          <p:nvPr/>
        </p:nvPicPr>
        <p:blipFill rotWithShape="1">
          <a:blip r:embed="rId3">
            <a:alphaModFix/>
          </a:blip>
          <a:srcRect b="9853" l="0" r="0" t="0"/>
          <a:stretch/>
        </p:blipFill>
        <p:spPr>
          <a:xfrm>
            <a:off x="6023850" y="5310050"/>
            <a:ext cx="1161000" cy="1592333"/>
          </a:xfrm>
          <a:prstGeom prst="rect">
            <a:avLst/>
          </a:prstGeom>
          <a:noFill/>
          <a:ln>
            <a:noFill/>
          </a:ln>
        </p:spPr>
      </p:pic>
      <p:pic>
        <p:nvPicPr>
          <p:cNvPr id="468" name="Google Shape;468;p59"/>
          <p:cNvPicPr preferRelativeResize="0"/>
          <p:nvPr/>
        </p:nvPicPr>
        <p:blipFill rotWithShape="1">
          <a:blip r:embed="rId3">
            <a:alphaModFix/>
          </a:blip>
          <a:srcRect b="5686" l="0" r="0" t="0"/>
          <a:stretch/>
        </p:blipFill>
        <p:spPr>
          <a:xfrm flipH="1">
            <a:off x="7972234" y="5355003"/>
            <a:ext cx="1044100" cy="1498233"/>
          </a:xfrm>
          <a:prstGeom prst="rect">
            <a:avLst/>
          </a:prstGeom>
          <a:noFill/>
          <a:ln>
            <a:noFill/>
          </a:ln>
        </p:spPr>
      </p:pic>
      <p:pic>
        <p:nvPicPr>
          <p:cNvPr id="469" name="Google Shape;469;p59"/>
          <p:cNvPicPr preferRelativeResize="0"/>
          <p:nvPr/>
        </p:nvPicPr>
        <p:blipFill rotWithShape="1">
          <a:blip r:embed="rId3">
            <a:alphaModFix/>
          </a:blip>
          <a:srcRect b="0" l="0" r="0" t="0"/>
          <a:stretch/>
        </p:blipFill>
        <p:spPr>
          <a:xfrm>
            <a:off x="9631533" y="5094500"/>
            <a:ext cx="1161000" cy="1766400"/>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hare your answers slide">
  <p:cSld name="CUSTOM_10_1_1_1_1_1">
    <p:bg>
      <p:bgPr>
        <a:solidFill>
          <a:srgbClr val="F2F2F2"/>
        </a:solidFill>
      </p:bgPr>
    </p:bg>
    <p:spTree>
      <p:nvGrpSpPr>
        <p:cNvPr id="470" name="Shape 470"/>
        <p:cNvGrpSpPr/>
        <p:nvPr/>
      </p:nvGrpSpPr>
      <p:grpSpPr>
        <a:xfrm>
          <a:off x="0" y="0"/>
          <a:ext cx="0" cy="0"/>
          <a:chOff x="0" y="0"/>
          <a:chExt cx="0" cy="0"/>
        </a:xfrm>
      </p:grpSpPr>
      <p:sp>
        <p:nvSpPr>
          <p:cNvPr id="471" name="Google Shape;471;p60"/>
          <p:cNvSpPr/>
          <p:nvPr/>
        </p:nvSpPr>
        <p:spPr>
          <a:xfrm flipH="1">
            <a:off x="1668217" y="1566500"/>
            <a:ext cx="3257700" cy="3258000"/>
          </a:xfrm>
          <a:prstGeom prst="wedgeEllipseCallout">
            <a:avLst>
              <a:gd fmla="val -20833" name="adj1"/>
              <a:gd fmla="val 62500" name="adj2"/>
            </a:avLst>
          </a:prstGeom>
          <a:solidFill>
            <a:srgbClr val="2E5E7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60"/>
          <p:cNvSpPr/>
          <p:nvPr/>
        </p:nvSpPr>
        <p:spPr>
          <a:xfrm>
            <a:off x="7266083" y="1566500"/>
            <a:ext cx="3257700" cy="3258000"/>
          </a:xfrm>
          <a:prstGeom prst="wedgeEllipseCallout">
            <a:avLst>
              <a:gd fmla="val -20833" name="adj1"/>
              <a:gd fmla="val 62500" name="adj2"/>
            </a:avLst>
          </a:prstGeom>
          <a:solidFill>
            <a:srgbClr val="00C7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60"/>
          <p:cNvSpPr/>
          <p:nvPr/>
        </p:nvSpPr>
        <p:spPr>
          <a:xfrm>
            <a:off x="4782583" y="1865700"/>
            <a:ext cx="2659200" cy="2659500"/>
          </a:xfrm>
          <a:prstGeom prst="wedgeEllipseCallout">
            <a:avLst>
              <a:gd fmla="val -20833" name="adj1"/>
              <a:gd fmla="val 62500" name="adj2"/>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60"/>
          <p:cNvSpPr txBox="1"/>
          <p:nvPr/>
        </p:nvSpPr>
        <p:spPr>
          <a:xfrm>
            <a:off x="1891117" y="2693900"/>
            <a:ext cx="28119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1" i="0" lang="en-US" sz="5300" u="none" cap="none" strike="noStrike">
                <a:solidFill>
                  <a:srgbClr val="FFFFFF"/>
                </a:solidFill>
                <a:latin typeface="Roboto"/>
                <a:ea typeface="Roboto"/>
                <a:cs typeface="Roboto"/>
                <a:sym typeface="Roboto"/>
              </a:rPr>
              <a:t>Share</a:t>
            </a:r>
            <a:endParaRPr b="1" i="0" sz="5300" u="none" cap="none" strike="noStrike">
              <a:solidFill>
                <a:srgbClr val="FFFFFF"/>
              </a:solidFill>
              <a:latin typeface="Roboto"/>
              <a:ea typeface="Roboto"/>
              <a:cs typeface="Roboto"/>
              <a:sym typeface="Roboto"/>
            </a:endParaRPr>
          </a:p>
        </p:txBody>
      </p:sp>
      <p:sp>
        <p:nvSpPr>
          <p:cNvPr id="475" name="Google Shape;475;p60"/>
          <p:cNvSpPr txBox="1"/>
          <p:nvPr/>
        </p:nvSpPr>
        <p:spPr>
          <a:xfrm>
            <a:off x="4706183" y="2693900"/>
            <a:ext cx="28119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1" i="0" lang="en-US" sz="5300" u="none" cap="none" strike="noStrike">
                <a:solidFill>
                  <a:srgbClr val="FFFFFF"/>
                </a:solidFill>
                <a:latin typeface="Roboto"/>
                <a:ea typeface="Roboto"/>
                <a:cs typeface="Roboto"/>
                <a:sym typeface="Roboto"/>
              </a:rPr>
              <a:t>Your</a:t>
            </a:r>
            <a:endParaRPr b="1" i="0" sz="5300" u="none" cap="none" strike="noStrike">
              <a:solidFill>
                <a:srgbClr val="FFFFFF"/>
              </a:solidFill>
              <a:latin typeface="Roboto"/>
              <a:ea typeface="Roboto"/>
              <a:cs typeface="Roboto"/>
              <a:sym typeface="Roboto"/>
            </a:endParaRPr>
          </a:p>
        </p:txBody>
      </p:sp>
      <p:sp>
        <p:nvSpPr>
          <p:cNvPr id="476" name="Google Shape;476;p60"/>
          <p:cNvSpPr txBox="1"/>
          <p:nvPr/>
        </p:nvSpPr>
        <p:spPr>
          <a:xfrm>
            <a:off x="7292483" y="2693900"/>
            <a:ext cx="32049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1" i="0" lang="en-US" sz="5300" u="none" cap="none" strike="noStrike">
                <a:solidFill>
                  <a:srgbClr val="FFFFFF"/>
                </a:solidFill>
                <a:latin typeface="Roboto"/>
                <a:ea typeface="Roboto"/>
                <a:cs typeface="Roboto"/>
                <a:sym typeface="Roboto"/>
              </a:rPr>
              <a:t>Answers</a:t>
            </a:r>
            <a:endParaRPr b="1" i="0" sz="5300" u="none" cap="none" strike="noStrike">
              <a:solidFill>
                <a:srgbClr val="FFFFFF"/>
              </a:solidFill>
              <a:latin typeface="Roboto"/>
              <a:ea typeface="Roboto"/>
              <a:cs typeface="Roboto"/>
              <a:sym typeface="Roboto"/>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member slide">
  <p:cSld name="CUSTOM_10_1_1_1_1_1_1">
    <p:bg>
      <p:bgPr>
        <a:solidFill>
          <a:srgbClr val="F2F2F2"/>
        </a:solidFill>
      </p:bgPr>
    </p:bg>
    <p:spTree>
      <p:nvGrpSpPr>
        <p:cNvPr id="477" name="Shape 477"/>
        <p:cNvGrpSpPr/>
        <p:nvPr/>
      </p:nvGrpSpPr>
      <p:grpSpPr>
        <a:xfrm>
          <a:off x="0" y="0"/>
          <a:ext cx="0" cy="0"/>
          <a:chOff x="0" y="0"/>
          <a:chExt cx="0" cy="0"/>
        </a:xfrm>
      </p:grpSpPr>
      <p:sp>
        <p:nvSpPr>
          <p:cNvPr id="478" name="Google Shape;478;p61"/>
          <p:cNvSpPr txBox="1"/>
          <p:nvPr/>
        </p:nvSpPr>
        <p:spPr>
          <a:xfrm>
            <a:off x="6492667" y="2001333"/>
            <a:ext cx="5201700" cy="986700"/>
          </a:xfrm>
          <a:prstGeom prst="rect">
            <a:avLst/>
          </a:prstGeom>
          <a:noFill/>
          <a:ln>
            <a:noFill/>
          </a:ln>
        </p:spPr>
        <p:txBody>
          <a:bodyPr anchorCtr="0" anchor="t" bIns="0" lIns="609600" spcFirstLastPara="1" rIns="609600" wrap="square" tIns="121900">
            <a:noAutofit/>
          </a:bodyPr>
          <a:lstStyle/>
          <a:p>
            <a:pPr indent="0" lvl="0" marL="0" marR="0" rtl="0" algn="l">
              <a:lnSpc>
                <a:spcPct val="100000"/>
              </a:lnSpc>
              <a:spcBef>
                <a:spcPts val="0"/>
              </a:spcBef>
              <a:spcAft>
                <a:spcPts val="0"/>
              </a:spcAft>
              <a:buClr>
                <a:srgbClr val="000000"/>
              </a:buClr>
              <a:buSzPts val="6900"/>
              <a:buFont typeface="Arial"/>
              <a:buNone/>
            </a:pPr>
            <a:r>
              <a:rPr b="1" i="0" lang="en-US" sz="6000" u="none" cap="none" strike="noStrike">
                <a:solidFill>
                  <a:srgbClr val="2E5E73"/>
                </a:solidFill>
                <a:latin typeface="Roboto"/>
                <a:ea typeface="Roboto"/>
                <a:cs typeface="Roboto"/>
                <a:sym typeface="Roboto"/>
              </a:rPr>
              <a:t>Remember,</a:t>
            </a:r>
            <a:r>
              <a:rPr b="1" i="0" lang="en-US" sz="6000" u="none" cap="none" strike="noStrike">
                <a:solidFill>
                  <a:srgbClr val="000000"/>
                </a:solidFill>
                <a:latin typeface="Roboto"/>
                <a:ea typeface="Roboto"/>
                <a:cs typeface="Roboto"/>
                <a:sym typeface="Roboto"/>
              </a:rPr>
              <a:t> </a:t>
            </a:r>
            <a:endParaRPr b="1" i="0" sz="6000" u="none" cap="none" strike="noStrike">
              <a:solidFill>
                <a:srgbClr val="000000"/>
              </a:solidFill>
              <a:latin typeface="Roboto"/>
              <a:ea typeface="Roboto"/>
              <a:cs typeface="Roboto"/>
              <a:sym typeface="Roboto"/>
            </a:endParaRPr>
          </a:p>
        </p:txBody>
      </p:sp>
      <p:pic>
        <p:nvPicPr>
          <p:cNvPr id="479" name="Google Shape;479;p61"/>
          <p:cNvPicPr preferRelativeResize="0"/>
          <p:nvPr/>
        </p:nvPicPr>
        <p:blipFill rotWithShape="1">
          <a:blip r:embed="rId2">
            <a:alphaModFix/>
          </a:blip>
          <a:srcRect b="0" l="0" r="0" t="0"/>
          <a:stretch/>
        </p:blipFill>
        <p:spPr>
          <a:xfrm flipH="1">
            <a:off x="-741764" y="2002767"/>
            <a:ext cx="7950531" cy="3382966"/>
          </a:xfrm>
          <a:prstGeom prst="rect">
            <a:avLst/>
          </a:prstGeom>
          <a:noFill/>
          <a:ln>
            <a:noFill/>
          </a:ln>
        </p:spPr>
      </p:pic>
      <p:grpSp>
        <p:nvGrpSpPr>
          <p:cNvPr id="480" name="Google Shape;480;p61"/>
          <p:cNvGrpSpPr/>
          <p:nvPr/>
        </p:nvGrpSpPr>
        <p:grpSpPr>
          <a:xfrm>
            <a:off x="5296424" y="1608167"/>
            <a:ext cx="1401713" cy="1227163"/>
            <a:chOff x="587700" y="-13400"/>
            <a:chExt cx="5735325" cy="5021125"/>
          </a:xfrm>
        </p:grpSpPr>
        <p:sp>
          <p:nvSpPr>
            <p:cNvPr id="481" name="Google Shape;481;p61"/>
            <p:cNvSpPr/>
            <p:nvPr/>
          </p:nvSpPr>
          <p:spPr>
            <a:xfrm>
              <a:off x="3126550" y="3129550"/>
              <a:ext cx="449525" cy="1850775"/>
            </a:xfrm>
            <a:custGeom>
              <a:rect b="b" l="l" r="r" t="t"/>
              <a:pathLst>
                <a:path extrusionOk="0" fill="none" h="74031" w="17981">
                  <a:moveTo>
                    <a:pt x="1" y="68541"/>
                  </a:moveTo>
                  <a:cubicBezTo>
                    <a:pt x="7486" y="74031"/>
                    <a:pt x="17981" y="42278"/>
                    <a:pt x="5491" y="0"/>
                  </a:cubicBezTo>
                </a:path>
              </a:pathLst>
            </a:custGeom>
            <a:noFill/>
            <a:ln cap="rnd" cmpd="sng" w="76200">
              <a:solidFill>
                <a:srgbClr val="FCB91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482" name="Google Shape;482;p61"/>
            <p:cNvSpPr/>
            <p:nvPr/>
          </p:nvSpPr>
          <p:spPr>
            <a:xfrm>
              <a:off x="3253475" y="3038050"/>
              <a:ext cx="1008375" cy="1969675"/>
            </a:xfrm>
            <a:custGeom>
              <a:rect b="b" l="l" r="r" t="t"/>
              <a:pathLst>
                <a:path extrusionOk="0" fill="none" h="78787" w="40335">
                  <a:moveTo>
                    <a:pt x="0" y="69792"/>
                  </a:moveTo>
                  <a:cubicBezTo>
                    <a:pt x="16481" y="78787"/>
                    <a:pt x="40334" y="34844"/>
                    <a:pt x="28206" y="11125"/>
                  </a:cubicBezTo>
                  <a:cubicBezTo>
                    <a:pt x="22519" y="0"/>
                    <a:pt x="1541" y="5118"/>
                    <a:pt x="1913" y="9099"/>
                  </a:cubicBezTo>
                </a:path>
              </a:pathLst>
            </a:custGeom>
            <a:noFill/>
            <a:ln cap="rnd" cmpd="sng" w="76200">
              <a:solidFill>
                <a:srgbClr val="FCB91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483" name="Google Shape;483;p61"/>
            <p:cNvSpPr/>
            <p:nvPr/>
          </p:nvSpPr>
          <p:spPr>
            <a:xfrm>
              <a:off x="587700" y="131875"/>
              <a:ext cx="2878775" cy="2997700"/>
            </a:xfrm>
            <a:custGeom>
              <a:rect b="b" l="l" r="r" t="t"/>
              <a:pathLst>
                <a:path extrusionOk="0" fill="none" h="119908" w="115151">
                  <a:moveTo>
                    <a:pt x="115151" y="119907"/>
                  </a:moveTo>
                  <a:cubicBezTo>
                    <a:pt x="50602" y="114789"/>
                    <a:pt x="1" y="75106"/>
                    <a:pt x="30926" y="48761"/>
                  </a:cubicBezTo>
                  <a:cubicBezTo>
                    <a:pt x="88165" y="0"/>
                    <a:pt x="115151" y="119907"/>
                    <a:pt x="115151" y="119907"/>
                  </a:cubicBezTo>
                  <a:close/>
                </a:path>
              </a:pathLst>
            </a:custGeom>
            <a:noFill/>
            <a:ln cap="rnd" cmpd="sng" w="76200">
              <a:solidFill>
                <a:srgbClr val="FCB91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484" name="Google Shape;484;p61"/>
            <p:cNvSpPr/>
            <p:nvPr/>
          </p:nvSpPr>
          <p:spPr>
            <a:xfrm>
              <a:off x="3408550" y="-13400"/>
              <a:ext cx="1796500" cy="3142975"/>
            </a:xfrm>
            <a:custGeom>
              <a:rect b="b" l="l" r="r" t="t"/>
              <a:pathLst>
                <a:path extrusionOk="0" fill="none" h="125719" w="71860">
                  <a:moveTo>
                    <a:pt x="2317" y="125718"/>
                  </a:moveTo>
                  <a:cubicBezTo>
                    <a:pt x="1" y="63568"/>
                    <a:pt x="64974" y="1"/>
                    <a:pt x="69492" y="63568"/>
                  </a:cubicBezTo>
                  <a:cubicBezTo>
                    <a:pt x="71860" y="96850"/>
                    <a:pt x="2317" y="125718"/>
                    <a:pt x="2317" y="125718"/>
                  </a:cubicBezTo>
                  <a:close/>
                </a:path>
              </a:pathLst>
            </a:custGeom>
            <a:noFill/>
            <a:ln cap="rnd" cmpd="sng" w="76200">
              <a:solidFill>
                <a:srgbClr val="FCB91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485" name="Google Shape;485;p61"/>
            <p:cNvSpPr/>
            <p:nvPr/>
          </p:nvSpPr>
          <p:spPr>
            <a:xfrm>
              <a:off x="3466450" y="2580250"/>
              <a:ext cx="2856575" cy="1271275"/>
            </a:xfrm>
            <a:custGeom>
              <a:rect b="b" l="l" r="r" t="t"/>
              <a:pathLst>
                <a:path extrusionOk="0" fill="none" h="50851" w="114263">
                  <a:moveTo>
                    <a:pt x="1" y="21972"/>
                  </a:moveTo>
                  <a:cubicBezTo>
                    <a:pt x="52732" y="1"/>
                    <a:pt x="75965" y="50850"/>
                    <a:pt x="114262" y="13184"/>
                  </a:cubicBezTo>
                </a:path>
              </a:pathLst>
            </a:custGeom>
            <a:noFill/>
            <a:ln cap="rnd" cmpd="sng" w="76200">
              <a:solidFill>
                <a:srgbClr val="FCB91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sp>
        <p:nvSpPr>
          <p:cNvPr id="486" name="Google Shape;486;p61"/>
          <p:cNvSpPr txBox="1"/>
          <p:nvPr/>
        </p:nvSpPr>
        <p:spPr>
          <a:xfrm>
            <a:off x="7127133" y="3118600"/>
            <a:ext cx="4699200" cy="3295200"/>
          </a:xfrm>
          <a:prstGeom prst="rect">
            <a:avLst/>
          </a:prstGeom>
          <a:noFill/>
          <a:ln>
            <a:noFill/>
          </a:ln>
        </p:spPr>
        <p:txBody>
          <a:bodyPr anchorCtr="0" anchor="t" bIns="0" lIns="0" spcFirstLastPara="1" rIns="60960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2E5E73"/>
              </a:solidFill>
              <a:latin typeface="Roboto"/>
              <a:ea typeface="Roboto"/>
              <a:cs typeface="Roboto"/>
              <a:sym typeface="Roboto"/>
            </a:endParaRPr>
          </a:p>
        </p:txBody>
      </p:sp>
      <p:pic>
        <p:nvPicPr>
          <p:cNvPr id="487" name="Google Shape;487;p61"/>
          <p:cNvPicPr preferRelativeResize="0"/>
          <p:nvPr/>
        </p:nvPicPr>
        <p:blipFill rotWithShape="1">
          <a:blip r:embed="rId3">
            <a:alphaModFix amt="11000"/>
          </a:blip>
          <a:srcRect b="7135" l="-6410" r="6410" t="-3050"/>
          <a:stretch/>
        </p:blipFill>
        <p:spPr>
          <a:xfrm>
            <a:off x="6876987" y="3562800"/>
            <a:ext cx="5315012" cy="3295200"/>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ed Slide 1-6">
  <p:cSld name="CUSTOM_11">
    <p:spTree>
      <p:nvGrpSpPr>
        <p:cNvPr id="488" name="Shape 488"/>
        <p:cNvGrpSpPr/>
        <p:nvPr/>
      </p:nvGrpSpPr>
      <p:grpSpPr>
        <a:xfrm>
          <a:off x="0" y="0"/>
          <a:ext cx="0" cy="0"/>
          <a:chOff x="0" y="0"/>
          <a:chExt cx="0" cy="0"/>
        </a:xfrm>
      </p:grpSpPr>
      <p:sp>
        <p:nvSpPr>
          <p:cNvPr id="489" name="Google Shape;489;p62"/>
          <p:cNvSpPr/>
          <p:nvPr/>
        </p:nvSpPr>
        <p:spPr>
          <a:xfrm>
            <a:off x="1271100" y="237155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62"/>
          <p:cNvSpPr/>
          <p:nvPr/>
        </p:nvSpPr>
        <p:spPr>
          <a:xfrm>
            <a:off x="1271100" y="3228117"/>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62"/>
          <p:cNvSpPr/>
          <p:nvPr/>
        </p:nvSpPr>
        <p:spPr>
          <a:xfrm>
            <a:off x="1271100" y="408470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62"/>
          <p:cNvSpPr/>
          <p:nvPr/>
        </p:nvSpPr>
        <p:spPr>
          <a:xfrm>
            <a:off x="1271100" y="4940417"/>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62"/>
          <p:cNvSpPr/>
          <p:nvPr/>
        </p:nvSpPr>
        <p:spPr>
          <a:xfrm>
            <a:off x="1271100" y="5796983"/>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62"/>
          <p:cNvSpPr/>
          <p:nvPr/>
        </p:nvSpPr>
        <p:spPr>
          <a:xfrm>
            <a:off x="1271100" y="1515833"/>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62"/>
          <p:cNvSpPr/>
          <p:nvPr/>
        </p:nvSpPr>
        <p:spPr>
          <a:xfrm>
            <a:off x="1070467" y="1476639"/>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1</a:t>
            </a:r>
            <a:endParaRPr b="0" i="0" sz="1900" u="none" cap="none" strike="noStrike">
              <a:solidFill>
                <a:srgbClr val="082D49"/>
              </a:solidFill>
              <a:latin typeface="Arial"/>
              <a:ea typeface="Arial"/>
              <a:cs typeface="Arial"/>
              <a:sym typeface="Arial"/>
            </a:endParaRPr>
          </a:p>
        </p:txBody>
      </p:sp>
      <p:sp>
        <p:nvSpPr>
          <p:cNvPr id="496" name="Google Shape;496;p62"/>
          <p:cNvSpPr/>
          <p:nvPr/>
        </p:nvSpPr>
        <p:spPr>
          <a:xfrm>
            <a:off x="1070467" y="2332356"/>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2</a:t>
            </a:r>
            <a:endParaRPr b="0" i="0" sz="1900" u="none" cap="none" strike="noStrike">
              <a:solidFill>
                <a:srgbClr val="082D49"/>
              </a:solidFill>
              <a:latin typeface="Arial"/>
              <a:ea typeface="Arial"/>
              <a:cs typeface="Arial"/>
              <a:sym typeface="Arial"/>
            </a:endParaRPr>
          </a:p>
        </p:txBody>
      </p:sp>
      <p:sp>
        <p:nvSpPr>
          <p:cNvPr id="497" name="Google Shape;497;p62"/>
          <p:cNvSpPr/>
          <p:nvPr/>
        </p:nvSpPr>
        <p:spPr>
          <a:xfrm>
            <a:off x="1070467" y="31889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3</a:t>
            </a:r>
            <a:endParaRPr b="0" i="0" sz="1900" u="none" cap="none" strike="noStrike">
              <a:solidFill>
                <a:srgbClr val="082D49"/>
              </a:solidFill>
              <a:latin typeface="Arial"/>
              <a:ea typeface="Arial"/>
              <a:cs typeface="Arial"/>
              <a:sym typeface="Arial"/>
            </a:endParaRPr>
          </a:p>
        </p:txBody>
      </p:sp>
      <p:sp>
        <p:nvSpPr>
          <p:cNvPr id="498" name="Google Shape;498;p62"/>
          <p:cNvSpPr/>
          <p:nvPr/>
        </p:nvSpPr>
        <p:spPr>
          <a:xfrm>
            <a:off x="1070467" y="40358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4</a:t>
            </a:r>
            <a:endParaRPr b="0" i="0" sz="1900" u="none" cap="none" strike="noStrike">
              <a:solidFill>
                <a:srgbClr val="082D49"/>
              </a:solidFill>
              <a:latin typeface="Arial"/>
              <a:ea typeface="Arial"/>
              <a:cs typeface="Arial"/>
              <a:sym typeface="Arial"/>
            </a:endParaRPr>
          </a:p>
        </p:txBody>
      </p:sp>
      <p:sp>
        <p:nvSpPr>
          <p:cNvPr id="499" name="Google Shape;499;p62"/>
          <p:cNvSpPr/>
          <p:nvPr/>
        </p:nvSpPr>
        <p:spPr>
          <a:xfrm>
            <a:off x="1070467" y="48827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5</a:t>
            </a:r>
            <a:endParaRPr b="0" i="0" sz="1900" u="none" cap="none" strike="noStrike">
              <a:solidFill>
                <a:srgbClr val="082D49"/>
              </a:solidFill>
              <a:latin typeface="Arial"/>
              <a:ea typeface="Arial"/>
              <a:cs typeface="Arial"/>
              <a:sym typeface="Arial"/>
            </a:endParaRPr>
          </a:p>
        </p:txBody>
      </p:sp>
      <p:sp>
        <p:nvSpPr>
          <p:cNvPr id="500" name="Google Shape;500;p62"/>
          <p:cNvSpPr/>
          <p:nvPr/>
        </p:nvSpPr>
        <p:spPr>
          <a:xfrm>
            <a:off x="1070467" y="57296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6</a:t>
            </a:r>
            <a:endParaRPr b="0" i="0" sz="1900" u="none" cap="none" strike="noStrike">
              <a:solidFill>
                <a:srgbClr val="082D49"/>
              </a:solidFill>
              <a:latin typeface="Arial"/>
              <a:ea typeface="Arial"/>
              <a:cs typeface="Arial"/>
              <a:sym typeface="Arial"/>
            </a:endParaRPr>
          </a:p>
        </p:txBody>
      </p:sp>
      <p:sp>
        <p:nvSpPr>
          <p:cNvPr id="501" name="Google Shape;501;p62"/>
          <p:cNvSpPr txBox="1"/>
          <p:nvPr>
            <p:ph idx="1" type="subTitle"/>
          </p:nvPr>
        </p:nvSpPr>
        <p:spPr>
          <a:xfrm>
            <a:off x="1805867" y="1505567"/>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02" name="Google Shape;502;p62"/>
          <p:cNvSpPr txBox="1"/>
          <p:nvPr>
            <p:ph idx="2" type="subTitle"/>
          </p:nvPr>
        </p:nvSpPr>
        <p:spPr>
          <a:xfrm>
            <a:off x="1805867" y="2362183"/>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03" name="Google Shape;503;p62"/>
          <p:cNvSpPr txBox="1"/>
          <p:nvPr>
            <p:ph idx="3" type="subTitle"/>
          </p:nvPr>
        </p:nvSpPr>
        <p:spPr>
          <a:xfrm>
            <a:off x="1805867" y="3223233"/>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04" name="Google Shape;504;p62"/>
          <p:cNvSpPr txBox="1"/>
          <p:nvPr>
            <p:ph idx="4" type="subTitle"/>
          </p:nvPr>
        </p:nvSpPr>
        <p:spPr>
          <a:xfrm>
            <a:off x="1805867" y="4084283"/>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05" name="Google Shape;505;p62"/>
          <p:cNvSpPr txBox="1"/>
          <p:nvPr>
            <p:ph idx="5" type="subTitle"/>
          </p:nvPr>
        </p:nvSpPr>
        <p:spPr>
          <a:xfrm>
            <a:off x="1805867" y="4940833"/>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06" name="Google Shape;506;p62"/>
          <p:cNvSpPr txBox="1"/>
          <p:nvPr>
            <p:ph idx="6" type="subTitle"/>
          </p:nvPr>
        </p:nvSpPr>
        <p:spPr>
          <a:xfrm>
            <a:off x="1805867" y="5796967"/>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07" name="Google Shape;507;p62"/>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508" name="Google Shape;508;p62"/>
          <p:cNvSpPr txBox="1"/>
          <p:nvPr>
            <p:ph idx="7"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ed Slide 1-5">
  <p:cSld name="CUSTOM_11_1">
    <p:spTree>
      <p:nvGrpSpPr>
        <p:cNvPr id="509" name="Shape 509"/>
        <p:cNvGrpSpPr/>
        <p:nvPr/>
      </p:nvGrpSpPr>
      <p:grpSpPr>
        <a:xfrm>
          <a:off x="0" y="0"/>
          <a:ext cx="0" cy="0"/>
          <a:chOff x="0" y="0"/>
          <a:chExt cx="0" cy="0"/>
        </a:xfrm>
      </p:grpSpPr>
      <p:sp>
        <p:nvSpPr>
          <p:cNvPr id="510" name="Google Shape;510;p63"/>
          <p:cNvSpPr/>
          <p:nvPr/>
        </p:nvSpPr>
        <p:spPr>
          <a:xfrm>
            <a:off x="1271100" y="237155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63"/>
          <p:cNvSpPr/>
          <p:nvPr/>
        </p:nvSpPr>
        <p:spPr>
          <a:xfrm>
            <a:off x="1271100" y="3228117"/>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63"/>
          <p:cNvSpPr/>
          <p:nvPr/>
        </p:nvSpPr>
        <p:spPr>
          <a:xfrm>
            <a:off x="1271100" y="408470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63"/>
          <p:cNvSpPr/>
          <p:nvPr/>
        </p:nvSpPr>
        <p:spPr>
          <a:xfrm>
            <a:off x="1271100" y="4940417"/>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63"/>
          <p:cNvSpPr/>
          <p:nvPr/>
        </p:nvSpPr>
        <p:spPr>
          <a:xfrm>
            <a:off x="1271100" y="1515833"/>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63"/>
          <p:cNvSpPr/>
          <p:nvPr/>
        </p:nvSpPr>
        <p:spPr>
          <a:xfrm>
            <a:off x="1070467" y="1476639"/>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1</a:t>
            </a:r>
            <a:endParaRPr b="0" i="0" sz="1900" u="none" cap="none" strike="noStrike">
              <a:solidFill>
                <a:srgbClr val="082D49"/>
              </a:solidFill>
              <a:latin typeface="Arial"/>
              <a:ea typeface="Arial"/>
              <a:cs typeface="Arial"/>
              <a:sym typeface="Arial"/>
            </a:endParaRPr>
          </a:p>
        </p:txBody>
      </p:sp>
      <p:sp>
        <p:nvSpPr>
          <p:cNvPr id="516" name="Google Shape;516;p63"/>
          <p:cNvSpPr/>
          <p:nvPr/>
        </p:nvSpPr>
        <p:spPr>
          <a:xfrm>
            <a:off x="1070467" y="2332356"/>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2</a:t>
            </a:r>
            <a:endParaRPr b="0" i="0" sz="1900" u="none" cap="none" strike="noStrike">
              <a:solidFill>
                <a:srgbClr val="082D49"/>
              </a:solidFill>
              <a:latin typeface="Arial"/>
              <a:ea typeface="Arial"/>
              <a:cs typeface="Arial"/>
              <a:sym typeface="Arial"/>
            </a:endParaRPr>
          </a:p>
        </p:txBody>
      </p:sp>
      <p:sp>
        <p:nvSpPr>
          <p:cNvPr id="517" name="Google Shape;517;p63"/>
          <p:cNvSpPr/>
          <p:nvPr/>
        </p:nvSpPr>
        <p:spPr>
          <a:xfrm>
            <a:off x="1070467" y="31889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3</a:t>
            </a:r>
            <a:endParaRPr b="0" i="0" sz="1900" u="none" cap="none" strike="noStrike">
              <a:solidFill>
                <a:srgbClr val="082D49"/>
              </a:solidFill>
              <a:latin typeface="Arial"/>
              <a:ea typeface="Arial"/>
              <a:cs typeface="Arial"/>
              <a:sym typeface="Arial"/>
            </a:endParaRPr>
          </a:p>
        </p:txBody>
      </p:sp>
      <p:sp>
        <p:nvSpPr>
          <p:cNvPr id="518" name="Google Shape;518;p63"/>
          <p:cNvSpPr/>
          <p:nvPr/>
        </p:nvSpPr>
        <p:spPr>
          <a:xfrm>
            <a:off x="1070467" y="40358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4</a:t>
            </a:r>
            <a:endParaRPr b="0" i="0" sz="1900" u="none" cap="none" strike="noStrike">
              <a:solidFill>
                <a:srgbClr val="082D49"/>
              </a:solidFill>
              <a:latin typeface="Arial"/>
              <a:ea typeface="Arial"/>
              <a:cs typeface="Arial"/>
              <a:sym typeface="Arial"/>
            </a:endParaRPr>
          </a:p>
        </p:txBody>
      </p:sp>
      <p:sp>
        <p:nvSpPr>
          <p:cNvPr id="519" name="Google Shape;519;p63"/>
          <p:cNvSpPr/>
          <p:nvPr/>
        </p:nvSpPr>
        <p:spPr>
          <a:xfrm>
            <a:off x="1070467" y="48827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5</a:t>
            </a:r>
            <a:endParaRPr b="0" i="0" sz="1900" u="none" cap="none" strike="noStrike">
              <a:solidFill>
                <a:srgbClr val="082D49"/>
              </a:solidFill>
              <a:latin typeface="Arial"/>
              <a:ea typeface="Arial"/>
              <a:cs typeface="Arial"/>
              <a:sym typeface="Arial"/>
            </a:endParaRPr>
          </a:p>
        </p:txBody>
      </p:sp>
      <p:sp>
        <p:nvSpPr>
          <p:cNvPr id="520" name="Google Shape;520;p63"/>
          <p:cNvSpPr txBox="1"/>
          <p:nvPr>
            <p:ph idx="1" type="subTitle"/>
          </p:nvPr>
        </p:nvSpPr>
        <p:spPr>
          <a:xfrm>
            <a:off x="1805867" y="1505567"/>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21" name="Google Shape;521;p63"/>
          <p:cNvSpPr txBox="1"/>
          <p:nvPr>
            <p:ph idx="2" type="subTitle"/>
          </p:nvPr>
        </p:nvSpPr>
        <p:spPr>
          <a:xfrm>
            <a:off x="1805867" y="2362183"/>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22" name="Google Shape;522;p63"/>
          <p:cNvSpPr txBox="1"/>
          <p:nvPr>
            <p:ph idx="3" type="subTitle"/>
          </p:nvPr>
        </p:nvSpPr>
        <p:spPr>
          <a:xfrm>
            <a:off x="1805867" y="3223233"/>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23" name="Google Shape;523;p63"/>
          <p:cNvSpPr txBox="1"/>
          <p:nvPr>
            <p:ph idx="4" type="subTitle"/>
          </p:nvPr>
        </p:nvSpPr>
        <p:spPr>
          <a:xfrm>
            <a:off x="1805867" y="4084283"/>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24" name="Google Shape;524;p63"/>
          <p:cNvSpPr txBox="1"/>
          <p:nvPr>
            <p:ph idx="5" type="subTitle"/>
          </p:nvPr>
        </p:nvSpPr>
        <p:spPr>
          <a:xfrm>
            <a:off x="1805867" y="4940833"/>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25" name="Google Shape;525;p63"/>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526" name="Google Shape;526;p63"/>
          <p:cNvSpPr txBox="1"/>
          <p:nvPr>
            <p:ph idx="6"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nsition slide 02 1">
  <p:cSld name="CUSTOM_26_1_1">
    <p:bg>
      <p:bgPr>
        <a:solidFill>
          <a:srgbClr val="F2F2F2"/>
        </a:solidFill>
      </p:bgPr>
    </p:bg>
    <p:spTree>
      <p:nvGrpSpPr>
        <p:cNvPr id="29" name="Shape 29"/>
        <p:cNvGrpSpPr/>
        <p:nvPr/>
      </p:nvGrpSpPr>
      <p:grpSpPr>
        <a:xfrm>
          <a:off x="0" y="0"/>
          <a:ext cx="0" cy="0"/>
          <a:chOff x="0" y="0"/>
          <a:chExt cx="0" cy="0"/>
        </a:xfrm>
      </p:grpSpPr>
      <p:sp>
        <p:nvSpPr>
          <p:cNvPr id="30" name="Google Shape;30;p19"/>
          <p:cNvSpPr/>
          <p:nvPr/>
        </p:nvSpPr>
        <p:spPr>
          <a:xfrm>
            <a:off x="4974800" y="1492067"/>
            <a:ext cx="2242500" cy="2242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31" name="Google Shape;31;p19"/>
          <p:cNvSpPr txBox="1"/>
          <p:nvPr/>
        </p:nvSpPr>
        <p:spPr>
          <a:xfrm>
            <a:off x="0" y="3897200"/>
            <a:ext cx="12192000" cy="987600"/>
          </a:xfrm>
          <a:prstGeom prst="rect">
            <a:avLst/>
          </a:prstGeom>
          <a:noFill/>
          <a:ln>
            <a:noFill/>
          </a:ln>
        </p:spPr>
        <p:txBody>
          <a:bodyPr anchorCtr="0" anchor="t" bIns="121900" lIns="0" spcFirstLastPara="1" rIns="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1" i="0" lang="en-US" sz="5300" u="none" cap="none" strike="noStrike">
                <a:solidFill>
                  <a:srgbClr val="2E5E73"/>
                </a:solidFill>
                <a:latin typeface="Roboto Light"/>
                <a:ea typeface="Roboto Light"/>
                <a:cs typeface="Roboto Light"/>
                <a:sym typeface="Roboto Light"/>
              </a:rPr>
              <a:t>Welcome</a:t>
            </a:r>
            <a:endParaRPr b="1" i="0" sz="5300" u="none" cap="none" strike="noStrike">
              <a:solidFill>
                <a:srgbClr val="2E5E73"/>
              </a:solidFill>
              <a:latin typeface="Roboto Light"/>
              <a:ea typeface="Roboto Light"/>
              <a:cs typeface="Roboto Light"/>
              <a:sym typeface="Roboto Light"/>
            </a:endParaRPr>
          </a:p>
        </p:txBody>
      </p:sp>
      <p:pic>
        <p:nvPicPr>
          <p:cNvPr id="32" name="Google Shape;32;p19"/>
          <p:cNvPicPr preferRelativeResize="0"/>
          <p:nvPr/>
        </p:nvPicPr>
        <p:blipFill rotWithShape="1">
          <a:blip r:embed="rId2">
            <a:alphaModFix/>
          </a:blip>
          <a:srcRect b="0" l="0" r="0" t="0"/>
          <a:stretch/>
        </p:blipFill>
        <p:spPr>
          <a:xfrm>
            <a:off x="5214833" y="2016100"/>
            <a:ext cx="1762334" cy="1314433"/>
          </a:xfrm>
          <a:prstGeom prst="rect">
            <a:avLst/>
          </a:prstGeom>
          <a:noFill/>
          <a:ln>
            <a:noFill/>
          </a:ln>
        </p:spPr>
      </p:pic>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ed Slide 1-4">
  <p:cSld name="CUSTOM_11_1_1">
    <p:spTree>
      <p:nvGrpSpPr>
        <p:cNvPr id="527" name="Shape 527"/>
        <p:cNvGrpSpPr/>
        <p:nvPr/>
      </p:nvGrpSpPr>
      <p:grpSpPr>
        <a:xfrm>
          <a:off x="0" y="0"/>
          <a:ext cx="0" cy="0"/>
          <a:chOff x="0" y="0"/>
          <a:chExt cx="0" cy="0"/>
        </a:xfrm>
      </p:grpSpPr>
      <p:sp>
        <p:nvSpPr>
          <p:cNvPr id="528" name="Google Shape;528;p64"/>
          <p:cNvSpPr/>
          <p:nvPr/>
        </p:nvSpPr>
        <p:spPr>
          <a:xfrm>
            <a:off x="1271100" y="237155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64"/>
          <p:cNvSpPr/>
          <p:nvPr/>
        </p:nvSpPr>
        <p:spPr>
          <a:xfrm>
            <a:off x="1271100" y="3228117"/>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64"/>
          <p:cNvSpPr/>
          <p:nvPr/>
        </p:nvSpPr>
        <p:spPr>
          <a:xfrm>
            <a:off x="1271100" y="408470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64"/>
          <p:cNvSpPr/>
          <p:nvPr/>
        </p:nvSpPr>
        <p:spPr>
          <a:xfrm>
            <a:off x="1271100" y="1515833"/>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64"/>
          <p:cNvSpPr/>
          <p:nvPr/>
        </p:nvSpPr>
        <p:spPr>
          <a:xfrm>
            <a:off x="1070467" y="1476639"/>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1</a:t>
            </a:r>
            <a:endParaRPr b="0" i="0" sz="1900" u="none" cap="none" strike="noStrike">
              <a:solidFill>
                <a:srgbClr val="082D49"/>
              </a:solidFill>
              <a:latin typeface="Arial"/>
              <a:ea typeface="Arial"/>
              <a:cs typeface="Arial"/>
              <a:sym typeface="Arial"/>
            </a:endParaRPr>
          </a:p>
        </p:txBody>
      </p:sp>
      <p:sp>
        <p:nvSpPr>
          <p:cNvPr id="533" name="Google Shape;533;p64"/>
          <p:cNvSpPr/>
          <p:nvPr/>
        </p:nvSpPr>
        <p:spPr>
          <a:xfrm>
            <a:off x="1070467" y="2332356"/>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2</a:t>
            </a:r>
            <a:endParaRPr b="0" i="0" sz="1900" u="none" cap="none" strike="noStrike">
              <a:solidFill>
                <a:srgbClr val="082D49"/>
              </a:solidFill>
              <a:latin typeface="Arial"/>
              <a:ea typeface="Arial"/>
              <a:cs typeface="Arial"/>
              <a:sym typeface="Arial"/>
            </a:endParaRPr>
          </a:p>
        </p:txBody>
      </p:sp>
      <p:sp>
        <p:nvSpPr>
          <p:cNvPr id="534" name="Google Shape;534;p64"/>
          <p:cNvSpPr/>
          <p:nvPr/>
        </p:nvSpPr>
        <p:spPr>
          <a:xfrm>
            <a:off x="1070467" y="31889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3</a:t>
            </a:r>
            <a:endParaRPr b="0" i="0" sz="1900" u="none" cap="none" strike="noStrike">
              <a:solidFill>
                <a:srgbClr val="082D49"/>
              </a:solidFill>
              <a:latin typeface="Arial"/>
              <a:ea typeface="Arial"/>
              <a:cs typeface="Arial"/>
              <a:sym typeface="Arial"/>
            </a:endParaRPr>
          </a:p>
        </p:txBody>
      </p:sp>
      <p:sp>
        <p:nvSpPr>
          <p:cNvPr id="535" name="Google Shape;535;p64"/>
          <p:cNvSpPr/>
          <p:nvPr/>
        </p:nvSpPr>
        <p:spPr>
          <a:xfrm>
            <a:off x="1070467" y="40358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4</a:t>
            </a:r>
            <a:endParaRPr b="0" i="0" sz="1900" u="none" cap="none" strike="noStrike">
              <a:solidFill>
                <a:srgbClr val="082D49"/>
              </a:solidFill>
              <a:latin typeface="Arial"/>
              <a:ea typeface="Arial"/>
              <a:cs typeface="Arial"/>
              <a:sym typeface="Arial"/>
            </a:endParaRPr>
          </a:p>
        </p:txBody>
      </p:sp>
      <p:sp>
        <p:nvSpPr>
          <p:cNvPr id="536" name="Google Shape;536;p64"/>
          <p:cNvSpPr txBox="1"/>
          <p:nvPr>
            <p:ph idx="1" type="subTitle"/>
          </p:nvPr>
        </p:nvSpPr>
        <p:spPr>
          <a:xfrm>
            <a:off x="1805867" y="1505567"/>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37" name="Google Shape;537;p64"/>
          <p:cNvSpPr txBox="1"/>
          <p:nvPr>
            <p:ph idx="2" type="subTitle"/>
          </p:nvPr>
        </p:nvSpPr>
        <p:spPr>
          <a:xfrm>
            <a:off x="1805867" y="2362183"/>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38" name="Google Shape;538;p64"/>
          <p:cNvSpPr txBox="1"/>
          <p:nvPr>
            <p:ph idx="3" type="subTitle"/>
          </p:nvPr>
        </p:nvSpPr>
        <p:spPr>
          <a:xfrm>
            <a:off x="1805867" y="3223233"/>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39" name="Google Shape;539;p64"/>
          <p:cNvSpPr txBox="1"/>
          <p:nvPr>
            <p:ph idx="4" type="subTitle"/>
          </p:nvPr>
        </p:nvSpPr>
        <p:spPr>
          <a:xfrm>
            <a:off x="1805867" y="4084283"/>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40" name="Google Shape;540;p64"/>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541" name="Google Shape;541;p64"/>
          <p:cNvSpPr txBox="1"/>
          <p:nvPr>
            <p:ph idx="5"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ternative Numbered Slide 1-6">
  <p:cSld name="CUSTOM_11_1_1_2">
    <p:spTree>
      <p:nvGrpSpPr>
        <p:cNvPr id="542" name="Shape 542"/>
        <p:cNvGrpSpPr/>
        <p:nvPr/>
      </p:nvGrpSpPr>
      <p:grpSpPr>
        <a:xfrm>
          <a:off x="0" y="0"/>
          <a:ext cx="0" cy="0"/>
          <a:chOff x="0" y="0"/>
          <a:chExt cx="0" cy="0"/>
        </a:xfrm>
      </p:grpSpPr>
      <p:grpSp>
        <p:nvGrpSpPr>
          <p:cNvPr id="543" name="Google Shape;543;p65"/>
          <p:cNvGrpSpPr/>
          <p:nvPr/>
        </p:nvGrpSpPr>
        <p:grpSpPr>
          <a:xfrm>
            <a:off x="586818" y="1515784"/>
            <a:ext cx="1035841" cy="648384"/>
            <a:chOff x="457200" y="1466425"/>
            <a:chExt cx="776900" cy="486300"/>
          </a:xfrm>
        </p:grpSpPr>
        <p:sp>
          <p:nvSpPr>
            <p:cNvPr id="544" name="Google Shape;544;p65"/>
            <p:cNvSpPr/>
            <p:nvPr/>
          </p:nvSpPr>
          <p:spPr>
            <a:xfrm>
              <a:off x="457200" y="1466425"/>
              <a:ext cx="695400" cy="486300"/>
            </a:xfrm>
            <a:prstGeom prst="roundRect">
              <a:avLst>
                <a:gd fmla="val 16667" name="adj"/>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082D49"/>
                  </a:solidFill>
                  <a:latin typeface="Roboto Light"/>
                  <a:ea typeface="Roboto Light"/>
                  <a:cs typeface="Roboto Light"/>
                  <a:sym typeface="Roboto Light"/>
                </a:rPr>
                <a:t>01</a:t>
              </a:r>
              <a:endParaRPr b="0" i="0" sz="4000" u="none" cap="none" strike="noStrike">
                <a:solidFill>
                  <a:srgbClr val="082D49"/>
                </a:solidFill>
                <a:latin typeface="Roboto Light"/>
                <a:ea typeface="Roboto Light"/>
                <a:cs typeface="Roboto Light"/>
                <a:sym typeface="Roboto Light"/>
              </a:endParaRPr>
            </a:p>
          </p:txBody>
        </p:sp>
        <p:sp>
          <p:nvSpPr>
            <p:cNvPr id="545" name="Google Shape;545;p65"/>
            <p:cNvSpPr/>
            <p:nvPr/>
          </p:nvSpPr>
          <p:spPr>
            <a:xfrm rot="5400000">
              <a:off x="973100" y="1624950"/>
              <a:ext cx="333375" cy="188625"/>
            </a:xfrm>
            <a:prstGeom prst="flowChartExtract">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Roboto Light"/>
                <a:ea typeface="Roboto Light"/>
                <a:cs typeface="Roboto Light"/>
                <a:sym typeface="Roboto Light"/>
              </a:endParaRPr>
            </a:p>
          </p:txBody>
        </p:sp>
      </p:grpSp>
      <p:grpSp>
        <p:nvGrpSpPr>
          <p:cNvPr id="546" name="Google Shape;546;p65"/>
          <p:cNvGrpSpPr/>
          <p:nvPr/>
        </p:nvGrpSpPr>
        <p:grpSpPr>
          <a:xfrm>
            <a:off x="586818" y="2388924"/>
            <a:ext cx="1035841" cy="648384"/>
            <a:chOff x="457200" y="1466425"/>
            <a:chExt cx="776900" cy="486300"/>
          </a:xfrm>
        </p:grpSpPr>
        <p:sp>
          <p:nvSpPr>
            <p:cNvPr id="547" name="Google Shape;547;p65"/>
            <p:cNvSpPr/>
            <p:nvPr/>
          </p:nvSpPr>
          <p:spPr>
            <a:xfrm>
              <a:off x="457200" y="1466425"/>
              <a:ext cx="695400" cy="486300"/>
            </a:xfrm>
            <a:prstGeom prst="roundRect">
              <a:avLst>
                <a:gd fmla="val 16667" name="adj"/>
              </a:avLst>
            </a:prstGeom>
            <a:solidFill>
              <a:srgbClr val="082D49"/>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FFFFFF"/>
                  </a:solidFill>
                  <a:latin typeface="Roboto Light"/>
                  <a:ea typeface="Roboto Light"/>
                  <a:cs typeface="Roboto Light"/>
                  <a:sym typeface="Roboto Light"/>
                </a:rPr>
                <a:t>02</a:t>
              </a:r>
              <a:endParaRPr b="0" i="0" sz="4000" u="none" cap="none" strike="noStrike">
                <a:solidFill>
                  <a:srgbClr val="FFFFFF"/>
                </a:solidFill>
                <a:latin typeface="Roboto Light"/>
                <a:ea typeface="Roboto Light"/>
                <a:cs typeface="Roboto Light"/>
                <a:sym typeface="Roboto Light"/>
              </a:endParaRPr>
            </a:p>
          </p:txBody>
        </p:sp>
        <p:sp>
          <p:nvSpPr>
            <p:cNvPr id="548" name="Google Shape;548;p65"/>
            <p:cNvSpPr/>
            <p:nvPr/>
          </p:nvSpPr>
          <p:spPr>
            <a:xfrm rot="5400000">
              <a:off x="973100" y="1624950"/>
              <a:ext cx="333375" cy="188625"/>
            </a:xfrm>
            <a:prstGeom prst="flowChartExtract">
              <a:avLst/>
            </a:prstGeom>
            <a:solidFill>
              <a:srgbClr val="082D49"/>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Roboto Light"/>
                <a:ea typeface="Roboto Light"/>
                <a:cs typeface="Roboto Light"/>
                <a:sym typeface="Roboto Light"/>
              </a:endParaRPr>
            </a:p>
          </p:txBody>
        </p:sp>
      </p:grpSp>
      <p:grpSp>
        <p:nvGrpSpPr>
          <p:cNvPr id="549" name="Google Shape;549;p65"/>
          <p:cNvGrpSpPr/>
          <p:nvPr/>
        </p:nvGrpSpPr>
        <p:grpSpPr>
          <a:xfrm>
            <a:off x="586818" y="3262064"/>
            <a:ext cx="1035841" cy="648384"/>
            <a:chOff x="457200" y="1466425"/>
            <a:chExt cx="776900" cy="486300"/>
          </a:xfrm>
        </p:grpSpPr>
        <p:sp>
          <p:nvSpPr>
            <p:cNvPr id="550" name="Google Shape;550;p65"/>
            <p:cNvSpPr/>
            <p:nvPr/>
          </p:nvSpPr>
          <p:spPr>
            <a:xfrm>
              <a:off x="457200" y="1466425"/>
              <a:ext cx="695400" cy="486300"/>
            </a:xfrm>
            <a:prstGeom prst="roundRect">
              <a:avLst>
                <a:gd fmla="val 16667" name="adj"/>
              </a:avLst>
            </a:prstGeom>
            <a:solidFill>
              <a:srgbClr val="0077DB"/>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FFFFFF"/>
                  </a:solidFill>
                  <a:latin typeface="Roboto Light"/>
                  <a:ea typeface="Roboto Light"/>
                  <a:cs typeface="Roboto Light"/>
                  <a:sym typeface="Roboto Light"/>
                </a:rPr>
                <a:t>03</a:t>
              </a:r>
              <a:endParaRPr b="0" i="0" sz="4000" u="none" cap="none" strike="noStrike">
                <a:solidFill>
                  <a:srgbClr val="FFFFFF"/>
                </a:solidFill>
                <a:latin typeface="Roboto Light"/>
                <a:ea typeface="Roboto Light"/>
                <a:cs typeface="Roboto Light"/>
                <a:sym typeface="Roboto Light"/>
              </a:endParaRPr>
            </a:p>
          </p:txBody>
        </p:sp>
        <p:sp>
          <p:nvSpPr>
            <p:cNvPr id="551" name="Google Shape;551;p65"/>
            <p:cNvSpPr/>
            <p:nvPr/>
          </p:nvSpPr>
          <p:spPr>
            <a:xfrm rot="5400000">
              <a:off x="973100" y="1624950"/>
              <a:ext cx="333375" cy="188625"/>
            </a:xfrm>
            <a:prstGeom prst="flowChartExtract">
              <a:avLst/>
            </a:prstGeom>
            <a:solidFill>
              <a:srgbClr val="0077DB"/>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Roboto Light"/>
                <a:ea typeface="Roboto Light"/>
                <a:cs typeface="Roboto Light"/>
                <a:sym typeface="Roboto Light"/>
              </a:endParaRPr>
            </a:p>
          </p:txBody>
        </p:sp>
      </p:grpSp>
      <p:grpSp>
        <p:nvGrpSpPr>
          <p:cNvPr id="552" name="Google Shape;552;p65"/>
          <p:cNvGrpSpPr/>
          <p:nvPr/>
        </p:nvGrpSpPr>
        <p:grpSpPr>
          <a:xfrm>
            <a:off x="586818" y="4135204"/>
            <a:ext cx="1035841" cy="648384"/>
            <a:chOff x="457200" y="1466425"/>
            <a:chExt cx="776900" cy="486300"/>
          </a:xfrm>
        </p:grpSpPr>
        <p:sp>
          <p:nvSpPr>
            <p:cNvPr id="553" name="Google Shape;553;p65"/>
            <p:cNvSpPr/>
            <p:nvPr/>
          </p:nvSpPr>
          <p:spPr>
            <a:xfrm>
              <a:off x="457200" y="1466425"/>
              <a:ext cx="695400" cy="486300"/>
            </a:xfrm>
            <a:prstGeom prst="roundRect">
              <a:avLst>
                <a:gd fmla="val 16667" name="adj"/>
              </a:avLst>
            </a:prstGeom>
            <a:solidFill>
              <a:srgbClr val="00C7CC"/>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082D49"/>
                  </a:solidFill>
                  <a:latin typeface="Roboto Light"/>
                  <a:ea typeface="Roboto Light"/>
                  <a:cs typeface="Roboto Light"/>
                  <a:sym typeface="Roboto Light"/>
                </a:rPr>
                <a:t>04</a:t>
              </a:r>
              <a:endParaRPr b="0" i="0" sz="4000" u="none" cap="none" strike="noStrike">
                <a:solidFill>
                  <a:srgbClr val="082D49"/>
                </a:solidFill>
                <a:latin typeface="Roboto Light"/>
                <a:ea typeface="Roboto Light"/>
                <a:cs typeface="Roboto Light"/>
                <a:sym typeface="Roboto Light"/>
              </a:endParaRPr>
            </a:p>
          </p:txBody>
        </p:sp>
        <p:sp>
          <p:nvSpPr>
            <p:cNvPr id="554" name="Google Shape;554;p65"/>
            <p:cNvSpPr/>
            <p:nvPr/>
          </p:nvSpPr>
          <p:spPr>
            <a:xfrm rot="5400000">
              <a:off x="973100" y="1624950"/>
              <a:ext cx="333375" cy="188625"/>
            </a:xfrm>
            <a:prstGeom prst="flowChartExtract">
              <a:avLst/>
            </a:prstGeom>
            <a:solidFill>
              <a:srgbClr val="00C7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Roboto Light"/>
                <a:ea typeface="Roboto Light"/>
                <a:cs typeface="Roboto Light"/>
                <a:sym typeface="Roboto Light"/>
              </a:endParaRPr>
            </a:p>
          </p:txBody>
        </p:sp>
      </p:grpSp>
      <p:grpSp>
        <p:nvGrpSpPr>
          <p:cNvPr id="555" name="Google Shape;555;p65"/>
          <p:cNvGrpSpPr/>
          <p:nvPr/>
        </p:nvGrpSpPr>
        <p:grpSpPr>
          <a:xfrm>
            <a:off x="586818" y="5008344"/>
            <a:ext cx="1035841" cy="648384"/>
            <a:chOff x="457200" y="1466425"/>
            <a:chExt cx="776900" cy="486300"/>
          </a:xfrm>
        </p:grpSpPr>
        <p:sp>
          <p:nvSpPr>
            <p:cNvPr id="556" name="Google Shape;556;p65"/>
            <p:cNvSpPr/>
            <p:nvPr/>
          </p:nvSpPr>
          <p:spPr>
            <a:xfrm>
              <a:off x="457200" y="1466425"/>
              <a:ext cx="695400" cy="486300"/>
            </a:xfrm>
            <a:prstGeom prst="roundRect">
              <a:avLst>
                <a:gd fmla="val 16667" name="adj"/>
              </a:avLst>
            </a:prstGeom>
            <a:solidFill>
              <a:srgbClr val="2E5E73"/>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FFFFFF"/>
                  </a:solidFill>
                  <a:latin typeface="Roboto Light"/>
                  <a:ea typeface="Roboto Light"/>
                  <a:cs typeface="Roboto Light"/>
                  <a:sym typeface="Roboto Light"/>
                </a:rPr>
                <a:t>05</a:t>
              </a:r>
              <a:endParaRPr b="0" i="0" sz="4000" u="none" cap="none" strike="noStrike">
                <a:solidFill>
                  <a:srgbClr val="FFFFFF"/>
                </a:solidFill>
                <a:latin typeface="Roboto Light"/>
                <a:ea typeface="Roboto Light"/>
                <a:cs typeface="Roboto Light"/>
                <a:sym typeface="Roboto Light"/>
              </a:endParaRPr>
            </a:p>
          </p:txBody>
        </p:sp>
        <p:sp>
          <p:nvSpPr>
            <p:cNvPr id="557" name="Google Shape;557;p65"/>
            <p:cNvSpPr/>
            <p:nvPr/>
          </p:nvSpPr>
          <p:spPr>
            <a:xfrm rot="5400000">
              <a:off x="973100" y="1624950"/>
              <a:ext cx="333375" cy="188625"/>
            </a:xfrm>
            <a:prstGeom prst="flowChartExtract">
              <a:avLst/>
            </a:prstGeom>
            <a:solidFill>
              <a:srgbClr val="2E5E7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Roboto Light"/>
                <a:ea typeface="Roboto Light"/>
                <a:cs typeface="Roboto Light"/>
                <a:sym typeface="Roboto Light"/>
              </a:endParaRPr>
            </a:p>
          </p:txBody>
        </p:sp>
      </p:grpSp>
      <p:sp>
        <p:nvSpPr>
          <p:cNvPr id="558" name="Google Shape;558;p65"/>
          <p:cNvSpPr/>
          <p:nvPr/>
        </p:nvSpPr>
        <p:spPr>
          <a:xfrm>
            <a:off x="1780633" y="1515833"/>
            <a:ext cx="9488100" cy="648300"/>
          </a:xfrm>
          <a:prstGeom prst="roundRect">
            <a:avLst>
              <a:gd fmla="val 16667" name="adj"/>
            </a:avLst>
          </a:prstGeom>
          <a:solidFill>
            <a:srgbClr val="F2F2F2"/>
          </a:solidFill>
          <a:ln>
            <a:noFill/>
          </a:ln>
        </p:spPr>
        <p:txBody>
          <a:bodyPr anchorCtr="0" anchor="ctr" bIns="121900" lIns="182875"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2E5E73"/>
              </a:solidFill>
              <a:latin typeface="Roboto"/>
              <a:ea typeface="Roboto"/>
              <a:cs typeface="Roboto"/>
              <a:sym typeface="Roboto"/>
            </a:endParaRPr>
          </a:p>
        </p:txBody>
      </p:sp>
      <p:sp>
        <p:nvSpPr>
          <p:cNvPr id="559" name="Google Shape;559;p65"/>
          <p:cNvSpPr/>
          <p:nvPr/>
        </p:nvSpPr>
        <p:spPr>
          <a:xfrm>
            <a:off x="1780633" y="2388975"/>
            <a:ext cx="9488100" cy="648300"/>
          </a:xfrm>
          <a:prstGeom prst="roundRect">
            <a:avLst>
              <a:gd fmla="val 16667" name="adj"/>
            </a:avLst>
          </a:prstGeom>
          <a:solidFill>
            <a:srgbClr val="F2F2F2"/>
          </a:solidFill>
          <a:ln>
            <a:noFill/>
          </a:ln>
        </p:spPr>
        <p:txBody>
          <a:bodyPr anchorCtr="0" anchor="ctr" bIns="121900" lIns="182875" spcFirstLastPara="1" rIns="121900" wrap="square" tIns="121900">
            <a:noAutofit/>
          </a:bodyPr>
          <a:lstStyle/>
          <a:p>
            <a:pPr indent="0" lvl="0" marL="0" marR="0" rtl="0" algn="l">
              <a:lnSpc>
                <a:spcPct val="100000"/>
              </a:lnSpc>
              <a:spcBef>
                <a:spcPts val="0"/>
              </a:spcBef>
              <a:spcAft>
                <a:spcPts val="0"/>
              </a:spcAft>
              <a:buClr>
                <a:srgbClr val="005E77"/>
              </a:buClr>
              <a:buSzPts val="1900"/>
              <a:buFont typeface="Arial"/>
              <a:buNone/>
            </a:pPr>
            <a:r>
              <a:t/>
            </a:r>
            <a:endParaRPr b="0" i="0" sz="1900" u="none" cap="none" strike="noStrike">
              <a:solidFill>
                <a:srgbClr val="2E5E73"/>
              </a:solidFill>
              <a:latin typeface="Roboto"/>
              <a:ea typeface="Roboto"/>
              <a:cs typeface="Roboto"/>
              <a:sym typeface="Roboto"/>
            </a:endParaRPr>
          </a:p>
        </p:txBody>
      </p:sp>
      <p:sp>
        <p:nvSpPr>
          <p:cNvPr id="560" name="Google Shape;560;p65"/>
          <p:cNvSpPr/>
          <p:nvPr/>
        </p:nvSpPr>
        <p:spPr>
          <a:xfrm>
            <a:off x="1780633" y="3262116"/>
            <a:ext cx="9488100" cy="648300"/>
          </a:xfrm>
          <a:prstGeom prst="roundRect">
            <a:avLst>
              <a:gd fmla="val 16667" name="adj"/>
            </a:avLst>
          </a:prstGeom>
          <a:solidFill>
            <a:srgbClr val="F2F2F2"/>
          </a:solidFill>
          <a:ln>
            <a:noFill/>
          </a:ln>
        </p:spPr>
        <p:txBody>
          <a:bodyPr anchorCtr="0" anchor="ctr" bIns="121900" lIns="182875" spcFirstLastPara="1" rIns="121900" wrap="square" tIns="121900">
            <a:noAutofit/>
          </a:bodyPr>
          <a:lstStyle/>
          <a:p>
            <a:pPr indent="0" lvl="0" marL="0" marR="0" rtl="0" algn="l">
              <a:lnSpc>
                <a:spcPct val="100000"/>
              </a:lnSpc>
              <a:spcBef>
                <a:spcPts val="0"/>
              </a:spcBef>
              <a:spcAft>
                <a:spcPts val="0"/>
              </a:spcAft>
              <a:buClr>
                <a:srgbClr val="005E77"/>
              </a:buClr>
              <a:buSzPts val="1900"/>
              <a:buFont typeface="Arial"/>
              <a:buNone/>
            </a:pPr>
            <a:r>
              <a:t/>
            </a:r>
            <a:endParaRPr b="0" i="0" sz="1900" u="none" cap="none" strike="noStrike">
              <a:solidFill>
                <a:srgbClr val="2E5E73"/>
              </a:solidFill>
              <a:latin typeface="Roboto"/>
              <a:ea typeface="Roboto"/>
              <a:cs typeface="Roboto"/>
              <a:sym typeface="Roboto"/>
            </a:endParaRPr>
          </a:p>
        </p:txBody>
      </p:sp>
      <p:sp>
        <p:nvSpPr>
          <p:cNvPr id="561" name="Google Shape;561;p65"/>
          <p:cNvSpPr/>
          <p:nvPr/>
        </p:nvSpPr>
        <p:spPr>
          <a:xfrm>
            <a:off x="1780633" y="4135258"/>
            <a:ext cx="9488100" cy="648300"/>
          </a:xfrm>
          <a:prstGeom prst="roundRect">
            <a:avLst>
              <a:gd fmla="val 16667" name="adj"/>
            </a:avLst>
          </a:prstGeom>
          <a:solidFill>
            <a:srgbClr val="F2F2F2"/>
          </a:solidFill>
          <a:ln>
            <a:noFill/>
          </a:ln>
        </p:spPr>
        <p:txBody>
          <a:bodyPr anchorCtr="0" anchor="ctr" bIns="121900" lIns="182875" spcFirstLastPara="1" rIns="121900" wrap="square" tIns="121900">
            <a:noAutofit/>
          </a:bodyPr>
          <a:lstStyle/>
          <a:p>
            <a:pPr indent="0" lvl="0" marL="0" marR="0" rtl="0" algn="l">
              <a:lnSpc>
                <a:spcPct val="100000"/>
              </a:lnSpc>
              <a:spcBef>
                <a:spcPts val="0"/>
              </a:spcBef>
              <a:spcAft>
                <a:spcPts val="0"/>
              </a:spcAft>
              <a:buClr>
                <a:srgbClr val="005E77"/>
              </a:buClr>
              <a:buSzPts val="1900"/>
              <a:buFont typeface="Arial"/>
              <a:buNone/>
            </a:pPr>
            <a:r>
              <a:t/>
            </a:r>
            <a:endParaRPr b="0" i="0" sz="1900" u="none" cap="none" strike="noStrike">
              <a:solidFill>
                <a:srgbClr val="2E5E73"/>
              </a:solidFill>
              <a:latin typeface="Roboto"/>
              <a:ea typeface="Roboto"/>
              <a:cs typeface="Roboto"/>
              <a:sym typeface="Roboto"/>
            </a:endParaRPr>
          </a:p>
        </p:txBody>
      </p:sp>
      <p:sp>
        <p:nvSpPr>
          <p:cNvPr id="562" name="Google Shape;562;p65"/>
          <p:cNvSpPr/>
          <p:nvPr/>
        </p:nvSpPr>
        <p:spPr>
          <a:xfrm>
            <a:off x="1780633" y="5008399"/>
            <a:ext cx="9488100" cy="648300"/>
          </a:xfrm>
          <a:prstGeom prst="roundRect">
            <a:avLst>
              <a:gd fmla="val 16667" name="adj"/>
            </a:avLst>
          </a:prstGeom>
          <a:solidFill>
            <a:srgbClr val="F2F2F2"/>
          </a:solidFill>
          <a:ln>
            <a:noFill/>
          </a:ln>
        </p:spPr>
        <p:txBody>
          <a:bodyPr anchorCtr="0" anchor="ctr" bIns="121900" lIns="182875" spcFirstLastPara="1" rIns="121900" wrap="square" tIns="121900">
            <a:noAutofit/>
          </a:bodyPr>
          <a:lstStyle/>
          <a:p>
            <a:pPr indent="0" lvl="0" marL="0" marR="0" rtl="0" algn="l">
              <a:lnSpc>
                <a:spcPct val="100000"/>
              </a:lnSpc>
              <a:spcBef>
                <a:spcPts val="0"/>
              </a:spcBef>
              <a:spcAft>
                <a:spcPts val="0"/>
              </a:spcAft>
              <a:buClr>
                <a:srgbClr val="005E77"/>
              </a:buClr>
              <a:buSzPts val="1900"/>
              <a:buFont typeface="Arial"/>
              <a:buNone/>
            </a:pPr>
            <a:r>
              <a:t/>
            </a:r>
            <a:endParaRPr b="0" i="0" sz="1900" u="none" cap="none" strike="noStrike">
              <a:solidFill>
                <a:srgbClr val="2E5E73"/>
              </a:solidFill>
              <a:latin typeface="Roboto"/>
              <a:ea typeface="Roboto"/>
              <a:cs typeface="Roboto"/>
              <a:sym typeface="Roboto"/>
            </a:endParaRPr>
          </a:p>
        </p:txBody>
      </p:sp>
      <p:sp>
        <p:nvSpPr>
          <p:cNvPr id="563" name="Google Shape;563;p65"/>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564" name="Google Shape;564;p65"/>
          <p:cNvSpPr txBox="1"/>
          <p:nvPr>
            <p:ph idx="1" type="subTitle"/>
          </p:nvPr>
        </p:nvSpPr>
        <p:spPr>
          <a:xfrm>
            <a:off x="1805867" y="1505567"/>
            <a:ext cx="9488100" cy="648300"/>
          </a:xfrm>
          <a:prstGeom prst="rect">
            <a:avLst/>
          </a:prstGeom>
          <a:noFill/>
          <a:ln>
            <a:noFill/>
          </a:ln>
        </p:spPr>
        <p:txBody>
          <a:bodyPr anchorCtr="0" anchor="ctr"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65" name="Google Shape;565;p65"/>
          <p:cNvSpPr txBox="1"/>
          <p:nvPr>
            <p:ph idx="2" type="subTitle"/>
          </p:nvPr>
        </p:nvSpPr>
        <p:spPr>
          <a:xfrm>
            <a:off x="1805867" y="2383833"/>
            <a:ext cx="9488100" cy="648300"/>
          </a:xfrm>
          <a:prstGeom prst="rect">
            <a:avLst/>
          </a:prstGeom>
          <a:noFill/>
          <a:ln>
            <a:noFill/>
          </a:ln>
        </p:spPr>
        <p:txBody>
          <a:bodyPr anchorCtr="0" anchor="ctr"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66" name="Google Shape;566;p65"/>
          <p:cNvSpPr txBox="1"/>
          <p:nvPr>
            <p:ph idx="3" type="subTitle"/>
          </p:nvPr>
        </p:nvSpPr>
        <p:spPr>
          <a:xfrm>
            <a:off x="1805867" y="3259550"/>
            <a:ext cx="9488100" cy="648300"/>
          </a:xfrm>
          <a:prstGeom prst="rect">
            <a:avLst/>
          </a:prstGeom>
          <a:noFill/>
          <a:ln>
            <a:noFill/>
          </a:ln>
        </p:spPr>
        <p:txBody>
          <a:bodyPr anchorCtr="0" anchor="ctr"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67" name="Google Shape;567;p65"/>
          <p:cNvSpPr txBox="1"/>
          <p:nvPr>
            <p:ph idx="4" type="subTitle"/>
          </p:nvPr>
        </p:nvSpPr>
        <p:spPr>
          <a:xfrm>
            <a:off x="1805867" y="4137817"/>
            <a:ext cx="9488100" cy="648300"/>
          </a:xfrm>
          <a:prstGeom prst="rect">
            <a:avLst/>
          </a:prstGeom>
          <a:noFill/>
          <a:ln>
            <a:noFill/>
          </a:ln>
        </p:spPr>
        <p:txBody>
          <a:bodyPr anchorCtr="0" anchor="ctr"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68" name="Google Shape;568;p65"/>
          <p:cNvSpPr txBox="1"/>
          <p:nvPr>
            <p:ph idx="5" type="subTitle"/>
          </p:nvPr>
        </p:nvSpPr>
        <p:spPr>
          <a:xfrm>
            <a:off x="1805867" y="5013550"/>
            <a:ext cx="9488100" cy="648300"/>
          </a:xfrm>
          <a:prstGeom prst="rect">
            <a:avLst/>
          </a:prstGeom>
          <a:noFill/>
          <a:ln>
            <a:noFill/>
          </a:ln>
        </p:spPr>
        <p:txBody>
          <a:bodyPr anchorCtr="0" anchor="ctr"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69" name="Google Shape;569;p65"/>
          <p:cNvSpPr txBox="1"/>
          <p:nvPr>
            <p:ph idx="6"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ternative Numbered Slide 1-4">
  <p:cSld name="CUSTOM_11_1_1_2_2">
    <p:spTree>
      <p:nvGrpSpPr>
        <p:cNvPr id="570" name="Shape 570"/>
        <p:cNvGrpSpPr/>
        <p:nvPr/>
      </p:nvGrpSpPr>
      <p:grpSpPr>
        <a:xfrm>
          <a:off x="0" y="0"/>
          <a:ext cx="0" cy="0"/>
          <a:chOff x="0" y="0"/>
          <a:chExt cx="0" cy="0"/>
        </a:xfrm>
      </p:grpSpPr>
      <p:grpSp>
        <p:nvGrpSpPr>
          <p:cNvPr id="571" name="Google Shape;571;p66"/>
          <p:cNvGrpSpPr/>
          <p:nvPr/>
        </p:nvGrpSpPr>
        <p:grpSpPr>
          <a:xfrm>
            <a:off x="586818" y="1515784"/>
            <a:ext cx="1035841" cy="648384"/>
            <a:chOff x="457200" y="1466425"/>
            <a:chExt cx="776900" cy="486300"/>
          </a:xfrm>
        </p:grpSpPr>
        <p:sp>
          <p:nvSpPr>
            <p:cNvPr id="572" name="Google Shape;572;p66"/>
            <p:cNvSpPr/>
            <p:nvPr/>
          </p:nvSpPr>
          <p:spPr>
            <a:xfrm>
              <a:off x="457200" y="1466425"/>
              <a:ext cx="695400" cy="486300"/>
            </a:xfrm>
            <a:prstGeom prst="roundRect">
              <a:avLst>
                <a:gd fmla="val 16667" name="adj"/>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chemeClr val="dk2"/>
                  </a:solidFill>
                  <a:latin typeface="Roboto Light"/>
                  <a:ea typeface="Roboto Light"/>
                  <a:cs typeface="Roboto Light"/>
                  <a:sym typeface="Roboto Light"/>
                </a:rPr>
                <a:t>01</a:t>
              </a:r>
              <a:endParaRPr b="0" i="0" sz="4000" u="none" cap="none" strike="noStrike">
                <a:solidFill>
                  <a:schemeClr val="dk2"/>
                </a:solidFill>
                <a:latin typeface="Roboto Light"/>
                <a:ea typeface="Roboto Light"/>
                <a:cs typeface="Roboto Light"/>
                <a:sym typeface="Roboto Light"/>
              </a:endParaRPr>
            </a:p>
          </p:txBody>
        </p:sp>
        <p:sp>
          <p:nvSpPr>
            <p:cNvPr id="573" name="Google Shape;573;p66"/>
            <p:cNvSpPr/>
            <p:nvPr/>
          </p:nvSpPr>
          <p:spPr>
            <a:xfrm rot="5400000">
              <a:off x="973100" y="1624950"/>
              <a:ext cx="333375" cy="188625"/>
            </a:xfrm>
            <a:prstGeom prst="flowChartExtract">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Roboto Light"/>
                <a:ea typeface="Roboto Light"/>
                <a:cs typeface="Roboto Light"/>
                <a:sym typeface="Roboto Light"/>
              </a:endParaRPr>
            </a:p>
          </p:txBody>
        </p:sp>
      </p:grpSp>
      <p:grpSp>
        <p:nvGrpSpPr>
          <p:cNvPr id="574" name="Google Shape;574;p66"/>
          <p:cNvGrpSpPr/>
          <p:nvPr/>
        </p:nvGrpSpPr>
        <p:grpSpPr>
          <a:xfrm>
            <a:off x="586818" y="2388924"/>
            <a:ext cx="1035841" cy="648384"/>
            <a:chOff x="457200" y="1466425"/>
            <a:chExt cx="776900" cy="486300"/>
          </a:xfrm>
        </p:grpSpPr>
        <p:sp>
          <p:nvSpPr>
            <p:cNvPr id="575" name="Google Shape;575;p66"/>
            <p:cNvSpPr/>
            <p:nvPr/>
          </p:nvSpPr>
          <p:spPr>
            <a:xfrm>
              <a:off x="457200" y="1466425"/>
              <a:ext cx="695400" cy="486300"/>
            </a:xfrm>
            <a:prstGeom prst="roundRect">
              <a:avLst>
                <a:gd fmla="val 16667" name="adj"/>
              </a:avLst>
            </a:prstGeom>
            <a:solidFill>
              <a:srgbClr val="082D49"/>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FFFFFF"/>
                  </a:solidFill>
                  <a:latin typeface="Roboto Light"/>
                  <a:ea typeface="Roboto Light"/>
                  <a:cs typeface="Roboto Light"/>
                  <a:sym typeface="Roboto Light"/>
                </a:rPr>
                <a:t>02</a:t>
              </a:r>
              <a:endParaRPr b="0" i="0" sz="4000" u="none" cap="none" strike="noStrike">
                <a:solidFill>
                  <a:srgbClr val="FFFFFF"/>
                </a:solidFill>
                <a:latin typeface="Roboto Light"/>
                <a:ea typeface="Roboto Light"/>
                <a:cs typeface="Roboto Light"/>
                <a:sym typeface="Roboto Light"/>
              </a:endParaRPr>
            </a:p>
          </p:txBody>
        </p:sp>
        <p:sp>
          <p:nvSpPr>
            <p:cNvPr id="576" name="Google Shape;576;p66"/>
            <p:cNvSpPr/>
            <p:nvPr/>
          </p:nvSpPr>
          <p:spPr>
            <a:xfrm rot="5400000">
              <a:off x="973100" y="1624950"/>
              <a:ext cx="333375" cy="188625"/>
            </a:xfrm>
            <a:prstGeom prst="flowChartExtract">
              <a:avLst/>
            </a:prstGeom>
            <a:solidFill>
              <a:srgbClr val="082D49"/>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Roboto Light"/>
                <a:ea typeface="Roboto Light"/>
                <a:cs typeface="Roboto Light"/>
                <a:sym typeface="Roboto Light"/>
              </a:endParaRPr>
            </a:p>
          </p:txBody>
        </p:sp>
      </p:grpSp>
      <p:grpSp>
        <p:nvGrpSpPr>
          <p:cNvPr id="577" name="Google Shape;577;p66"/>
          <p:cNvGrpSpPr/>
          <p:nvPr/>
        </p:nvGrpSpPr>
        <p:grpSpPr>
          <a:xfrm>
            <a:off x="586818" y="3262064"/>
            <a:ext cx="1035841" cy="648384"/>
            <a:chOff x="457200" y="1466425"/>
            <a:chExt cx="776900" cy="486300"/>
          </a:xfrm>
        </p:grpSpPr>
        <p:sp>
          <p:nvSpPr>
            <p:cNvPr id="578" name="Google Shape;578;p66"/>
            <p:cNvSpPr/>
            <p:nvPr/>
          </p:nvSpPr>
          <p:spPr>
            <a:xfrm>
              <a:off x="457200" y="1466425"/>
              <a:ext cx="695400" cy="486300"/>
            </a:xfrm>
            <a:prstGeom prst="roundRect">
              <a:avLst>
                <a:gd fmla="val 16667" name="adj"/>
              </a:avLst>
            </a:prstGeom>
            <a:solidFill>
              <a:srgbClr val="0077DB"/>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FFFFFF"/>
                  </a:solidFill>
                  <a:latin typeface="Roboto Light"/>
                  <a:ea typeface="Roboto Light"/>
                  <a:cs typeface="Roboto Light"/>
                  <a:sym typeface="Roboto Light"/>
                </a:rPr>
                <a:t>03</a:t>
              </a:r>
              <a:endParaRPr b="0" i="0" sz="4000" u="none" cap="none" strike="noStrike">
                <a:solidFill>
                  <a:srgbClr val="FFFFFF"/>
                </a:solidFill>
                <a:latin typeface="Roboto Light"/>
                <a:ea typeface="Roboto Light"/>
                <a:cs typeface="Roboto Light"/>
                <a:sym typeface="Roboto Light"/>
              </a:endParaRPr>
            </a:p>
          </p:txBody>
        </p:sp>
        <p:sp>
          <p:nvSpPr>
            <p:cNvPr id="579" name="Google Shape;579;p66"/>
            <p:cNvSpPr/>
            <p:nvPr/>
          </p:nvSpPr>
          <p:spPr>
            <a:xfrm rot="5400000">
              <a:off x="973100" y="1624950"/>
              <a:ext cx="333375" cy="188625"/>
            </a:xfrm>
            <a:prstGeom prst="flowChartExtract">
              <a:avLst/>
            </a:prstGeom>
            <a:solidFill>
              <a:srgbClr val="0077DB"/>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Roboto Light"/>
                <a:ea typeface="Roboto Light"/>
                <a:cs typeface="Roboto Light"/>
                <a:sym typeface="Roboto Light"/>
              </a:endParaRPr>
            </a:p>
          </p:txBody>
        </p:sp>
      </p:grpSp>
      <p:grpSp>
        <p:nvGrpSpPr>
          <p:cNvPr id="580" name="Google Shape;580;p66"/>
          <p:cNvGrpSpPr/>
          <p:nvPr/>
        </p:nvGrpSpPr>
        <p:grpSpPr>
          <a:xfrm>
            <a:off x="586818" y="4135204"/>
            <a:ext cx="1035841" cy="648384"/>
            <a:chOff x="457200" y="1466425"/>
            <a:chExt cx="776900" cy="486300"/>
          </a:xfrm>
        </p:grpSpPr>
        <p:sp>
          <p:nvSpPr>
            <p:cNvPr id="581" name="Google Shape;581;p66"/>
            <p:cNvSpPr/>
            <p:nvPr/>
          </p:nvSpPr>
          <p:spPr>
            <a:xfrm>
              <a:off x="457200" y="1466425"/>
              <a:ext cx="695400" cy="486300"/>
            </a:xfrm>
            <a:prstGeom prst="roundRect">
              <a:avLst>
                <a:gd fmla="val 16667" name="adj"/>
              </a:avLst>
            </a:prstGeom>
            <a:solidFill>
              <a:srgbClr val="00C7CC"/>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chemeClr val="dk2"/>
                  </a:solidFill>
                  <a:latin typeface="Roboto Light"/>
                  <a:ea typeface="Roboto Light"/>
                  <a:cs typeface="Roboto Light"/>
                  <a:sym typeface="Roboto Light"/>
                </a:rPr>
                <a:t>04</a:t>
              </a:r>
              <a:endParaRPr b="0" i="0" sz="4000" u="none" cap="none" strike="noStrike">
                <a:solidFill>
                  <a:schemeClr val="dk2"/>
                </a:solidFill>
                <a:latin typeface="Roboto Light"/>
                <a:ea typeface="Roboto Light"/>
                <a:cs typeface="Roboto Light"/>
                <a:sym typeface="Roboto Light"/>
              </a:endParaRPr>
            </a:p>
          </p:txBody>
        </p:sp>
        <p:sp>
          <p:nvSpPr>
            <p:cNvPr id="582" name="Google Shape;582;p66"/>
            <p:cNvSpPr/>
            <p:nvPr/>
          </p:nvSpPr>
          <p:spPr>
            <a:xfrm rot="5400000">
              <a:off x="973100" y="1624950"/>
              <a:ext cx="333375" cy="188625"/>
            </a:xfrm>
            <a:prstGeom prst="flowChartExtract">
              <a:avLst/>
            </a:prstGeom>
            <a:solidFill>
              <a:srgbClr val="00C7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Roboto Light"/>
                <a:ea typeface="Roboto Light"/>
                <a:cs typeface="Roboto Light"/>
                <a:sym typeface="Roboto Light"/>
              </a:endParaRPr>
            </a:p>
          </p:txBody>
        </p:sp>
      </p:grpSp>
      <p:sp>
        <p:nvSpPr>
          <p:cNvPr id="583" name="Google Shape;583;p66"/>
          <p:cNvSpPr/>
          <p:nvPr/>
        </p:nvSpPr>
        <p:spPr>
          <a:xfrm>
            <a:off x="1780633" y="1515833"/>
            <a:ext cx="9488100" cy="648300"/>
          </a:xfrm>
          <a:prstGeom prst="roundRect">
            <a:avLst>
              <a:gd fmla="val 16667" name="adj"/>
            </a:avLst>
          </a:prstGeom>
          <a:solidFill>
            <a:srgbClr val="F2F2F2"/>
          </a:solidFill>
          <a:ln>
            <a:noFill/>
          </a:ln>
        </p:spPr>
        <p:txBody>
          <a:bodyPr anchorCtr="0" anchor="ctr" bIns="121900" lIns="182875"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2E5E73"/>
              </a:solidFill>
              <a:latin typeface="Roboto"/>
              <a:ea typeface="Roboto"/>
              <a:cs typeface="Roboto"/>
              <a:sym typeface="Roboto"/>
            </a:endParaRPr>
          </a:p>
        </p:txBody>
      </p:sp>
      <p:sp>
        <p:nvSpPr>
          <p:cNvPr id="584" name="Google Shape;584;p66"/>
          <p:cNvSpPr/>
          <p:nvPr/>
        </p:nvSpPr>
        <p:spPr>
          <a:xfrm>
            <a:off x="1780633" y="2388975"/>
            <a:ext cx="9488100" cy="648300"/>
          </a:xfrm>
          <a:prstGeom prst="roundRect">
            <a:avLst>
              <a:gd fmla="val 16667" name="adj"/>
            </a:avLst>
          </a:prstGeom>
          <a:solidFill>
            <a:srgbClr val="F2F2F2"/>
          </a:solidFill>
          <a:ln>
            <a:noFill/>
          </a:ln>
        </p:spPr>
        <p:txBody>
          <a:bodyPr anchorCtr="0" anchor="ctr" bIns="121900" lIns="182875" spcFirstLastPara="1" rIns="121900" wrap="square" tIns="121900">
            <a:noAutofit/>
          </a:bodyPr>
          <a:lstStyle/>
          <a:p>
            <a:pPr indent="0" lvl="0" marL="0" marR="0" rtl="0" algn="l">
              <a:lnSpc>
                <a:spcPct val="100000"/>
              </a:lnSpc>
              <a:spcBef>
                <a:spcPts val="0"/>
              </a:spcBef>
              <a:spcAft>
                <a:spcPts val="0"/>
              </a:spcAft>
              <a:buClr>
                <a:srgbClr val="005E77"/>
              </a:buClr>
              <a:buSzPts val="1900"/>
              <a:buFont typeface="Arial"/>
              <a:buNone/>
            </a:pPr>
            <a:r>
              <a:t/>
            </a:r>
            <a:endParaRPr b="0" i="0" sz="1900" u="none" cap="none" strike="noStrike">
              <a:solidFill>
                <a:srgbClr val="2E5E73"/>
              </a:solidFill>
              <a:latin typeface="Roboto"/>
              <a:ea typeface="Roboto"/>
              <a:cs typeface="Roboto"/>
              <a:sym typeface="Roboto"/>
            </a:endParaRPr>
          </a:p>
        </p:txBody>
      </p:sp>
      <p:sp>
        <p:nvSpPr>
          <p:cNvPr id="585" name="Google Shape;585;p66"/>
          <p:cNvSpPr/>
          <p:nvPr/>
        </p:nvSpPr>
        <p:spPr>
          <a:xfrm>
            <a:off x="1780633" y="3262116"/>
            <a:ext cx="9488100" cy="648300"/>
          </a:xfrm>
          <a:prstGeom prst="roundRect">
            <a:avLst>
              <a:gd fmla="val 16667" name="adj"/>
            </a:avLst>
          </a:prstGeom>
          <a:solidFill>
            <a:srgbClr val="F2F2F2"/>
          </a:solidFill>
          <a:ln>
            <a:noFill/>
          </a:ln>
        </p:spPr>
        <p:txBody>
          <a:bodyPr anchorCtr="0" anchor="ctr" bIns="121900" lIns="182875" spcFirstLastPara="1" rIns="121900" wrap="square" tIns="121900">
            <a:noAutofit/>
          </a:bodyPr>
          <a:lstStyle/>
          <a:p>
            <a:pPr indent="0" lvl="0" marL="0" marR="0" rtl="0" algn="l">
              <a:lnSpc>
                <a:spcPct val="100000"/>
              </a:lnSpc>
              <a:spcBef>
                <a:spcPts val="0"/>
              </a:spcBef>
              <a:spcAft>
                <a:spcPts val="0"/>
              </a:spcAft>
              <a:buClr>
                <a:srgbClr val="005E77"/>
              </a:buClr>
              <a:buSzPts val="1900"/>
              <a:buFont typeface="Arial"/>
              <a:buNone/>
            </a:pPr>
            <a:r>
              <a:t/>
            </a:r>
            <a:endParaRPr b="0" i="0" sz="1900" u="none" cap="none" strike="noStrike">
              <a:solidFill>
                <a:srgbClr val="2E5E73"/>
              </a:solidFill>
              <a:latin typeface="Roboto"/>
              <a:ea typeface="Roboto"/>
              <a:cs typeface="Roboto"/>
              <a:sym typeface="Roboto"/>
            </a:endParaRPr>
          </a:p>
        </p:txBody>
      </p:sp>
      <p:sp>
        <p:nvSpPr>
          <p:cNvPr id="586" name="Google Shape;586;p66"/>
          <p:cNvSpPr/>
          <p:nvPr/>
        </p:nvSpPr>
        <p:spPr>
          <a:xfrm>
            <a:off x="1780633" y="4135258"/>
            <a:ext cx="9488100" cy="648300"/>
          </a:xfrm>
          <a:prstGeom prst="roundRect">
            <a:avLst>
              <a:gd fmla="val 16667" name="adj"/>
            </a:avLst>
          </a:prstGeom>
          <a:solidFill>
            <a:srgbClr val="F2F2F2"/>
          </a:solidFill>
          <a:ln>
            <a:noFill/>
          </a:ln>
        </p:spPr>
        <p:txBody>
          <a:bodyPr anchorCtr="0" anchor="ctr" bIns="121900" lIns="182875" spcFirstLastPara="1" rIns="121900" wrap="square" tIns="121900">
            <a:noAutofit/>
          </a:bodyPr>
          <a:lstStyle/>
          <a:p>
            <a:pPr indent="0" lvl="0" marL="0" marR="0" rtl="0" algn="l">
              <a:lnSpc>
                <a:spcPct val="100000"/>
              </a:lnSpc>
              <a:spcBef>
                <a:spcPts val="0"/>
              </a:spcBef>
              <a:spcAft>
                <a:spcPts val="0"/>
              </a:spcAft>
              <a:buClr>
                <a:srgbClr val="005E77"/>
              </a:buClr>
              <a:buSzPts val="1900"/>
              <a:buFont typeface="Arial"/>
              <a:buNone/>
            </a:pPr>
            <a:r>
              <a:t/>
            </a:r>
            <a:endParaRPr b="0" i="0" sz="1900" u="none" cap="none" strike="noStrike">
              <a:solidFill>
                <a:srgbClr val="2E5E73"/>
              </a:solidFill>
              <a:latin typeface="Roboto"/>
              <a:ea typeface="Roboto"/>
              <a:cs typeface="Roboto"/>
              <a:sym typeface="Roboto"/>
            </a:endParaRPr>
          </a:p>
        </p:txBody>
      </p:sp>
      <p:sp>
        <p:nvSpPr>
          <p:cNvPr id="587" name="Google Shape;587;p66"/>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588" name="Google Shape;588;p66"/>
          <p:cNvSpPr txBox="1"/>
          <p:nvPr>
            <p:ph idx="1" type="subTitle"/>
          </p:nvPr>
        </p:nvSpPr>
        <p:spPr>
          <a:xfrm>
            <a:off x="1805867" y="1505567"/>
            <a:ext cx="9488100" cy="648300"/>
          </a:xfrm>
          <a:prstGeom prst="rect">
            <a:avLst/>
          </a:prstGeom>
          <a:noFill/>
          <a:ln>
            <a:noFill/>
          </a:ln>
        </p:spPr>
        <p:txBody>
          <a:bodyPr anchorCtr="0" anchor="ctr"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89" name="Google Shape;589;p66"/>
          <p:cNvSpPr txBox="1"/>
          <p:nvPr>
            <p:ph idx="2" type="subTitle"/>
          </p:nvPr>
        </p:nvSpPr>
        <p:spPr>
          <a:xfrm>
            <a:off x="1805867" y="2383833"/>
            <a:ext cx="9488100" cy="648300"/>
          </a:xfrm>
          <a:prstGeom prst="rect">
            <a:avLst/>
          </a:prstGeom>
          <a:noFill/>
          <a:ln>
            <a:noFill/>
          </a:ln>
        </p:spPr>
        <p:txBody>
          <a:bodyPr anchorCtr="0" anchor="ctr"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90" name="Google Shape;590;p66"/>
          <p:cNvSpPr txBox="1"/>
          <p:nvPr>
            <p:ph idx="3" type="subTitle"/>
          </p:nvPr>
        </p:nvSpPr>
        <p:spPr>
          <a:xfrm>
            <a:off x="1805867" y="3259550"/>
            <a:ext cx="9488100" cy="648300"/>
          </a:xfrm>
          <a:prstGeom prst="rect">
            <a:avLst/>
          </a:prstGeom>
          <a:noFill/>
          <a:ln>
            <a:noFill/>
          </a:ln>
        </p:spPr>
        <p:txBody>
          <a:bodyPr anchorCtr="0" anchor="ctr"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91" name="Google Shape;591;p66"/>
          <p:cNvSpPr txBox="1"/>
          <p:nvPr>
            <p:ph idx="4" type="subTitle"/>
          </p:nvPr>
        </p:nvSpPr>
        <p:spPr>
          <a:xfrm>
            <a:off x="1805867" y="4137817"/>
            <a:ext cx="9488100" cy="648300"/>
          </a:xfrm>
          <a:prstGeom prst="rect">
            <a:avLst/>
          </a:prstGeom>
          <a:noFill/>
          <a:ln>
            <a:noFill/>
          </a:ln>
        </p:spPr>
        <p:txBody>
          <a:bodyPr anchorCtr="0" anchor="ctr"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92" name="Google Shape;592;p66"/>
          <p:cNvSpPr txBox="1"/>
          <p:nvPr>
            <p:ph idx="5"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ternative Numbered Slide 1-3">
  <p:cSld name="CUSTOM_11_1_1_2_1">
    <p:spTree>
      <p:nvGrpSpPr>
        <p:cNvPr id="593" name="Shape 593"/>
        <p:cNvGrpSpPr/>
        <p:nvPr/>
      </p:nvGrpSpPr>
      <p:grpSpPr>
        <a:xfrm>
          <a:off x="0" y="0"/>
          <a:ext cx="0" cy="0"/>
          <a:chOff x="0" y="0"/>
          <a:chExt cx="0" cy="0"/>
        </a:xfrm>
      </p:grpSpPr>
      <p:sp>
        <p:nvSpPr>
          <p:cNvPr id="594" name="Google Shape;594;p67"/>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595" name="Google Shape;595;p67"/>
          <p:cNvSpPr/>
          <p:nvPr/>
        </p:nvSpPr>
        <p:spPr>
          <a:xfrm>
            <a:off x="1803400" y="1515833"/>
            <a:ext cx="10022700" cy="828300"/>
          </a:xfrm>
          <a:prstGeom prst="roundRect">
            <a:avLst>
              <a:gd fmla="val 16667" name="adj"/>
            </a:avLst>
          </a:prstGeom>
          <a:solidFill>
            <a:srgbClr val="F3F3F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nvGrpSpPr>
          <p:cNvPr id="596" name="Google Shape;596;p67"/>
          <p:cNvGrpSpPr/>
          <p:nvPr/>
        </p:nvGrpSpPr>
        <p:grpSpPr>
          <a:xfrm>
            <a:off x="609585" y="1515771"/>
            <a:ext cx="1035826" cy="828379"/>
            <a:chOff x="457200" y="1378813"/>
            <a:chExt cx="776889" cy="621300"/>
          </a:xfrm>
        </p:grpSpPr>
        <p:sp>
          <p:nvSpPr>
            <p:cNvPr id="597" name="Google Shape;597;p67"/>
            <p:cNvSpPr/>
            <p:nvPr/>
          </p:nvSpPr>
          <p:spPr>
            <a:xfrm>
              <a:off x="457200" y="1378813"/>
              <a:ext cx="695400" cy="621300"/>
            </a:xfrm>
            <a:prstGeom prst="roundRect">
              <a:avLst>
                <a:gd fmla="val 16667" name="adj"/>
              </a:avLst>
            </a:prstGeom>
            <a:solidFill>
              <a:schemeClr val="accent1"/>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chemeClr val="dk2"/>
                  </a:solidFill>
                  <a:latin typeface="Roboto Light"/>
                  <a:ea typeface="Roboto Light"/>
                  <a:cs typeface="Roboto Light"/>
                  <a:sym typeface="Roboto Light"/>
                </a:rPr>
                <a:t>01</a:t>
              </a:r>
              <a:endParaRPr b="0" i="0" sz="4000" u="none" cap="none" strike="noStrike">
                <a:solidFill>
                  <a:schemeClr val="dk2"/>
                </a:solidFill>
                <a:latin typeface="Roboto Light"/>
                <a:ea typeface="Roboto Light"/>
                <a:cs typeface="Roboto Light"/>
                <a:sym typeface="Roboto Light"/>
              </a:endParaRPr>
            </a:p>
          </p:txBody>
        </p:sp>
        <p:sp>
          <p:nvSpPr>
            <p:cNvPr id="598" name="Google Shape;598;p67"/>
            <p:cNvSpPr/>
            <p:nvPr/>
          </p:nvSpPr>
          <p:spPr>
            <a:xfrm rot="5400000">
              <a:off x="969614" y="1607625"/>
              <a:ext cx="340325" cy="188625"/>
            </a:xfrm>
            <a:prstGeom prst="flowChartExtract">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Roboto Light"/>
                <a:ea typeface="Roboto Light"/>
                <a:cs typeface="Roboto Light"/>
                <a:sym typeface="Roboto Light"/>
              </a:endParaRPr>
            </a:p>
          </p:txBody>
        </p:sp>
      </p:grpSp>
      <p:grpSp>
        <p:nvGrpSpPr>
          <p:cNvPr id="599" name="Google Shape;599;p67"/>
          <p:cNvGrpSpPr/>
          <p:nvPr/>
        </p:nvGrpSpPr>
        <p:grpSpPr>
          <a:xfrm>
            <a:off x="609585" y="2648987"/>
            <a:ext cx="1035826" cy="828379"/>
            <a:chOff x="457200" y="1378813"/>
            <a:chExt cx="776889" cy="621300"/>
          </a:xfrm>
        </p:grpSpPr>
        <p:sp>
          <p:nvSpPr>
            <p:cNvPr id="600" name="Google Shape;600;p67"/>
            <p:cNvSpPr/>
            <p:nvPr/>
          </p:nvSpPr>
          <p:spPr>
            <a:xfrm>
              <a:off x="457200" y="1378813"/>
              <a:ext cx="695400" cy="621300"/>
            </a:xfrm>
            <a:prstGeom prst="roundRect">
              <a:avLst>
                <a:gd fmla="val 16667" name="adj"/>
              </a:avLst>
            </a:prstGeom>
            <a:solidFill>
              <a:schemeClr val="dk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FFFFFF"/>
                  </a:solidFill>
                  <a:latin typeface="Roboto Light"/>
                  <a:ea typeface="Roboto Light"/>
                  <a:cs typeface="Roboto Light"/>
                  <a:sym typeface="Roboto Light"/>
                </a:rPr>
                <a:t>02</a:t>
              </a:r>
              <a:endParaRPr b="0" i="0" sz="4000" u="none" cap="none" strike="noStrike">
                <a:solidFill>
                  <a:srgbClr val="FFFFFF"/>
                </a:solidFill>
                <a:latin typeface="Roboto Light"/>
                <a:ea typeface="Roboto Light"/>
                <a:cs typeface="Roboto Light"/>
                <a:sym typeface="Roboto Light"/>
              </a:endParaRPr>
            </a:p>
          </p:txBody>
        </p:sp>
        <p:sp>
          <p:nvSpPr>
            <p:cNvPr id="601" name="Google Shape;601;p67"/>
            <p:cNvSpPr/>
            <p:nvPr/>
          </p:nvSpPr>
          <p:spPr>
            <a:xfrm rot="5400000">
              <a:off x="969614" y="1607625"/>
              <a:ext cx="340325" cy="188625"/>
            </a:xfrm>
            <a:prstGeom prst="flowChartExtract">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Roboto Light"/>
                <a:ea typeface="Roboto Light"/>
                <a:cs typeface="Roboto Light"/>
                <a:sym typeface="Roboto Light"/>
              </a:endParaRPr>
            </a:p>
          </p:txBody>
        </p:sp>
      </p:grpSp>
      <p:grpSp>
        <p:nvGrpSpPr>
          <p:cNvPr id="602" name="Google Shape;602;p67"/>
          <p:cNvGrpSpPr/>
          <p:nvPr/>
        </p:nvGrpSpPr>
        <p:grpSpPr>
          <a:xfrm>
            <a:off x="609585" y="3775821"/>
            <a:ext cx="1035826" cy="828379"/>
            <a:chOff x="457200" y="1378813"/>
            <a:chExt cx="776889" cy="621300"/>
          </a:xfrm>
        </p:grpSpPr>
        <p:sp>
          <p:nvSpPr>
            <p:cNvPr id="603" name="Google Shape;603;p67"/>
            <p:cNvSpPr/>
            <p:nvPr/>
          </p:nvSpPr>
          <p:spPr>
            <a:xfrm>
              <a:off x="457200" y="1378813"/>
              <a:ext cx="695400" cy="621300"/>
            </a:xfrm>
            <a:prstGeom prst="roundRect">
              <a:avLst>
                <a:gd fmla="val 16667" name="adj"/>
              </a:avLst>
            </a:prstGeom>
            <a:solidFill>
              <a:srgbClr val="1475D4"/>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FFFFFF"/>
                  </a:solidFill>
                  <a:latin typeface="Roboto Light"/>
                  <a:ea typeface="Roboto Light"/>
                  <a:cs typeface="Roboto Light"/>
                  <a:sym typeface="Roboto Light"/>
                </a:rPr>
                <a:t>03</a:t>
              </a:r>
              <a:endParaRPr b="0" i="0" sz="4000" u="none" cap="none" strike="noStrike">
                <a:solidFill>
                  <a:srgbClr val="FFFFFF"/>
                </a:solidFill>
                <a:latin typeface="Roboto Light"/>
                <a:ea typeface="Roboto Light"/>
                <a:cs typeface="Roboto Light"/>
                <a:sym typeface="Roboto Light"/>
              </a:endParaRPr>
            </a:p>
          </p:txBody>
        </p:sp>
        <p:sp>
          <p:nvSpPr>
            <p:cNvPr id="604" name="Google Shape;604;p67"/>
            <p:cNvSpPr/>
            <p:nvPr/>
          </p:nvSpPr>
          <p:spPr>
            <a:xfrm rot="5400000">
              <a:off x="969614" y="1607625"/>
              <a:ext cx="340325" cy="188625"/>
            </a:xfrm>
            <a:prstGeom prst="flowChartExtract">
              <a:avLst/>
            </a:prstGeom>
            <a:solidFill>
              <a:srgbClr val="1475D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Roboto Light"/>
                <a:ea typeface="Roboto Light"/>
                <a:cs typeface="Roboto Light"/>
                <a:sym typeface="Roboto Light"/>
              </a:endParaRPr>
            </a:p>
          </p:txBody>
        </p:sp>
      </p:grpSp>
      <p:sp>
        <p:nvSpPr>
          <p:cNvPr id="605" name="Google Shape;605;p67"/>
          <p:cNvSpPr/>
          <p:nvPr/>
        </p:nvSpPr>
        <p:spPr>
          <a:xfrm>
            <a:off x="1803400" y="2652248"/>
            <a:ext cx="10022700" cy="828300"/>
          </a:xfrm>
          <a:prstGeom prst="roundRect">
            <a:avLst>
              <a:gd fmla="val 16667" name="adj"/>
            </a:avLst>
          </a:prstGeom>
          <a:solidFill>
            <a:srgbClr val="F3F3F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606" name="Google Shape;606;p67"/>
          <p:cNvSpPr/>
          <p:nvPr/>
        </p:nvSpPr>
        <p:spPr>
          <a:xfrm>
            <a:off x="1803400" y="3775867"/>
            <a:ext cx="10022700" cy="828300"/>
          </a:xfrm>
          <a:prstGeom prst="roundRect">
            <a:avLst>
              <a:gd fmla="val 16667" name="adj"/>
            </a:avLst>
          </a:prstGeom>
          <a:solidFill>
            <a:srgbClr val="F3F3F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607" name="Google Shape;607;p67"/>
          <p:cNvSpPr txBox="1"/>
          <p:nvPr/>
        </p:nvSpPr>
        <p:spPr>
          <a:xfrm>
            <a:off x="-16400" y="1572344"/>
            <a:ext cx="12224700" cy="809100"/>
          </a:xfrm>
          <a:prstGeom prst="rect">
            <a:avLst/>
          </a:prstGeom>
          <a:noFill/>
          <a:ln>
            <a:noFill/>
          </a:ln>
        </p:spPr>
        <p:txBody>
          <a:bodyPr anchorCtr="0" anchor="ctr" bIns="0" lIns="2072625" spcFirstLastPara="1" rIns="609600" wrap="square" tIns="0">
            <a:noAutofit/>
          </a:bodyPr>
          <a:lstStyle/>
          <a:p>
            <a:pPr indent="0" lvl="0" marL="0" marR="0" rtl="0" algn="l">
              <a:lnSpc>
                <a:spcPct val="115000"/>
              </a:lnSpc>
              <a:spcBef>
                <a:spcPts val="0"/>
              </a:spcBef>
              <a:spcAft>
                <a:spcPts val="0"/>
              </a:spcAft>
              <a:buClr>
                <a:srgbClr val="000000"/>
              </a:buClr>
              <a:buSzPts val="1900"/>
              <a:buFont typeface="Arial"/>
              <a:buNone/>
            </a:pPr>
            <a:r>
              <a:t/>
            </a:r>
            <a:endParaRPr b="0" i="0" sz="1900" u="none" cap="none" strike="noStrike">
              <a:solidFill>
                <a:schemeClr val="dk1"/>
              </a:solidFill>
              <a:latin typeface="Roboto"/>
              <a:ea typeface="Roboto"/>
              <a:cs typeface="Roboto"/>
              <a:sym typeface="Roboto"/>
            </a:endParaRPr>
          </a:p>
        </p:txBody>
      </p:sp>
      <p:sp>
        <p:nvSpPr>
          <p:cNvPr id="608" name="Google Shape;608;p67"/>
          <p:cNvSpPr txBox="1"/>
          <p:nvPr/>
        </p:nvSpPr>
        <p:spPr>
          <a:xfrm>
            <a:off x="-16400" y="2655451"/>
            <a:ext cx="12224700" cy="809100"/>
          </a:xfrm>
          <a:prstGeom prst="rect">
            <a:avLst/>
          </a:prstGeom>
          <a:noFill/>
          <a:ln>
            <a:noFill/>
          </a:ln>
        </p:spPr>
        <p:txBody>
          <a:bodyPr anchorCtr="0" anchor="ctr" bIns="0" lIns="2072625" spcFirstLastPara="1" rIns="609600" wrap="square" tIns="0">
            <a:noAutofit/>
          </a:bodyPr>
          <a:lstStyle/>
          <a:p>
            <a:pPr indent="0" lvl="0" marL="0" marR="0" rtl="0" algn="l">
              <a:lnSpc>
                <a:spcPct val="115000"/>
              </a:lnSpc>
              <a:spcBef>
                <a:spcPts val="0"/>
              </a:spcBef>
              <a:spcAft>
                <a:spcPts val="0"/>
              </a:spcAft>
              <a:buClr>
                <a:srgbClr val="000000"/>
              </a:buClr>
              <a:buSzPts val="1900"/>
              <a:buFont typeface="Arial"/>
              <a:buNone/>
            </a:pPr>
            <a:r>
              <a:t/>
            </a:r>
            <a:endParaRPr b="0" i="0" sz="1900" u="none" cap="none" strike="noStrike">
              <a:solidFill>
                <a:schemeClr val="dk1"/>
              </a:solidFill>
              <a:latin typeface="Roboto"/>
              <a:ea typeface="Roboto"/>
              <a:cs typeface="Roboto"/>
              <a:sym typeface="Roboto"/>
            </a:endParaRPr>
          </a:p>
        </p:txBody>
      </p:sp>
      <p:sp>
        <p:nvSpPr>
          <p:cNvPr id="609" name="Google Shape;609;p67"/>
          <p:cNvSpPr txBox="1"/>
          <p:nvPr/>
        </p:nvSpPr>
        <p:spPr>
          <a:xfrm>
            <a:off x="0" y="3779084"/>
            <a:ext cx="12224700" cy="809100"/>
          </a:xfrm>
          <a:prstGeom prst="rect">
            <a:avLst/>
          </a:prstGeom>
          <a:noFill/>
          <a:ln>
            <a:noFill/>
          </a:ln>
        </p:spPr>
        <p:txBody>
          <a:bodyPr anchorCtr="0" anchor="ctr" bIns="0" lIns="2072625" spcFirstLastPara="1" rIns="609600" wrap="square" tIns="0">
            <a:noAutofit/>
          </a:bodyPr>
          <a:lstStyle/>
          <a:p>
            <a:pPr indent="0" lvl="0" marL="0" marR="0" rtl="0" algn="l">
              <a:lnSpc>
                <a:spcPct val="115000"/>
              </a:lnSpc>
              <a:spcBef>
                <a:spcPts val="0"/>
              </a:spcBef>
              <a:spcAft>
                <a:spcPts val="0"/>
              </a:spcAft>
              <a:buClr>
                <a:srgbClr val="000000"/>
              </a:buClr>
              <a:buSzPts val="1900"/>
              <a:buFont typeface="Arial"/>
              <a:buNone/>
            </a:pPr>
            <a:r>
              <a:t/>
            </a:r>
            <a:endParaRPr b="0" i="0" sz="1900" u="none" cap="none" strike="noStrike">
              <a:solidFill>
                <a:schemeClr val="dk1"/>
              </a:solidFill>
              <a:latin typeface="Roboto"/>
              <a:ea typeface="Roboto"/>
              <a:cs typeface="Roboto"/>
              <a:sym typeface="Roboto"/>
            </a:endParaRPr>
          </a:p>
        </p:txBody>
      </p:sp>
      <p:sp>
        <p:nvSpPr>
          <p:cNvPr id="610" name="Google Shape;610;p67"/>
          <p:cNvSpPr txBox="1"/>
          <p:nvPr>
            <p:ph idx="2"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2 1 1 1">
  <p:cSld name="CUSTOM_11_1_1_1">
    <p:spTree>
      <p:nvGrpSpPr>
        <p:cNvPr id="611" name="Shape 611"/>
        <p:cNvGrpSpPr/>
        <p:nvPr/>
      </p:nvGrpSpPr>
      <p:grpSpPr>
        <a:xfrm>
          <a:off x="0" y="0"/>
          <a:ext cx="0" cy="0"/>
          <a:chOff x="0" y="0"/>
          <a:chExt cx="0" cy="0"/>
        </a:xfrm>
      </p:grpSpPr>
      <p:cxnSp>
        <p:nvCxnSpPr>
          <p:cNvPr id="612" name="Google Shape;612;p68"/>
          <p:cNvCxnSpPr/>
          <p:nvPr/>
        </p:nvCxnSpPr>
        <p:spPr>
          <a:xfrm>
            <a:off x="41267" y="2638367"/>
            <a:ext cx="1352400" cy="0"/>
          </a:xfrm>
          <a:prstGeom prst="straightConnector1">
            <a:avLst/>
          </a:prstGeom>
          <a:noFill/>
          <a:ln cap="flat" cmpd="sng" w="19050">
            <a:solidFill>
              <a:schemeClr val="accent6"/>
            </a:solidFill>
            <a:prstDash val="solid"/>
            <a:round/>
            <a:headEnd len="sm" w="sm" type="none"/>
            <a:tailEnd len="med" w="med" type="oval"/>
          </a:ln>
        </p:spPr>
      </p:cxnSp>
      <p:cxnSp>
        <p:nvCxnSpPr>
          <p:cNvPr id="613" name="Google Shape;613;p68"/>
          <p:cNvCxnSpPr/>
          <p:nvPr/>
        </p:nvCxnSpPr>
        <p:spPr>
          <a:xfrm>
            <a:off x="-8000" y="1732733"/>
            <a:ext cx="1401600" cy="0"/>
          </a:xfrm>
          <a:prstGeom prst="straightConnector1">
            <a:avLst/>
          </a:prstGeom>
          <a:noFill/>
          <a:ln cap="flat" cmpd="sng" w="19050">
            <a:solidFill>
              <a:schemeClr val="accent6"/>
            </a:solidFill>
            <a:prstDash val="solid"/>
            <a:round/>
            <a:headEnd len="sm" w="sm" type="none"/>
            <a:tailEnd len="med" w="med" type="oval"/>
          </a:ln>
        </p:spPr>
      </p:cxnSp>
      <p:cxnSp>
        <p:nvCxnSpPr>
          <p:cNvPr id="614" name="Google Shape;614;p68"/>
          <p:cNvCxnSpPr/>
          <p:nvPr/>
        </p:nvCxnSpPr>
        <p:spPr>
          <a:xfrm>
            <a:off x="19724" y="2639400"/>
            <a:ext cx="1374000" cy="0"/>
          </a:xfrm>
          <a:prstGeom prst="straightConnector1">
            <a:avLst/>
          </a:prstGeom>
          <a:noFill/>
          <a:ln cap="flat" cmpd="sng" w="19050">
            <a:solidFill>
              <a:schemeClr val="accent6"/>
            </a:solidFill>
            <a:prstDash val="solid"/>
            <a:round/>
            <a:headEnd len="sm" w="sm" type="none"/>
            <a:tailEnd len="med" w="med" type="oval"/>
          </a:ln>
        </p:spPr>
      </p:cxnSp>
      <p:cxnSp>
        <p:nvCxnSpPr>
          <p:cNvPr id="615" name="Google Shape;615;p68"/>
          <p:cNvCxnSpPr/>
          <p:nvPr/>
        </p:nvCxnSpPr>
        <p:spPr>
          <a:xfrm>
            <a:off x="33587" y="3490033"/>
            <a:ext cx="1360500" cy="0"/>
          </a:xfrm>
          <a:prstGeom prst="straightConnector1">
            <a:avLst/>
          </a:prstGeom>
          <a:noFill/>
          <a:ln cap="flat" cmpd="sng" w="19050">
            <a:solidFill>
              <a:schemeClr val="accent6"/>
            </a:solidFill>
            <a:prstDash val="solid"/>
            <a:round/>
            <a:headEnd len="sm" w="sm" type="none"/>
            <a:tailEnd len="med" w="med" type="oval"/>
          </a:ln>
        </p:spPr>
      </p:cxnSp>
      <p:cxnSp>
        <p:nvCxnSpPr>
          <p:cNvPr id="616" name="Google Shape;616;p68"/>
          <p:cNvCxnSpPr/>
          <p:nvPr/>
        </p:nvCxnSpPr>
        <p:spPr>
          <a:xfrm>
            <a:off x="-8000" y="4341833"/>
            <a:ext cx="1401600" cy="0"/>
          </a:xfrm>
          <a:prstGeom prst="straightConnector1">
            <a:avLst/>
          </a:prstGeom>
          <a:noFill/>
          <a:ln cap="flat" cmpd="sng" w="19050">
            <a:solidFill>
              <a:schemeClr val="accent6"/>
            </a:solidFill>
            <a:prstDash val="solid"/>
            <a:round/>
            <a:headEnd len="sm" w="sm" type="none"/>
            <a:tailEnd len="med" w="med" type="oval"/>
          </a:ln>
        </p:spPr>
      </p:cxnSp>
      <p:sp>
        <p:nvSpPr>
          <p:cNvPr id="617" name="Google Shape;617;p68"/>
          <p:cNvSpPr/>
          <p:nvPr/>
        </p:nvSpPr>
        <p:spPr>
          <a:xfrm>
            <a:off x="1271100" y="237155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68"/>
          <p:cNvSpPr/>
          <p:nvPr/>
        </p:nvSpPr>
        <p:spPr>
          <a:xfrm>
            <a:off x="1271100" y="3228117"/>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68"/>
          <p:cNvSpPr/>
          <p:nvPr/>
        </p:nvSpPr>
        <p:spPr>
          <a:xfrm>
            <a:off x="1271100" y="408470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68"/>
          <p:cNvSpPr/>
          <p:nvPr/>
        </p:nvSpPr>
        <p:spPr>
          <a:xfrm>
            <a:off x="1271100" y="147940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68"/>
          <p:cNvSpPr/>
          <p:nvPr/>
        </p:nvSpPr>
        <p:spPr>
          <a:xfrm>
            <a:off x="1161067" y="4126430"/>
            <a:ext cx="430800" cy="430800"/>
          </a:xfrm>
          <a:prstGeom prst="ellipse">
            <a:avLst/>
          </a:prstGeom>
          <a:solidFill>
            <a:schemeClr val="lt2"/>
          </a:solidFill>
          <a:ln cap="flat" cmpd="sng" w="76200">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82D49"/>
              </a:solidFill>
              <a:latin typeface="Arial"/>
              <a:ea typeface="Arial"/>
              <a:cs typeface="Arial"/>
              <a:sym typeface="Arial"/>
            </a:endParaRPr>
          </a:p>
        </p:txBody>
      </p:sp>
      <p:sp>
        <p:nvSpPr>
          <p:cNvPr id="622" name="Google Shape;622;p68"/>
          <p:cNvSpPr txBox="1"/>
          <p:nvPr>
            <p:ph idx="1" type="subTitle"/>
          </p:nvPr>
        </p:nvSpPr>
        <p:spPr>
          <a:xfrm>
            <a:off x="1591867" y="1505567"/>
            <a:ext cx="92700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623" name="Google Shape;623;p68"/>
          <p:cNvSpPr txBox="1"/>
          <p:nvPr>
            <p:ph idx="2" type="subTitle"/>
          </p:nvPr>
        </p:nvSpPr>
        <p:spPr>
          <a:xfrm>
            <a:off x="1591867" y="2362200"/>
            <a:ext cx="92700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624" name="Google Shape;624;p68"/>
          <p:cNvSpPr txBox="1"/>
          <p:nvPr>
            <p:ph idx="3" type="subTitle"/>
          </p:nvPr>
        </p:nvSpPr>
        <p:spPr>
          <a:xfrm>
            <a:off x="1591867" y="3223233"/>
            <a:ext cx="92700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625" name="Google Shape;625;p68"/>
          <p:cNvSpPr txBox="1"/>
          <p:nvPr>
            <p:ph idx="4" type="subTitle"/>
          </p:nvPr>
        </p:nvSpPr>
        <p:spPr>
          <a:xfrm>
            <a:off x="1591867" y="4084300"/>
            <a:ext cx="92700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626" name="Google Shape;626;p68"/>
          <p:cNvSpPr/>
          <p:nvPr/>
        </p:nvSpPr>
        <p:spPr>
          <a:xfrm>
            <a:off x="1161067" y="3279547"/>
            <a:ext cx="430800" cy="430800"/>
          </a:xfrm>
          <a:prstGeom prst="ellipse">
            <a:avLst/>
          </a:prstGeom>
          <a:solidFill>
            <a:schemeClr val="lt2"/>
          </a:solidFill>
          <a:ln cap="flat" cmpd="sng" w="76200">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82D49"/>
              </a:solidFill>
              <a:latin typeface="Arial"/>
              <a:ea typeface="Arial"/>
              <a:cs typeface="Arial"/>
              <a:sym typeface="Arial"/>
            </a:endParaRPr>
          </a:p>
        </p:txBody>
      </p:sp>
      <p:sp>
        <p:nvSpPr>
          <p:cNvPr id="627" name="Google Shape;627;p68"/>
          <p:cNvSpPr/>
          <p:nvPr/>
        </p:nvSpPr>
        <p:spPr>
          <a:xfrm>
            <a:off x="1161067" y="2423397"/>
            <a:ext cx="430800" cy="430800"/>
          </a:xfrm>
          <a:prstGeom prst="ellipse">
            <a:avLst/>
          </a:prstGeom>
          <a:solidFill>
            <a:schemeClr val="lt2"/>
          </a:solidFill>
          <a:ln cap="flat" cmpd="sng" w="76200">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82D49"/>
              </a:solidFill>
              <a:latin typeface="Arial"/>
              <a:ea typeface="Arial"/>
              <a:cs typeface="Arial"/>
              <a:sym typeface="Arial"/>
            </a:endParaRPr>
          </a:p>
        </p:txBody>
      </p:sp>
      <p:sp>
        <p:nvSpPr>
          <p:cNvPr id="628" name="Google Shape;628;p68"/>
          <p:cNvSpPr/>
          <p:nvPr/>
        </p:nvSpPr>
        <p:spPr>
          <a:xfrm>
            <a:off x="1161067" y="1530797"/>
            <a:ext cx="430800" cy="430800"/>
          </a:xfrm>
          <a:prstGeom prst="ellipse">
            <a:avLst/>
          </a:prstGeom>
          <a:solidFill>
            <a:schemeClr val="lt2"/>
          </a:solidFill>
          <a:ln cap="flat" cmpd="sng" w="76200">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82D49"/>
              </a:solidFill>
              <a:latin typeface="Arial"/>
              <a:ea typeface="Arial"/>
              <a:cs typeface="Arial"/>
              <a:sym typeface="Arial"/>
            </a:endParaRPr>
          </a:p>
        </p:txBody>
      </p:sp>
      <p:sp>
        <p:nvSpPr>
          <p:cNvPr id="629" name="Google Shape;629;p68"/>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630" name="Google Shape;630;p68"/>
          <p:cNvSpPr txBox="1"/>
          <p:nvPr>
            <p:ph idx="5"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3">
  <p:cSld name="CUSTOM_12">
    <p:spTree>
      <p:nvGrpSpPr>
        <p:cNvPr id="631" name="Shape 631"/>
        <p:cNvGrpSpPr/>
        <p:nvPr/>
      </p:nvGrpSpPr>
      <p:grpSpPr>
        <a:xfrm>
          <a:off x="0" y="0"/>
          <a:ext cx="0" cy="0"/>
          <a:chOff x="0" y="0"/>
          <a:chExt cx="0" cy="0"/>
        </a:xfrm>
      </p:grpSpPr>
      <p:sp>
        <p:nvSpPr>
          <p:cNvPr id="632" name="Google Shape;632;p69"/>
          <p:cNvSpPr txBox="1"/>
          <p:nvPr/>
        </p:nvSpPr>
        <p:spPr>
          <a:xfrm>
            <a:off x="940689" y="1967900"/>
            <a:ext cx="1368900" cy="10671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5300"/>
              <a:buFont typeface="Arial"/>
              <a:buNone/>
            </a:pPr>
            <a:r>
              <a:rPr b="1" i="0" lang="en-US" sz="5300" u="none" cap="none" strike="noStrike">
                <a:solidFill>
                  <a:srgbClr val="2E5E73"/>
                </a:solidFill>
                <a:latin typeface="Roboto"/>
                <a:ea typeface="Roboto"/>
                <a:cs typeface="Roboto"/>
                <a:sym typeface="Roboto"/>
              </a:rPr>
              <a:t>01.</a:t>
            </a:r>
            <a:endParaRPr b="1" i="0" sz="5300" u="none" cap="none" strike="noStrike">
              <a:solidFill>
                <a:srgbClr val="2E5E73"/>
              </a:solidFill>
              <a:latin typeface="Roboto"/>
              <a:ea typeface="Roboto"/>
              <a:cs typeface="Roboto"/>
              <a:sym typeface="Roboto"/>
            </a:endParaRPr>
          </a:p>
        </p:txBody>
      </p:sp>
      <p:sp>
        <p:nvSpPr>
          <p:cNvPr id="633" name="Google Shape;633;p69"/>
          <p:cNvSpPr txBox="1"/>
          <p:nvPr/>
        </p:nvSpPr>
        <p:spPr>
          <a:xfrm>
            <a:off x="5040485" y="1967900"/>
            <a:ext cx="1368900" cy="10671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5300"/>
              <a:buFont typeface="Arial"/>
              <a:buNone/>
            </a:pPr>
            <a:r>
              <a:rPr b="1" i="0" lang="en-US" sz="5300" u="none" cap="none" strike="noStrike">
                <a:solidFill>
                  <a:srgbClr val="2E5E73"/>
                </a:solidFill>
                <a:latin typeface="Roboto"/>
                <a:ea typeface="Roboto"/>
                <a:cs typeface="Roboto"/>
                <a:sym typeface="Roboto"/>
              </a:rPr>
              <a:t>02.</a:t>
            </a:r>
            <a:endParaRPr b="1" i="0" sz="5300" u="none" cap="none" strike="noStrike">
              <a:solidFill>
                <a:srgbClr val="2E5E73"/>
              </a:solidFill>
              <a:latin typeface="Roboto"/>
              <a:ea typeface="Roboto"/>
              <a:cs typeface="Roboto"/>
              <a:sym typeface="Roboto"/>
            </a:endParaRPr>
          </a:p>
        </p:txBody>
      </p:sp>
      <p:sp>
        <p:nvSpPr>
          <p:cNvPr id="634" name="Google Shape;634;p69"/>
          <p:cNvSpPr txBox="1"/>
          <p:nvPr/>
        </p:nvSpPr>
        <p:spPr>
          <a:xfrm>
            <a:off x="9128077" y="1967900"/>
            <a:ext cx="1368900" cy="10671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5300"/>
              <a:buFont typeface="Arial"/>
              <a:buNone/>
            </a:pPr>
            <a:r>
              <a:rPr b="1" i="0" lang="en-US" sz="5300" u="none" cap="none" strike="noStrike">
                <a:solidFill>
                  <a:srgbClr val="2E5E73"/>
                </a:solidFill>
                <a:latin typeface="Roboto"/>
                <a:ea typeface="Roboto"/>
                <a:cs typeface="Roboto"/>
                <a:sym typeface="Roboto"/>
              </a:rPr>
              <a:t>03.</a:t>
            </a:r>
            <a:endParaRPr b="1" i="0" sz="5300" u="none" cap="none" strike="noStrike">
              <a:solidFill>
                <a:srgbClr val="2E5E73"/>
              </a:solidFill>
              <a:latin typeface="Roboto"/>
              <a:ea typeface="Roboto"/>
              <a:cs typeface="Roboto"/>
              <a:sym typeface="Roboto"/>
            </a:endParaRPr>
          </a:p>
        </p:txBody>
      </p:sp>
      <p:cxnSp>
        <p:nvCxnSpPr>
          <p:cNvPr id="635" name="Google Shape;635;p69"/>
          <p:cNvCxnSpPr/>
          <p:nvPr/>
        </p:nvCxnSpPr>
        <p:spPr>
          <a:xfrm>
            <a:off x="1094089" y="3086567"/>
            <a:ext cx="2413200" cy="0"/>
          </a:xfrm>
          <a:prstGeom prst="straightConnector1">
            <a:avLst/>
          </a:prstGeom>
          <a:noFill/>
          <a:ln cap="flat" cmpd="sng" w="19050">
            <a:solidFill>
              <a:srgbClr val="2E5E73"/>
            </a:solidFill>
            <a:prstDash val="solid"/>
            <a:round/>
            <a:headEnd len="sm" w="sm" type="none"/>
            <a:tailEnd len="sm" w="sm" type="none"/>
          </a:ln>
        </p:spPr>
      </p:cxnSp>
      <p:cxnSp>
        <p:nvCxnSpPr>
          <p:cNvPr id="636" name="Google Shape;636;p69"/>
          <p:cNvCxnSpPr/>
          <p:nvPr/>
        </p:nvCxnSpPr>
        <p:spPr>
          <a:xfrm>
            <a:off x="5193222" y="3086567"/>
            <a:ext cx="2413200" cy="0"/>
          </a:xfrm>
          <a:prstGeom prst="straightConnector1">
            <a:avLst/>
          </a:prstGeom>
          <a:noFill/>
          <a:ln cap="flat" cmpd="sng" w="19050">
            <a:solidFill>
              <a:srgbClr val="2E5E73"/>
            </a:solidFill>
            <a:prstDash val="solid"/>
            <a:round/>
            <a:headEnd len="sm" w="sm" type="none"/>
            <a:tailEnd len="sm" w="sm" type="none"/>
          </a:ln>
        </p:spPr>
      </p:cxnSp>
      <p:cxnSp>
        <p:nvCxnSpPr>
          <p:cNvPr id="637" name="Google Shape;637;p69"/>
          <p:cNvCxnSpPr/>
          <p:nvPr/>
        </p:nvCxnSpPr>
        <p:spPr>
          <a:xfrm>
            <a:off x="9272210" y="3086567"/>
            <a:ext cx="2413200" cy="0"/>
          </a:xfrm>
          <a:prstGeom prst="straightConnector1">
            <a:avLst/>
          </a:prstGeom>
          <a:noFill/>
          <a:ln cap="flat" cmpd="sng" w="19050">
            <a:solidFill>
              <a:srgbClr val="2E5E73"/>
            </a:solidFill>
            <a:prstDash val="solid"/>
            <a:round/>
            <a:headEnd len="sm" w="sm" type="none"/>
            <a:tailEnd len="sm" w="sm" type="none"/>
          </a:ln>
        </p:spPr>
      </p:cxnSp>
      <p:sp>
        <p:nvSpPr>
          <p:cNvPr id="638" name="Google Shape;638;p69"/>
          <p:cNvSpPr txBox="1"/>
          <p:nvPr>
            <p:ph idx="1" type="subTitle"/>
          </p:nvPr>
        </p:nvSpPr>
        <p:spPr>
          <a:xfrm>
            <a:off x="940667" y="4058667"/>
            <a:ext cx="2565900" cy="21105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639" name="Google Shape;639;p69"/>
          <p:cNvSpPr txBox="1"/>
          <p:nvPr>
            <p:ph idx="2" type="subTitle"/>
          </p:nvPr>
        </p:nvSpPr>
        <p:spPr>
          <a:xfrm>
            <a:off x="5040467" y="4058667"/>
            <a:ext cx="2565900" cy="21105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640" name="Google Shape;640;p69"/>
          <p:cNvSpPr txBox="1"/>
          <p:nvPr>
            <p:ph idx="3" type="subTitle"/>
          </p:nvPr>
        </p:nvSpPr>
        <p:spPr>
          <a:xfrm>
            <a:off x="9140233" y="4058667"/>
            <a:ext cx="2541600" cy="21105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641" name="Google Shape;641;p69"/>
          <p:cNvSpPr txBox="1"/>
          <p:nvPr>
            <p:ph type="title"/>
          </p:nvPr>
        </p:nvSpPr>
        <p:spPr>
          <a:xfrm>
            <a:off x="940667" y="3330967"/>
            <a:ext cx="2541600" cy="727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1900"/>
              <a:buNone/>
              <a:defRPr sz="1900"/>
            </a:lvl1pPr>
            <a:lvl2pPr lvl="1" algn="l">
              <a:lnSpc>
                <a:spcPct val="100000"/>
              </a:lnSpc>
              <a:spcBef>
                <a:spcPts val="0"/>
              </a:spcBef>
              <a:spcAft>
                <a:spcPts val="0"/>
              </a:spcAft>
              <a:buSzPts val="1900"/>
              <a:buNone/>
              <a:defRPr sz="1900"/>
            </a:lvl2pPr>
            <a:lvl3pPr lvl="2" algn="l">
              <a:lnSpc>
                <a:spcPct val="100000"/>
              </a:lnSpc>
              <a:spcBef>
                <a:spcPts val="0"/>
              </a:spcBef>
              <a:spcAft>
                <a:spcPts val="0"/>
              </a:spcAft>
              <a:buSzPts val="1900"/>
              <a:buNone/>
              <a:defRPr sz="1900"/>
            </a:lvl3pPr>
            <a:lvl4pPr lvl="3" algn="l">
              <a:lnSpc>
                <a:spcPct val="100000"/>
              </a:lnSpc>
              <a:spcBef>
                <a:spcPts val="0"/>
              </a:spcBef>
              <a:spcAft>
                <a:spcPts val="0"/>
              </a:spcAft>
              <a:buSzPts val="1900"/>
              <a:buNone/>
              <a:defRPr sz="1900"/>
            </a:lvl4pPr>
            <a:lvl5pPr lvl="4" algn="l">
              <a:lnSpc>
                <a:spcPct val="100000"/>
              </a:lnSpc>
              <a:spcBef>
                <a:spcPts val="0"/>
              </a:spcBef>
              <a:spcAft>
                <a:spcPts val="0"/>
              </a:spcAft>
              <a:buSzPts val="1900"/>
              <a:buNone/>
              <a:defRPr sz="1900"/>
            </a:lvl5pPr>
            <a:lvl6pPr lvl="5" algn="l">
              <a:lnSpc>
                <a:spcPct val="100000"/>
              </a:lnSpc>
              <a:spcBef>
                <a:spcPts val="0"/>
              </a:spcBef>
              <a:spcAft>
                <a:spcPts val="0"/>
              </a:spcAft>
              <a:buSzPts val="1900"/>
              <a:buNone/>
              <a:defRPr sz="1900"/>
            </a:lvl6pPr>
            <a:lvl7pPr lvl="6" algn="l">
              <a:lnSpc>
                <a:spcPct val="100000"/>
              </a:lnSpc>
              <a:spcBef>
                <a:spcPts val="0"/>
              </a:spcBef>
              <a:spcAft>
                <a:spcPts val="0"/>
              </a:spcAft>
              <a:buSzPts val="1900"/>
              <a:buNone/>
              <a:defRPr sz="1900"/>
            </a:lvl7pPr>
            <a:lvl8pPr lvl="7" algn="l">
              <a:lnSpc>
                <a:spcPct val="100000"/>
              </a:lnSpc>
              <a:spcBef>
                <a:spcPts val="0"/>
              </a:spcBef>
              <a:spcAft>
                <a:spcPts val="0"/>
              </a:spcAft>
              <a:buSzPts val="1900"/>
              <a:buNone/>
              <a:defRPr sz="1900"/>
            </a:lvl8pPr>
            <a:lvl9pPr lvl="8" algn="l">
              <a:lnSpc>
                <a:spcPct val="100000"/>
              </a:lnSpc>
              <a:spcBef>
                <a:spcPts val="0"/>
              </a:spcBef>
              <a:spcAft>
                <a:spcPts val="0"/>
              </a:spcAft>
              <a:buSzPts val="1900"/>
              <a:buNone/>
              <a:defRPr sz="1900"/>
            </a:lvl9pPr>
          </a:lstStyle>
          <a:p/>
        </p:txBody>
      </p:sp>
      <p:sp>
        <p:nvSpPr>
          <p:cNvPr id="642" name="Google Shape;642;p69"/>
          <p:cNvSpPr txBox="1"/>
          <p:nvPr>
            <p:ph idx="4" type="title"/>
          </p:nvPr>
        </p:nvSpPr>
        <p:spPr>
          <a:xfrm>
            <a:off x="5040456" y="3330967"/>
            <a:ext cx="2541600" cy="727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1900"/>
              <a:buNone/>
              <a:defRPr sz="1900"/>
            </a:lvl1pPr>
            <a:lvl2pPr lvl="1" algn="l">
              <a:lnSpc>
                <a:spcPct val="100000"/>
              </a:lnSpc>
              <a:spcBef>
                <a:spcPts val="0"/>
              </a:spcBef>
              <a:spcAft>
                <a:spcPts val="0"/>
              </a:spcAft>
              <a:buSzPts val="1900"/>
              <a:buNone/>
              <a:defRPr sz="1900"/>
            </a:lvl2pPr>
            <a:lvl3pPr lvl="2" algn="l">
              <a:lnSpc>
                <a:spcPct val="100000"/>
              </a:lnSpc>
              <a:spcBef>
                <a:spcPts val="0"/>
              </a:spcBef>
              <a:spcAft>
                <a:spcPts val="0"/>
              </a:spcAft>
              <a:buSzPts val="1900"/>
              <a:buNone/>
              <a:defRPr sz="1900"/>
            </a:lvl3pPr>
            <a:lvl4pPr lvl="3" algn="l">
              <a:lnSpc>
                <a:spcPct val="100000"/>
              </a:lnSpc>
              <a:spcBef>
                <a:spcPts val="0"/>
              </a:spcBef>
              <a:spcAft>
                <a:spcPts val="0"/>
              </a:spcAft>
              <a:buSzPts val="1900"/>
              <a:buNone/>
              <a:defRPr sz="1900"/>
            </a:lvl4pPr>
            <a:lvl5pPr lvl="4" algn="l">
              <a:lnSpc>
                <a:spcPct val="100000"/>
              </a:lnSpc>
              <a:spcBef>
                <a:spcPts val="0"/>
              </a:spcBef>
              <a:spcAft>
                <a:spcPts val="0"/>
              </a:spcAft>
              <a:buSzPts val="1900"/>
              <a:buNone/>
              <a:defRPr sz="1900"/>
            </a:lvl5pPr>
            <a:lvl6pPr lvl="5" algn="l">
              <a:lnSpc>
                <a:spcPct val="100000"/>
              </a:lnSpc>
              <a:spcBef>
                <a:spcPts val="0"/>
              </a:spcBef>
              <a:spcAft>
                <a:spcPts val="0"/>
              </a:spcAft>
              <a:buSzPts val="1900"/>
              <a:buNone/>
              <a:defRPr sz="1900"/>
            </a:lvl6pPr>
            <a:lvl7pPr lvl="6" algn="l">
              <a:lnSpc>
                <a:spcPct val="100000"/>
              </a:lnSpc>
              <a:spcBef>
                <a:spcPts val="0"/>
              </a:spcBef>
              <a:spcAft>
                <a:spcPts val="0"/>
              </a:spcAft>
              <a:buSzPts val="1900"/>
              <a:buNone/>
              <a:defRPr sz="1900"/>
            </a:lvl7pPr>
            <a:lvl8pPr lvl="7" algn="l">
              <a:lnSpc>
                <a:spcPct val="100000"/>
              </a:lnSpc>
              <a:spcBef>
                <a:spcPts val="0"/>
              </a:spcBef>
              <a:spcAft>
                <a:spcPts val="0"/>
              </a:spcAft>
              <a:buSzPts val="1900"/>
              <a:buNone/>
              <a:defRPr sz="1900"/>
            </a:lvl8pPr>
            <a:lvl9pPr lvl="8" algn="l">
              <a:lnSpc>
                <a:spcPct val="100000"/>
              </a:lnSpc>
              <a:spcBef>
                <a:spcPts val="0"/>
              </a:spcBef>
              <a:spcAft>
                <a:spcPts val="0"/>
              </a:spcAft>
              <a:buSzPts val="1900"/>
              <a:buNone/>
              <a:defRPr sz="1900"/>
            </a:lvl9pPr>
          </a:lstStyle>
          <a:p/>
        </p:txBody>
      </p:sp>
      <p:sp>
        <p:nvSpPr>
          <p:cNvPr id="643" name="Google Shape;643;p69"/>
          <p:cNvSpPr txBox="1"/>
          <p:nvPr>
            <p:ph idx="5" type="title"/>
          </p:nvPr>
        </p:nvSpPr>
        <p:spPr>
          <a:xfrm>
            <a:off x="9140229" y="3330967"/>
            <a:ext cx="2541600" cy="727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1900"/>
              <a:buNone/>
              <a:defRPr sz="1900"/>
            </a:lvl1pPr>
            <a:lvl2pPr lvl="1" algn="l">
              <a:lnSpc>
                <a:spcPct val="100000"/>
              </a:lnSpc>
              <a:spcBef>
                <a:spcPts val="0"/>
              </a:spcBef>
              <a:spcAft>
                <a:spcPts val="0"/>
              </a:spcAft>
              <a:buSzPts val="1900"/>
              <a:buNone/>
              <a:defRPr sz="1900"/>
            </a:lvl2pPr>
            <a:lvl3pPr lvl="2" algn="l">
              <a:lnSpc>
                <a:spcPct val="100000"/>
              </a:lnSpc>
              <a:spcBef>
                <a:spcPts val="0"/>
              </a:spcBef>
              <a:spcAft>
                <a:spcPts val="0"/>
              </a:spcAft>
              <a:buSzPts val="1900"/>
              <a:buNone/>
              <a:defRPr sz="1900"/>
            </a:lvl3pPr>
            <a:lvl4pPr lvl="3" algn="l">
              <a:lnSpc>
                <a:spcPct val="100000"/>
              </a:lnSpc>
              <a:spcBef>
                <a:spcPts val="0"/>
              </a:spcBef>
              <a:spcAft>
                <a:spcPts val="0"/>
              </a:spcAft>
              <a:buSzPts val="1900"/>
              <a:buNone/>
              <a:defRPr sz="1900"/>
            </a:lvl4pPr>
            <a:lvl5pPr lvl="4" algn="l">
              <a:lnSpc>
                <a:spcPct val="100000"/>
              </a:lnSpc>
              <a:spcBef>
                <a:spcPts val="0"/>
              </a:spcBef>
              <a:spcAft>
                <a:spcPts val="0"/>
              </a:spcAft>
              <a:buSzPts val="1900"/>
              <a:buNone/>
              <a:defRPr sz="1900"/>
            </a:lvl5pPr>
            <a:lvl6pPr lvl="5" algn="l">
              <a:lnSpc>
                <a:spcPct val="100000"/>
              </a:lnSpc>
              <a:spcBef>
                <a:spcPts val="0"/>
              </a:spcBef>
              <a:spcAft>
                <a:spcPts val="0"/>
              </a:spcAft>
              <a:buSzPts val="1900"/>
              <a:buNone/>
              <a:defRPr sz="1900"/>
            </a:lvl6pPr>
            <a:lvl7pPr lvl="6" algn="l">
              <a:lnSpc>
                <a:spcPct val="100000"/>
              </a:lnSpc>
              <a:spcBef>
                <a:spcPts val="0"/>
              </a:spcBef>
              <a:spcAft>
                <a:spcPts val="0"/>
              </a:spcAft>
              <a:buSzPts val="1900"/>
              <a:buNone/>
              <a:defRPr sz="1900"/>
            </a:lvl7pPr>
            <a:lvl8pPr lvl="7" algn="l">
              <a:lnSpc>
                <a:spcPct val="100000"/>
              </a:lnSpc>
              <a:spcBef>
                <a:spcPts val="0"/>
              </a:spcBef>
              <a:spcAft>
                <a:spcPts val="0"/>
              </a:spcAft>
              <a:buSzPts val="1900"/>
              <a:buNone/>
              <a:defRPr sz="1900"/>
            </a:lvl8pPr>
            <a:lvl9pPr lvl="8" algn="l">
              <a:lnSpc>
                <a:spcPct val="100000"/>
              </a:lnSpc>
              <a:spcBef>
                <a:spcPts val="0"/>
              </a:spcBef>
              <a:spcAft>
                <a:spcPts val="0"/>
              </a:spcAft>
              <a:buSzPts val="1900"/>
              <a:buNone/>
              <a:defRPr sz="1900"/>
            </a:lvl9pPr>
          </a:lstStyle>
          <a:p/>
        </p:txBody>
      </p:sp>
      <p:sp>
        <p:nvSpPr>
          <p:cNvPr id="644" name="Google Shape;644;p69"/>
          <p:cNvSpPr txBox="1"/>
          <p:nvPr>
            <p:ph idx="6"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645" name="Google Shape;645;p69"/>
          <p:cNvSpPr txBox="1"/>
          <p:nvPr>
            <p:ph idx="7"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4">
  <p:cSld name="CUSTOM_13">
    <p:spTree>
      <p:nvGrpSpPr>
        <p:cNvPr id="646" name="Shape 646"/>
        <p:cNvGrpSpPr/>
        <p:nvPr/>
      </p:nvGrpSpPr>
      <p:grpSpPr>
        <a:xfrm>
          <a:off x="0" y="0"/>
          <a:ext cx="0" cy="0"/>
          <a:chOff x="0" y="0"/>
          <a:chExt cx="0" cy="0"/>
        </a:xfrm>
      </p:grpSpPr>
      <p:sp>
        <p:nvSpPr>
          <p:cNvPr id="647" name="Google Shape;647;p70"/>
          <p:cNvSpPr/>
          <p:nvPr/>
        </p:nvSpPr>
        <p:spPr>
          <a:xfrm>
            <a:off x="1113000" y="2215867"/>
            <a:ext cx="1026900" cy="1026900"/>
          </a:xfrm>
          <a:prstGeom prst="ellipse">
            <a:avLst/>
          </a:prstGeom>
          <a:solidFill>
            <a:srgbClr val="2E5E7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648" name="Google Shape;648;p70"/>
          <p:cNvSpPr/>
          <p:nvPr/>
        </p:nvSpPr>
        <p:spPr>
          <a:xfrm>
            <a:off x="4958847" y="2215867"/>
            <a:ext cx="1026900" cy="1026900"/>
          </a:xfrm>
          <a:prstGeom prst="ellipse">
            <a:avLst/>
          </a:prstGeom>
          <a:solidFill>
            <a:srgbClr val="2E5E7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649" name="Google Shape;649;p70"/>
          <p:cNvSpPr/>
          <p:nvPr/>
        </p:nvSpPr>
        <p:spPr>
          <a:xfrm>
            <a:off x="8818700" y="2215867"/>
            <a:ext cx="1026900" cy="1026900"/>
          </a:xfrm>
          <a:prstGeom prst="ellipse">
            <a:avLst/>
          </a:prstGeom>
          <a:solidFill>
            <a:srgbClr val="2E5E7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650" name="Google Shape;650;p70"/>
          <p:cNvSpPr txBox="1"/>
          <p:nvPr/>
        </p:nvSpPr>
        <p:spPr>
          <a:xfrm>
            <a:off x="1113000" y="2320400"/>
            <a:ext cx="1026900" cy="861900"/>
          </a:xfrm>
          <a:prstGeom prst="rect">
            <a:avLst/>
          </a:prstGeom>
          <a:noFill/>
          <a:ln>
            <a:noFill/>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FFFFFF"/>
                </a:solidFill>
                <a:latin typeface="Roboto"/>
                <a:ea typeface="Roboto"/>
                <a:cs typeface="Roboto"/>
                <a:sym typeface="Roboto"/>
              </a:rPr>
              <a:t>01</a:t>
            </a:r>
            <a:endParaRPr b="0" i="0" sz="4000" u="none" cap="none" strike="noStrike">
              <a:solidFill>
                <a:srgbClr val="FFFFFF"/>
              </a:solidFill>
              <a:latin typeface="Roboto"/>
              <a:ea typeface="Roboto"/>
              <a:cs typeface="Roboto"/>
              <a:sym typeface="Roboto"/>
            </a:endParaRPr>
          </a:p>
        </p:txBody>
      </p:sp>
      <p:sp>
        <p:nvSpPr>
          <p:cNvPr id="651" name="Google Shape;651;p70"/>
          <p:cNvSpPr txBox="1"/>
          <p:nvPr/>
        </p:nvSpPr>
        <p:spPr>
          <a:xfrm>
            <a:off x="4959000" y="2320400"/>
            <a:ext cx="1026900" cy="861900"/>
          </a:xfrm>
          <a:prstGeom prst="rect">
            <a:avLst/>
          </a:prstGeom>
          <a:noFill/>
          <a:ln>
            <a:noFill/>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FFFFFF"/>
                </a:solidFill>
                <a:latin typeface="Roboto"/>
                <a:ea typeface="Roboto"/>
                <a:cs typeface="Roboto"/>
                <a:sym typeface="Roboto"/>
              </a:rPr>
              <a:t>02</a:t>
            </a:r>
            <a:endParaRPr b="0" i="0" sz="4000" u="none" cap="none" strike="noStrike">
              <a:solidFill>
                <a:srgbClr val="FFFFFF"/>
              </a:solidFill>
              <a:latin typeface="Roboto"/>
              <a:ea typeface="Roboto"/>
              <a:cs typeface="Roboto"/>
              <a:sym typeface="Roboto"/>
            </a:endParaRPr>
          </a:p>
        </p:txBody>
      </p:sp>
      <p:sp>
        <p:nvSpPr>
          <p:cNvPr id="652" name="Google Shape;652;p70"/>
          <p:cNvSpPr txBox="1"/>
          <p:nvPr/>
        </p:nvSpPr>
        <p:spPr>
          <a:xfrm>
            <a:off x="8818700" y="2320400"/>
            <a:ext cx="1026900" cy="861900"/>
          </a:xfrm>
          <a:prstGeom prst="rect">
            <a:avLst/>
          </a:prstGeom>
          <a:noFill/>
          <a:ln>
            <a:noFill/>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FFFFFF"/>
                </a:solidFill>
                <a:latin typeface="Roboto"/>
                <a:ea typeface="Roboto"/>
                <a:cs typeface="Roboto"/>
                <a:sym typeface="Roboto"/>
              </a:rPr>
              <a:t>03</a:t>
            </a:r>
            <a:endParaRPr b="0" i="0" sz="4000" u="none" cap="none" strike="noStrike">
              <a:solidFill>
                <a:srgbClr val="FFFFFF"/>
              </a:solidFill>
              <a:latin typeface="Roboto"/>
              <a:ea typeface="Roboto"/>
              <a:cs typeface="Roboto"/>
              <a:sym typeface="Roboto"/>
            </a:endParaRPr>
          </a:p>
        </p:txBody>
      </p:sp>
      <p:sp>
        <p:nvSpPr>
          <p:cNvPr id="653" name="Google Shape;653;p70"/>
          <p:cNvSpPr txBox="1"/>
          <p:nvPr>
            <p:ph idx="1" type="subTitle"/>
          </p:nvPr>
        </p:nvSpPr>
        <p:spPr>
          <a:xfrm>
            <a:off x="1195267" y="3957067"/>
            <a:ext cx="2565900" cy="21105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Font typeface="Roboto"/>
              <a:buNone/>
              <a:defRPr sz="1900">
                <a:latin typeface="Roboto"/>
                <a:ea typeface="Roboto"/>
                <a:cs typeface="Roboto"/>
                <a:sym typeface="Roboto"/>
              </a:defRPr>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654" name="Google Shape;654;p70"/>
          <p:cNvSpPr txBox="1"/>
          <p:nvPr>
            <p:ph type="title"/>
          </p:nvPr>
        </p:nvSpPr>
        <p:spPr>
          <a:xfrm>
            <a:off x="1195267" y="3229367"/>
            <a:ext cx="2541600" cy="727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1900"/>
              <a:buNone/>
              <a:defRPr sz="1900"/>
            </a:lvl1pPr>
            <a:lvl2pPr lvl="1" algn="l">
              <a:lnSpc>
                <a:spcPct val="100000"/>
              </a:lnSpc>
              <a:spcBef>
                <a:spcPts val="0"/>
              </a:spcBef>
              <a:spcAft>
                <a:spcPts val="0"/>
              </a:spcAft>
              <a:buSzPts val="1900"/>
              <a:buNone/>
              <a:defRPr sz="1900"/>
            </a:lvl2pPr>
            <a:lvl3pPr lvl="2" algn="l">
              <a:lnSpc>
                <a:spcPct val="100000"/>
              </a:lnSpc>
              <a:spcBef>
                <a:spcPts val="0"/>
              </a:spcBef>
              <a:spcAft>
                <a:spcPts val="0"/>
              </a:spcAft>
              <a:buSzPts val="1900"/>
              <a:buNone/>
              <a:defRPr sz="1900"/>
            </a:lvl3pPr>
            <a:lvl4pPr lvl="3" algn="l">
              <a:lnSpc>
                <a:spcPct val="100000"/>
              </a:lnSpc>
              <a:spcBef>
                <a:spcPts val="0"/>
              </a:spcBef>
              <a:spcAft>
                <a:spcPts val="0"/>
              </a:spcAft>
              <a:buSzPts val="1900"/>
              <a:buNone/>
              <a:defRPr sz="1900"/>
            </a:lvl4pPr>
            <a:lvl5pPr lvl="4" algn="l">
              <a:lnSpc>
                <a:spcPct val="100000"/>
              </a:lnSpc>
              <a:spcBef>
                <a:spcPts val="0"/>
              </a:spcBef>
              <a:spcAft>
                <a:spcPts val="0"/>
              </a:spcAft>
              <a:buSzPts val="1900"/>
              <a:buNone/>
              <a:defRPr sz="1900"/>
            </a:lvl5pPr>
            <a:lvl6pPr lvl="5" algn="l">
              <a:lnSpc>
                <a:spcPct val="100000"/>
              </a:lnSpc>
              <a:spcBef>
                <a:spcPts val="0"/>
              </a:spcBef>
              <a:spcAft>
                <a:spcPts val="0"/>
              </a:spcAft>
              <a:buSzPts val="1900"/>
              <a:buNone/>
              <a:defRPr sz="1900"/>
            </a:lvl6pPr>
            <a:lvl7pPr lvl="6" algn="l">
              <a:lnSpc>
                <a:spcPct val="100000"/>
              </a:lnSpc>
              <a:spcBef>
                <a:spcPts val="0"/>
              </a:spcBef>
              <a:spcAft>
                <a:spcPts val="0"/>
              </a:spcAft>
              <a:buSzPts val="1900"/>
              <a:buNone/>
              <a:defRPr sz="1900"/>
            </a:lvl7pPr>
            <a:lvl8pPr lvl="7" algn="l">
              <a:lnSpc>
                <a:spcPct val="100000"/>
              </a:lnSpc>
              <a:spcBef>
                <a:spcPts val="0"/>
              </a:spcBef>
              <a:spcAft>
                <a:spcPts val="0"/>
              </a:spcAft>
              <a:buSzPts val="1900"/>
              <a:buNone/>
              <a:defRPr sz="1900"/>
            </a:lvl8pPr>
            <a:lvl9pPr lvl="8" algn="l">
              <a:lnSpc>
                <a:spcPct val="100000"/>
              </a:lnSpc>
              <a:spcBef>
                <a:spcPts val="0"/>
              </a:spcBef>
              <a:spcAft>
                <a:spcPts val="0"/>
              </a:spcAft>
              <a:buSzPts val="1900"/>
              <a:buNone/>
              <a:defRPr sz="1900"/>
            </a:lvl9pPr>
          </a:lstStyle>
          <a:p/>
        </p:txBody>
      </p:sp>
      <p:sp>
        <p:nvSpPr>
          <p:cNvPr id="655" name="Google Shape;655;p70"/>
          <p:cNvSpPr txBox="1"/>
          <p:nvPr>
            <p:ph idx="2" type="subTitle"/>
          </p:nvPr>
        </p:nvSpPr>
        <p:spPr>
          <a:xfrm>
            <a:off x="5072933" y="3957067"/>
            <a:ext cx="2565900" cy="21105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Font typeface="Roboto"/>
              <a:buNone/>
              <a:defRPr sz="1900">
                <a:latin typeface="Roboto"/>
                <a:ea typeface="Roboto"/>
                <a:cs typeface="Roboto"/>
                <a:sym typeface="Roboto"/>
              </a:defRPr>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656" name="Google Shape;656;p70"/>
          <p:cNvSpPr txBox="1"/>
          <p:nvPr>
            <p:ph idx="3" type="title"/>
          </p:nvPr>
        </p:nvSpPr>
        <p:spPr>
          <a:xfrm>
            <a:off x="5072923" y="3229367"/>
            <a:ext cx="2541600" cy="727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1900"/>
              <a:buNone/>
              <a:defRPr sz="1900"/>
            </a:lvl1pPr>
            <a:lvl2pPr lvl="1" algn="l">
              <a:lnSpc>
                <a:spcPct val="100000"/>
              </a:lnSpc>
              <a:spcBef>
                <a:spcPts val="0"/>
              </a:spcBef>
              <a:spcAft>
                <a:spcPts val="0"/>
              </a:spcAft>
              <a:buSzPts val="1900"/>
              <a:buNone/>
              <a:defRPr sz="1900"/>
            </a:lvl2pPr>
            <a:lvl3pPr lvl="2" algn="l">
              <a:lnSpc>
                <a:spcPct val="100000"/>
              </a:lnSpc>
              <a:spcBef>
                <a:spcPts val="0"/>
              </a:spcBef>
              <a:spcAft>
                <a:spcPts val="0"/>
              </a:spcAft>
              <a:buSzPts val="1900"/>
              <a:buNone/>
              <a:defRPr sz="1900"/>
            </a:lvl3pPr>
            <a:lvl4pPr lvl="3" algn="l">
              <a:lnSpc>
                <a:spcPct val="100000"/>
              </a:lnSpc>
              <a:spcBef>
                <a:spcPts val="0"/>
              </a:spcBef>
              <a:spcAft>
                <a:spcPts val="0"/>
              </a:spcAft>
              <a:buSzPts val="1900"/>
              <a:buNone/>
              <a:defRPr sz="1900"/>
            </a:lvl4pPr>
            <a:lvl5pPr lvl="4" algn="l">
              <a:lnSpc>
                <a:spcPct val="100000"/>
              </a:lnSpc>
              <a:spcBef>
                <a:spcPts val="0"/>
              </a:spcBef>
              <a:spcAft>
                <a:spcPts val="0"/>
              </a:spcAft>
              <a:buSzPts val="1900"/>
              <a:buNone/>
              <a:defRPr sz="1900"/>
            </a:lvl5pPr>
            <a:lvl6pPr lvl="5" algn="l">
              <a:lnSpc>
                <a:spcPct val="100000"/>
              </a:lnSpc>
              <a:spcBef>
                <a:spcPts val="0"/>
              </a:spcBef>
              <a:spcAft>
                <a:spcPts val="0"/>
              </a:spcAft>
              <a:buSzPts val="1900"/>
              <a:buNone/>
              <a:defRPr sz="1900"/>
            </a:lvl6pPr>
            <a:lvl7pPr lvl="6" algn="l">
              <a:lnSpc>
                <a:spcPct val="100000"/>
              </a:lnSpc>
              <a:spcBef>
                <a:spcPts val="0"/>
              </a:spcBef>
              <a:spcAft>
                <a:spcPts val="0"/>
              </a:spcAft>
              <a:buSzPts val="1900"/>
              <a:buNone/>
              <a:defRPr sz="1900"/>
            </a:lvl7pPr>
            <a:lvl8pPr lvl="7" algn="l">
              <a:lnSpc>
                <a:spcPct val="100000"/>
              </a:lnSpc>
              <a:spcBef>
                <a:spcPts val="0"/>
              </a:spcBef>
              <a:spcAft>
                <a:spcPts val="0"/>
              </a:spcAft>
              <a:buSzPts val="1900"/>
              <a:buNone/>
              <a:defRPr sz="1900"/>
            </a:lvl8pPr>
            <a:lvl9pPr lvl="8" algn="l">
              <a:lnSpc>
                <a:spcPct val="100000"/>
              </a:lnSpc>
              <a:spcBef>
                <a:spcPts val="0"/>
              </a:spcBef>
              <a:spcAft>
                <a:spcPts val="0"/>
              </a:spcAft>
              <a:buSzPts val="1900"/>
              <a:buNone/>
              <a:defRPr sz="1900"/>
            </a:lvl9pPr>
          </a:lstStyle>
          <a:p/>
        </p:txBody>
      </p:sp>
      <p:sp>
        <p:nvSpPr>
          <p:cNvPr id="657" name="Google Shape;657;p70"/>
          <p:cNvSpPr txBox="1"/>
          <p:nvPr>
            <p:ph idx="4" type="subTitle"/>
          </p:nvPr>
        </p:nvSpPr>
        <p:spPr>
          <a:xfrm>
            <a:off x="8976800" y="3957067"/>
            <a:ext cx="2541600" cy="21105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Font typeface="Roboto"/>
              <a:buNone/>
              <a:defRPr sz="1900">
                <a:latin typeface="Roboto"/>
                <a:ea typeface="Roboto"/>
                <a:cs typeface="Roboto"/>
                <a:sym typeface="Roboto"/>
              </a:defRPr>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658" name="Google Shape;658;p70"/>
          <p:cNvSpPr txBox="1"/>
          <p:nvPr>
            <p:ph idx="5" type="title"/>
          </p:nvPr>
        </p:nvSpPr>
        <p:spPr>
          <a:xfrm>
            <a:off x="8976796" y="3229367"/>
            <a:ext cx="2541600" cy="727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1900"/>
              <a:buNone/>
              <a:defRPr sz="1900"/>
            </a:lvl1pPr>
            <a:lvl2pPr lvl="1" algn="l">
              <a:lnSpc>
                <a:spcPct val="100000"/>
              </a:lnSpc>
              <a:spcBef>
                <a:spcPts val="0"/>
              </a:spcBef>
              <a:spcAft>
                <a:spcPts val="0"/>
              </a:spcAft>
              <a:buSzPts val="1900"/>
              <a:buNone/>
              <a:defRPr sz="1900"/>
            </a:lvl2pPr>
            <a:lvl3pPr lvl="2" algn="l">
              <a:lnSpc>
                <a:spcPct val="100000"/>
              </a:lnSpc>
              <a:spcBef>
                <a:spcPts val="0"/>
              </a:spcBef>
              <a:spcAft>
                <a:spcPts val="0"/>
              </a:spcAft>
              <a:buSzPts val="1900"/>
              <a:buNone/>
              <a:defRPr sz="1900"/>
            </a:lvl3pPr>
            <a:lvl4pPr lvl="3" algn="l">
              <a:lnSpc>
                <a:spcPct val="100000"/>
              </a:lnSpc>
              <a:spcBef>
                <a:spcPts val="0"/>
              </a:spcBef>
              <a:spcAft>
                <a:spcPts val="0"/>
              </a:spcAft>
              <a:buSzPts val="1900"/>
              <a:buNone/>
              <a:defRPr sz="1900"/>
            </a:lvl4pPr>
            <a:lvl5pPr lvl="4" algn="l">
              <a:lnSpc>
                <a:spcPct val="100000"/>
              </a:lnSpc>
              <a:spcBef>
                <a:spcPts val="0"/>
              </a:spcBef>
              <a:spcAft>
                <a:spcPts val="0"/>
              </a:spcAft>
              <a:buSzPts val="1900"/>
              <a:buNone/>
              <a:defRPr sz="1900"/>
            </a:lvl5pPr>
            <a:lvl6pPr lvl="5" algn="l">
              <a:lnSpc>
                <a:spcPct val="100000"/>
              </a:lnSpc>
              <a:spcBef>
                <a:spcPts val="0"/>
              </a:spcBef>
              <a:spcAft>
                <a:spcPts val="0"/>
              </a:spcAft>
              <a:buSzPts val="1900"/>
              <a:buNone/>
              <a:defRPr sz="1900"/>
            </a:lvl6pPr>
            <a:lvl7pPr lvl="6" algn="l">
              <a:lnSpc>
                <a:spcPct val="100000"/>
              </a:lnSpc>
              <a:spcBef>
                <a:spcPts val="0"/>
              </a:spcBef>
              <a:spcAft>
                <a:spcPts val="0"/>
              </a:spcAft>
              <a:buSzPts val="1900"/>
              <a:buNone/>
              <a:defRPr sz="1900"/>
            </a:lvl7pPr>
            <a:lvl8pPr lvl="7" algn="l">
              <a:lnSpc>
                <a:spcPct val="100000"/>
              </a:lnSpc>
              <a:spcBef>
                <a:spcPts val="0"/>
              </a:spcBef>
              <a:spcAft>
                <a:spcPts val="0"/>
              </a:spcAft>
              <a:buSzPts val="1900"/>
              <a:buNone/>
              <a:defRPr sz="1900"/>
            </a:lvl8pPr>
            <a:lvl9pPr lvl="8" algn="l">
              <a:lnSpc>
                <a:spcPct val="100000"/>
              </a:lnSpc>
              <a:spcBef>
                <a:spcPts val="0"/>
              </a:spcBef>
              <a:spcAft>
                <a:spcPts val="0"/>
              </a:spcAft>
              <a:buSzPts val="1900"/>
              <a:buNone/>
              <a:defRPr sz="1900"/>
            </a:lvl9pPr>
          </a:lstStyle>
          <a:p/>
        </p:txBody>
      </p:sp>
      <p:sp>
        <p:nvSpPr>
          <p:cNvPr id="659" name="Google Shape;659;p70"/>
          <p:cNvSpPr txBox="1"/>
          <p:nvPr>
            <p:ph idx="6"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660" name="Google Shape;660;p70"/>
          <p:cNvSpPr txBox="1"/>
          <p:nvPr>
            <p:ph idx="7"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5">
  <p:cSld name="CUSTOM_14">
    <p:spTree>
      <p:nvGrpSpPr>
        <p:cNvPr id="661" name="Shape 661"/>
        <p:cNvGrpSpPr/>
        <p:nvPr/>
      </p:nvGrpSpPr>
      <p:grpSpPr>
        <a:xfrm>
          <a:off x="0" y="0"/>
          <a:ext cx="0" cy="0"/>
          <a:chOff x="0" y="0"/>
          <a:chExt cx="0" cy="0"/>
        </a:xfrm>
      </p:grpSpPr>
      <p:sp>
        <p:nvSpPr>
          <p:cNvPr id="662" name="Google Shape;662;p71"/>
          <p:cNvSpPr/>
          <p:nvPr/>
        </p:nvSpPr>
        <p:spPr>
          <a:xfrm>
            <a:off x="9414117" y="2407350"/>
            <a:ext cx="2134500" cy="2134500"/>
          </a:xfrm>
          <a:prstGeom prst="ellipse">
            <a:avLst/>
          </a:prstGeom>
          <a:noFill/>
          <a:ln cap="flat" cmpd="sng" w="19050">
            <a:solidFill>
              <a:srgbClr val="2E5E73"/>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71"/>
          <p:cNvSpPr/>
          <p:nvPr/>
        </p:nvSpPr>
        <p:spPr>
          <a:xfrm>
            <a:off x="9044299" y="2336033"/>
            <a:ext cx="1416300" cy="2641500"/>
          </a:xfrm>
          <a:prstGeom prst="rect">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64" name="Google Shape;664;p71"/>
          <p:cNvCxnSpPr>
            <a:stCxn id="665" idx="2"/>
          </p:cNvCxnSpPr>
          <p:nvPr/>
        </p:nvCxnSpPr>
        <p:spPr>
          <a:xfrm>
            <a:off x="1370043" y="2407359"/>
            <a:ext cx="9153600" cy="0"/>
          </a:xfrm>
          <a:prstGeom prst="straightConnector1">
            <a:avLst/>
          </a:prstGeom>
          <a:noFill/>
          <a:ln cap="flat" cmpd="sng" w="19050">
            <a:solidFill>
              <a:srgbClr val="2E5E73"/>
            </a:solidFill>
            <a:prstDash val="solid"/>
            <a:round/>
            <a:headEnd len="sm" w="sm" type="none"/>
            <a:tailEnd len="sm" w="sm" type="none"/>
          </a:ln>
        </p:spPr>
      </p:cxnSp>
      <p:sp>
        <p:nvSpPr>
          <p:cNvPr id="665" name="Google Shape;665;p71"/>
          <p:cNvSpPr/>
          <p:nvPr/>
        </p:nvSpPr>
        <p:spPr>
          <a:xfrm>
            <a:off x="1370043" y="2191959"/>
            <a:ext cx="430800" cy="430800"/>
          </a:xfrm>
          <a:prstGeom prst="ellipse">
            <a:avLst/>
          </a:prstGeom>
          <a:solidFill>
            <a:srgbClr val="FCB912"/>
          </a:solidFill>
          <a:ln>
            <a:noFill/>
          </a:ln>
        </p:spPr>
        <p:txBody>
          <a:bodyPr anchorCtr="0" anchor="ctr" bIns="121900" lIns="0" spcFirstLastPara="1" rIns="0" wrap="square" tIns="1219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82D49"/>
                </a:solidFill>
                <a:latin typeface="Roboto"/>
                <a:ea typeface="Roboto"/>
                <a:cs typeface="Roboto"/>
                <a:sym typeface="Roboto"/>
              </a:rPr>
              <a:t>1</a:t>
            </a:r>
            <a:endParaRPr b="1" i="0" sz="1200" u="none" cap="none" strike="noStrike">
              <a:solidFill>
                <a:srgbClr val="082D49"/>
              </a:solidFill>
              <a:latin typeface="Roboto"/>
              <a:ea typeface="Roboto"/>
              <a:cs typeface="Roboto"/>
              <a:sym typeface="Roboto"/>
            </a:endParaRPr>
          </a:p>
        </p:txBody>
      </p:sp>
      <p:sp>
        <p:nvSpPr>
          <p:cNvPr id="666" name="Google Shape;666;p71"/>
          <p:cNvSpPr/>
          <p:nvPr/>
        </p:nvSpPr>
        <p:spPr>
          <a:xfrm>
            <a:off x="3837863" y="2191959"/>
            <a:ext cx="430800" cy="430800"/>
          </a:xfrm>
          <a:prstGeom prst="ellipse">
            <a:avLst/>
          </a:prstGeom>
          <a:solidFill>
            <a:srgbClr val="FCB912"/>
          </a:solidFill>
          <a:ln>
            <a:noFill/>
          </a:ln>
        </p:spPr>
        <p:txBody>
          <a:bodyPr anchorCtr="0" anchor="ctr" bIns="121900" lIns="0" spcFirstLastPara="1" rIns="0" wrap="square" tIns="1219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82D49"/>
                </a:solidFill>
                <a:latin typeface="Roboto"/>
                <a:ea typeface="Roboto"/>
                <a:cs typeface="Roboto"/>
                <a:sym typeface="Roboto"/>
              </a:rPr>
              <a:t>2</a:t>
            </a:r>
            <a:endParaRPr b="1" i="0" sz="1200" u="none" cap="none" strike="noStrike">
              <a:solidFill>
                <a:srgbClr val="082D49"/>
              </a:solidFill>
              <a:latin typeface="Roboto"/>
              <a:ea typeface="Roboto"/>
              <a:cs typeface="Roboto"/>
              <a:sym typeface="Roboto"/>
            </a:endParaRPr>
          </a:p>
        </p:txBody>
      </p:sp>
      <p:sp>
        <p:nvSpPr>
          <p:cNvPr id="667" name="Google Shape;667;p71"/>
          <p:cNvSpPr/>
          <p:nvPr/>
        </p:nvSpPr>
        <p:spPr>
          <a:xfrm>
            <a:off x="6305646" y="2191959"/>
            <a:ext cx="430800" cy="430800"/>
          </a:xfrm>
          <a:prstGeom prst="ellipse">
            <a:avLst/>
          </a:prstGeom>
          <a:solidFill>
            <a:srgbClr val="F2F2F2"/>
          </a:solidFill>
          <a:ln>
            <a:noFill/>
          </a:ln>
        </p:spPr>
        <p:txBody>
          <a:bodyPr anchorCtr="0" anchor="ctr" bIns="121900" lIns="0" spcFirstLastPara="1" rIns="0" wrap="square" tIns="1219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82D49"/>
                </a:solidFill>
                <a:latin typeface="Roboto"/>
                <a:ea typeface="Roboto"/>
                <a:cs typeface="Roboto"/>
                <a:sym typeface="Roboto"/>
              </a:rPr>
              <a:t>3</a:t>
            </a:r>
            <a:endParaRPr b="1" i="0" sz="1200" u="none" cap="none" strike="noStrike">
              <a:solidFill>
                <a:srgbClr val="082D49"/>
              </a:solidFill>
              <a:latin typeface="Roboto"/>
              <a:ea typeface="Roboto"/>
              <a:cs typeface="Roboto"/>
              <a:sym typeface="Roboto"/>
            </a:endParaRPr>
          </a:p>
        </p:txBody>
      </p:sp>
      <p:sp>
        <p:nvSpPr>
          <p:cNvPr id="668" name="Google Shape;668;p71"/>
          <p:cNvSpPr/>
          <p:nvPr/>
        </p:nvSpPr>
        <p:spPr>
          <a:xfrm>
            <a:off x="8773446" y="2191959"/>
            <a:ext cx="430800" cy="430800"/>
          </a:xfrm>
          <a:prstGeom prst="ellipse">
            <a:avLst/>
          </a:prstGeom>
          <a:solidFill>
            <a:srgbClr val="F2F2F2"/>
          </a:solidFill>
          <a:ln>
            <a:noFill/>
          </a:ln>
        </p:spPr>
        <p:txBody>
          <a:bodyPr anchorCtr="0" anchor="ctr" bIns="121900" lIns="0" spcFirstLastPara="1" rIns="0" wrap="square" tIns="1219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82D49"/>
                </a:solidFill>
                <a:latin typeface="Roboto"/>
                <a:ea typeface="Roboto"/>
                <a:cs typeface="Roboto"/>
                <a:sym typeface="Roboto"/>
              </a:rPr>
              <a:t>4</a:t>
            </a:r>
            <a:endParaRPr b="1" i="0" sz="1200" u="none" cap="none" strike="noStrike">
              <a:solidFill>
                <a:srgbClr val="082D49"/>
              </a:solidFill>
              <a:latin typeface="Roboto"/>
              <a:ea typeface="Roboto"/>
              <a:cs typeface="Roboto"/>
              <a:sym typeface="Roboto"/>
            </a:endParaRPr>
          </a:p>
        </p:txBody>
      </p:sp>
      <p:cxnSp>
        <p:nvCxnSpPr>
          <p:cNvPr id="669" name="Google Shape;669;p71"/>
          <p:cNvCxnSpPr/>
          <p:nvPr/>
        </p:nvCxnSpPr>
        <p:spPr>
          <a:xfrm>
            <a:off x="1066783" y="4541916"/>
            <a:ext cx="9143700" cy="0"/>
          </a:xfrm>
          <a:prstGeom prst="straightConnector1">
            <a:avLst/>
          </a:prstGeom>
          <a:noFill/>
          <a:ln cap="flat" cmpd="sng" w="19050">
            <a:solidFill>
              <a:srgbClr val="2E5E73"/>
            </a:solidFill>
            <a:prstDash val="solid"/>
            <a:round/>
            <a:headEnd len="med" w="med" type="oval"/>
            <a:tailEnd len="sm" w="sm" type="none"/>
          </a:ln>
        </p:spPr>
      </p:cxnSp>
      <p:sp>
        <p:nvSpPr>
          <p:cNvPr id="670" name="Google Shape;670;p71"/>
          <p:cNvSpPr/>
          <p:nvPr/>
        </p:nvSpPr>
        <p:spPr>
          <a:xfrm>
            <a:off x="2626443" y="4366594"/>
            <a:ext cx="430800" cy="430800"/>
          </a:xfrm>
          <a:prstGeom prst="ellipse">
            <a:avLst/>
          </a:prstGeom>
          <a:solidFill>
            <a:srgbClr val="F2F2F2"/>
          </a:solidFill>
          <a:ln>
            <a:noFill/>
          </a:ln>
        </p:spPr>
        <p:txBody>
          <a:bodyPr anchorCtr="0" anchor="ctr" bIns="121900" lIns="0" spcFirstLastPara="1" rIns="0" wrap="square" tIns="1219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82D49"/>
                </a:solidFill>
                <a:latin typeface="Roboto"/>
                <a:ea typeface="Roboto"/>
                <a:cs typeface="Roboto"/>
                <a:sym typeface="Roboto"/>
              </a:rPr>
              <a:t>8</a:t>
            </a:r>
            <a:endParaRPr b="1" i="0" sz="1200" u="none" cap="none" strike="noStrike">
              <a:solidFill>
                <a:srgbClr val="082D49"/>
              </a:solidFill>
              <a:latin typeface="Roboto"/>
              <a:ea typeface="Roboto"/>
              <a:cs typeface="Roboto"/>
              <a:sym typeface="Roboto"/>
            </a:endParaRPr>
          </a:p>
        </p:txBody>
      </p:sp>
      <p:sp>
        <p:nvSpPr>
          <p:cNvPr id="671" name="Google Shape;671;p71"/>
          <p:cNvSpPr/>
          <p:nvPr/>
        </p:nvSpPr>
        <p:spPr>
          <a:xfrm>
            <a:off x="5094263" y="4366594"/>
            <a:ext cx="430800" cy="430800"/>
          </a:xfrm>
          <a:prstGeom prst="ellipse">
            <a:avLst/>
          </a:prstGeom>
          <a:solidFill>
            <a:srgbClr val="F2F2F2"/>
          </a:solidFill>
          <a:ln>
            <a:noFill/>
          </a:ln>
        </p:spPr>
        <p:txBody>
          <a:bodyPr anchorCtr="0" anchor="ctr" bIns="121900" lIns="0" spcFirstLastPara="1" rIns="0" wrap="square" tIns="1219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82D49"/>
                </a:solidFill>
                <a:latin typeface="Roboto"/>
                <a:ea typeface="Roboto"/>
                <a:cs typeface="Roboto"/>
                <a:sym typeface="Roboto"/>
              </a:rPr>
              <a:t>7</a:t>
            </a:r>
            <a:endParaRPr b="1" i="0" sz="1200" u="none" cap="none" strike="noStrike">
              <a:solidFill>
                <a:srgbClr val="082D49"/>
              </a:solidFill>
              <a:latin typeface="Roboto"/>
              <a:ea typeface="Roboto"/>
              <a:cs typeface="Roboto"/>
              <a:sym typeface="Roboto"/>
            </a:endParaRPr>
          </a:p>
        </p:txBody>
      </p:sp>
      <p:sp>
        <p:nvSpPr>
          <p:cNvPr id="672" name="Google Shape;672;p71"/>
          <p:cNvSpPr/>
          <p:nvPr/>
        </p:nvSpPr>
        <p:spPr>
          <a:xfrm>
            <a:off x="7562046" y="4366594"/>
            <a:ext cx="430800" cy="430800"/>
          </a:xfrm>
          <a:prstGeom prst="ellipse">
            <a:avLst/>
          </a:prstGeom>
          <a:solidFill>
            <a:srgbClr val="F2F2F2"/>
          </a:solidFill>
          <a:ln>
            <a:noFill/>
          </a:ln>
        </p:spPr>
        <p:txBody>
          <a:bodyPr anchorCtr="0" anchor="ctr" bIns="121900" lIns="0" spcFirstLastPara="1" rIns="0" wrap="square" tIns="1219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82D49"/>
                </a:solidFill>
                <a:latin typeface="Roboto"/>
                <a:ea typeface="Roboto"/>
                <a:cs typeface="Roboto"/>
                <a:sym typeface="Roboto"/>
              </a:rPr>
              <a:t>6</a:t>
            </a:r>
            <a:endParaRPr b="1" i="0" sz="1200" u="none" cap="none" strike="noStrike">
              <a:solidFill>
                <a:srgbClr val="082D49"/>
              </a:solidFill>
              <a:latin typeface="Roboto"/>
              <a:ea typeface="Roboto"/>
              <a:cs typeface="Roboto"/>
              <a:sym typeface="Roboto"/>
            </a:endParaRPr>
          </a:p>
        </p:txBody>
      </p:sp>
      <p:sp>
        <p:nvSpPr>
          <p:cNvPr id="673" name="Google Shape;673;p71"/>
          <p:cNvSpPr/>
          <p:nvPr/>
        </p:nvSpPr>
        <p:spPr>
          <a:xfrm>
            <a:off x="10029846" y="4366594"/>
            <a:ext cx="430800" cy="430800"/>
          </a:xfrm>
          <a:prstGeom prst="ellipse">
            <a:avLst/>
          </a:prstGeom>
          <a:solidFill>
            <a:srgbClr val="F2F2F2"/>
          </a:solidFill>
          <a:ln>
            <a:noFill/>
          </a:ln>
        </p:spPr>
        <p:txBody>
          <a:bodyPr anchorCtr="0" anchor="ctr" bIns="121900" lIns="0" spcFirstLastPara="1" rIns="0" wrap="square" tIns="1219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82D49"/>
                </a:solidFill>
                <a:latin typeface="Roboto"/>
                <a:ea typeface="Roboto"/>
                <a:cs typeface="Roboto"/>
                <a:sym typeface="Roboto"/>
              </a:rPr>
              <a:t>5</a:t>
            </a:r>
            <a:endParaRPr b="1" i="0" sz="1200" u="none" cap="none" strike="noStrike">
              <a:solidFill>
                <a:srgbClr val="082D49"/>
              </a:solidFill>
              <a:latin typeface="Roboto"/>
              <a:ea typeface="Roboto"/>
              <a:cs typeface="Roboto"/>
              <a:sym typeface="Roboto"/>
            </a:endParaRPr>
          </a:p>
        </p:txBody>
      </p:sp>
      <p:sp>
        <p:nvSpPr>
          <p:cNvPr id="674" name="Google Shape;674;p71"/>
          <p:cNvSpPr txBox="1"/>
          <p:nvPr>
            <p:ph idx="1" type="subTitle"/>
          </p:nvPr>
        </p:nvSpPr>
        <p:spPr>
          <a:xfrm>
            <a:off x="691367" y="3010533"/>
            <a:ext cx="1935300" cy="9405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100"/>
              <a:buNone/>
              <a:defRPr sz="1100"/>
            </a:lvl1pPr>
            <a:lvl2pPr lvl="1" algn="l">
              <a:lnSpc>
                <a:spcPct val="115000"/>
              </a:lnSpc>
              <a:spcBef>
                <a:spcPts val="0"/>
              </a:spcBef>
              <a:spcAft>
                <a:spcPts val="0"/>
              </a:spcAft>
              <a:buSzPts val="1100"/>
              <a:buNone/>
              <a:defRPr sz="1100"/>
            </a:lvl2pPr>
            <a:lvl3pPr lvl="2" algn="l">
              <a:lnSpc>
                <a:spcPct val="115000"/>
              </a:lnSpc>
              <a:spcBef>
                <a:spcPts val="0"/>
              </a:spcBef>
              <a:spcAft>
                <a:spcPts val="0"/>
              </a:spcAft>
              <a:buSzPts val="1100"/>
              <a:buNone/>
              <a:defRPr sz="1100"/>
            </a:lvl3pPr>
            <a:lvl4pPr lvl="3" algn="l">
              <a:lnSpc>
                <a:spcPct val="115000"/>
              </a:lnSpc>
              <a:spcBef>
                <a:spcPts val="0"/>
              </a:spcBef>
              <a:spcAft>
                <a:spcPts val="0"/>
              </a:spcAft>
              <a:buSzPts val="1100"/>
              <a:buNone/>
              <a:defRPr sz="1100"/>
            </a:lvl4pPr>
            <a:lvl5pPr lvl="4" algn="l">
              <a:lnSpc>
                <a:spcPct val="115000"/>
              </a:lnSpc>
              <a:spcBef>
                <a:spcPts val="0"/>
              </a:spcBef>
              <a:spcAft>
                <a:spcPts val="0"/>
              </a:spcAft>
              <a:buSzPts val="1100"/>
              <a:buNone/>
              <a:defRPr sz="1100"/>
            </a:lvl5pPr>
            <a:lvl6pPr lvl="5" algn="l">
              <a:lnSpc>
                <a:spcPct val="115000"/>
              </a:lnSpc>
              <a:spcBef>
                <a:spcPts val="0"/>
              </a:spcBef>
              <a:spcAft>
                <a:spcPts val="0"/>
              </a:spcAft>
              <a:buSzPts val="1100"/>
              <a:buNone/>
              <a:defRPr sz="1100"/>
            </a:lvl6pPr>
            <a:lvl7pPr lvl="6" algn="l">
              <a:lnSpc>
                <a:spcPct val="115000"/>
              </a:lnSpc>
              <a:spcBef>
                <a:spcPts val="0"/>
              </a:spcBef>
              <a:spcAft>
                <a:spcPts val="0"/>
              </a:spcAft>
              <a:buSzPts val="1100"/>
              <a:buNone/>
              <a:defRPr sz="1100"/>
            </a:lvl7pPr>
            <a:lvl8pPr lvl="7" algn="l">
              <a:lnSpc>
                <a:spcPct val="115000"/>
              </a:lnSpc>
              <a:spcBef>
                <a:spcPts val="0"/>
              </a:spcBef>
              <a:spcAft>
                <a:spcPts val="0"/>
              </a:spcAft>
              <a:buSzPts val="1100"/>
              <a:buNone/>
              <a:defRPr sz="1100"/>
            </a:lvl8pPr>
            <a:lvl9pPr lvl="8" algn="l">
              <a:lnSpc>
                <a:spcPct val="115000"/>
              </a:lnSpc>
              <a:spcBef>
                <a:spcPts val="0"/>
              </a:spcBef>
              <a:spcAft>
                <a:spcPts val="0"/>
              </a:spcAft>
              <a:buSzPts val="1100"/>
              <a:buNone/>
              <a:defRPr sz="1100"/>
            </a:lvl9pPr>
          </a:lstStyle>
          <a:p/>
        </p:txBody>
      </p:sp>
      <p:sp>
        <p:nvSpPr>
          <p:cNvPr id="675" name="Google Shape;675;p71"/>
          <p:cNvSpPr txBox="1"/>
          <p:nvPr>
            <p:ph type="title"/>
          </p:nvPr>
        </p:nvSpPr>
        <p:spPr>
          <a:xfrm>
            <a:off x="691367" y="2785067"/>
            <a:ext cx="2066700" cy="2628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1100"/>
              <a:buNone/>
              <a:defRPr sz="1100"/>
            </a:lvl1pPr>
            <a:lvl2pPr lvl="1" algn="l">
              <a:lnSpc>
                <a:spcPct val="100000"/>
              </a:lnSpc>
              <a:spcBef>
                <a:spcPts val="0"/>
              </a:spcBef>
              <a:spcAft>
                <a:spcPts val="0"/>
              </a:spcAft>
              <a:buSzPts val="1100"/>
              <a:buNone/>
              <a:defRPr sz="1100"/>
            </a:lvl2pPr>
            <a:lvl3pPr lvl="2" algn="l">
              <a:lnSpc>
                <a:spcPct val="100000"/>
              </a:lnSpc>
              <a:spcBef>
                <a:spcPts val="0"/>
              </a:spcBef>
              <a:spcAft>
                <a:spcPts val="0"/>
              </a:spcAft>
              <a:buSzPts val="1100"/>
              <a:buNone/>
              <a:defRPr sz="1100"/>
            </a:lvl3pPr>
            <a:lvl4pPr lvl="3" algn="l">
              <a:lnSpc>
                <a:spcPct val="100000"/>
              </a:lnSpc>
              <a:spcBef>
                <a:spcPts val="0"/>
              </a:spcBef>
              <a:spcAft>
                <a:spcPts val="0"/>
              </a:spcAft>
              <a:buSzPts val="1100"/>
              <a:buNone/>
              <a:defRPr sz="1100"/>
            </a:lvl4pPr>
            <a:lvl5pPr lvl="4" algn="l">
              <a:lnSpc>
                <a:spcPct val="100000"/>
              </a:lnSpc>
              <a:spcBef>
                <a:spcPts val="0"/>
              </a:spcBef>
              <a:spcAft>
                <a:spcPts val="0"/>
              </a:spcAft>
              <a:buSzPts val="1100"/>
              <a:buNone/>
              <a:defRPr sz="1100"/>
            </a:lvl5pPr>
            <a:lvl6pPr lvl="5" algn="l">
              <a:lnSpc>
                <a:spcPct val="100000"/>
              </a:lnSpc>
              <a:spcBef>
                <a:spcPts val="0"/>
              </a:spcBef>
              <a:spcAft>
                <a:spcPts val="0"/>
              </a:spcAft>
              <a:buSzPts val="1100"/>
              <a:buNone/>
              <a:defRPr sz="1100"/>
            </a:lvl6pPr>
            <a:lvl7pPr lvl="6" algn="l">
              <a:lnSpc>
                <a:spcPct val="100000"/>
              </a:lnSpc>
              <a:spcBef>
                <a:spcPts val="0"/>
              </a:spcBef>
              <a:spcAft>
                <a:spcPts val="0"/>
              </a:spcAft>
              <a:buSzPts val="1100"/>
              <a:buNone/>
              <a:defRPr sz="1100"/>
            </a:lvl7pPr>
            <a:lvl8pPr lvl="7" algn="l">
              <a:lnSpc>
                <a:spcPct val="100000"/>
              </a:lnSpc>
              <a:spcBef>
                <a:spcPts val="0"/>
              </a:spcBef>
              <a:spcAft>
                <a:spcPts val="0"/>
              </a:spcAft>
              <a:buSzPts val="1100"/>
              <a:buNone/>
              <a:defRPr sz="1100"/>
            </a:lvl8pPr>
            <a:lvl9pPr lvl="8" algn="l">
              <a:lnSpc>
                <a:spcPct val="100000"/>
              </a:lnSpc>
              <a:spcBef>
                <a:spcPts val="0"/>
              </a:spcBef>
              <a:spcAft>
                <a:spcPts val="0"/>
              </a:spcAft>
              <a:buSzPts val="1100"/>
              <a:buNone/>
              <a:defRPr sz="1100"/>
            </a:lvl9pPr>
          </a:lstStyle>
          <a:p/>
        </p:txBody>
      </p:sp>
      <p:sp>
        <p:nvSpPr>
          <p:cNvPr id="676" name="Google Shape;676;p71"/>
          <p:cNvSpPr txBox="1"/>
          <p:nvPr>
            <p:ph idx="2" type="subTitle"/>
          </p:nvPr>
        </p:nvSpPr>
        <p:spPr>
          <a:xfrm>
            <a:off x="2991317" y="3010533"/>
            <a:ext cx="1935300" cy="9405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100"/>
              <a:buNone/>
              <a:defRPr sz="1100"/>
            </a:lvl1pPr>
            <a:lvl2pPr lvl="1" algn="l">
              <a:lnSpc>
                <a:spcPct val="115000"/>
              </a:lnSpc>
              <a:spcBef>
                <a:spcPts val="0"/>
              </a:spcBef>
              <a:spcAft>
                <a:spcPts val="0"/>
              </a:spcAft>
              <a:buSzPts val="1100"/>
              <a:buNone/>
              <a:defRPr sz="1100"/>
            </a:lvl2pPr>
            <a:lvl3pPr lvl="2" algn="l">
              <a:lnSpc>
                <a:spcPct val="115000"/>
              </a:lnSpc>
              <a:spcBef>
                <a:spcPts val="0"/>
              </a:spcBef>
              <a:spcAft>
                <a:spcPts val="0"/>
              </a:spcAft>
              <a:buSzPts val="1100"/>
              <a:buNone/>
              <a:defRPr sz="1100"/>
            </a:lvl3pPr>
            <a:lvl4pPr lvl="3" algn="l">
              <a:lnSpc>
                <a:spcPct val="115000"/>
              </a:lnSpc>
              <a:spcBef>
                <a:spcPts val="0"/>
              </a:spcBef>
              <a:spcAft>
                <a:spcPts val="0"/>
              </a:spcAft>
              <a:buSzPts val="1100"/>
              <a:buNone/>
              <a:defRPr sz="1100"/>
            </a:lvl4pPr>
            <a:lvl5pPr lvl="4" algn="l">
              <a:lnSpc>
                <a:spcPct val="115000"/>
              </a:lnSpc>
              <a:spcBef>
                <a:spcPts val="0"/>
              </a:spcBef>
              <a:spcAft>
                <a:spcPts val="0"/>
              </a:spcAft>
              <a:buSzPts val="1100"/>
              <a:buNone/>
              <a:defRPr sz="1100"/>
            </a:lvl5pPr>
            <a:lvl6pPr lvl="5" algn="l">
              <a:lnSpc>
                <a:spcPct val="115000"/>
              </a:lnSpc>
              <a:spcBef>
                <a:spcPts val="0"/>
              </a:spcBef>
              <a:spcAft>
                <a:spcPts val="0"/>
              </a:spcAft>
              <a:buSzPts val="1100"/>
              <a:buNone/>
              <a:defRPr sz="1100"/>
            </a:lvl6pPr>
            <a:lvl7pPr lvl="6" algn="l">
              <a:lnSpc>
                <a:spcPct val="115000"/>
              </a:lnSpc>
              <a:spcBef>
                <a:spcPts val="0"/>
              </a:spcBef>
              <a:spcAft>
                <a:spcPts val="0"/>
              </a:spcAft>
              <a:buSzPts val="1100"/>
              <a:buNone/>
              <a:defRPr sz="1100"/>
            </a:lvl7pPr>
            <a:lvl8pPr lvl="7" algn="l">
              <a:lnSpc>
                <a:spcPct val="115000"/>
              </a:lnSpc>
              <a:spcBef>
                <a:spcPts val="0"/>
              </a:spcBef>
              <a:spcAft>
                <a:spcPts val="0"/>
              </a:spcAft>
              <a:buSzPts val="1100"/>
              <a:buNone/>
              <a:defRPr sz="1100"/>
            </a:lvl8pPr>
            <a:lvl9pPr lvl="8" algn="l">
              <a:lnSpc>
                <a:spcPct val="115000"/>
              </a:lnSpc>
              <a:spcBef>
                <a:spcPts val="0"/>
              </a:spcBef>
              <a:spcAft>
                <a:spcPts val="0"/>
              </a:spcAft>
              <a:buSzPts val="1100"/>
              <a:buNone/>
              <a:defRPr sz="1100"/>
            </a:lvl9pPr>
          </a:lstStyle>
          <a:p/>
        </p:txBody>
      </p:sp>
      <p:sp>
        <p:nvSpPr>
          <p:cNvPr id="677" name="Google Shape;677;p71"/>
          <p:cNvSpPr txBox="1"/>
          <p:nvPr>
            <p:ph idx="3" type="title"/>
          </p:nvPr>
        </p:nvSpPr>
        <p:spPr>
          <a:xfrm>
            <a:off x="2991334" y="2785067"/>
            <a:ext cx="2066700" cy="2628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1100"/>
              <a:buNone/>
              <a:defRPr sz="1100"/>
            </a:lvl1pPr>
            <a:lvl2pPr lvl="1" algn="l">
              <a:lnSpc>
                <a:spcPct val="100000"/>
              </a:lnSpc>
              <a:spcBef>
                <a:spcPts val="0"/>
              </a:spcBef>
              <a:spcAft>
                <a:spcPts val="0"/>
              </a:spcAft>
              <a:buSzPts val="1100"/>
              <a:buNone/>
              <a:defRPr sz="1100"/>
            </a:lvl2pPr>
            <a:lvl3pPr lvl="2" algn="l">
              <a:lnSpc>
                <a:spcPct val="100000"/>
              </a:lnSpc>
              <a:spcBef>
                <a:spcPts val="0"/>
              </a:spcBef>
              <a:spcAft>
                <a:spcPts val="0"/>
              </a:spcAft>
              <a:buSzPts val="1100"/>
              <a:buNone/>
              <a:defRPr sz="1100"/>
            </a:lvl3pPr>
            <a:lvl4pPr lvl="3" algn="l">
              <a:lnSpc>
                <a:spcPct val="100000"/>
              </a:lnSpc>
              <a:spcBef>
                <a:spcPts val="0"/>
              </a:spcBef>
              <a:spcAft>
                <a:spcPts val="0"/>
              </a:spcAft>
              <a:buSzPts val="1100"/>
              <a:buNone/>
              <a:defRPr sz="1100"/>
            </a:lvl4pPr>
            <a:lvl5pPr lvl="4" algn="l">
              <a:lnSpc>
                <a:spcPct val="100000"/>
              </a:lnSpc>
              <a:spcBef>
                <a:spcPts val="0"/>
              </a:spcBef>
              <a:spcAft>
                <a:spcPts val="0"/>
              </a:spcAft>
              <a:buSzPts val="1100"/>
              <a:buNone/>
              <a:defRPr sz="1100"/>
            </a:lvl5pPr>
            <a:lvl6pPr lvl="5" algn="l">
              <a:lnSpc>
                <a:spcPct val="100000"/>
              </a:lnSpc>
              <a:spcBef>
                <a:spcPts val="0"/>
              </a:spcBef>
              <a:spcAft>
                <a:spcPts val="0"/>
              </a:spcAft>
              <a:buSzPts val="1100"/>
              <a:buNone/>
              <a:defRPr sz="1100"/>
            </a:lvl6pPr>
            <a:lvl7pPr lvl="6" algn="l">
              <a:lnSpc>
                <a:spcPct val="100000"/>
              </a:lnSpc>
              <a:spcBef>
                <a:spcPts val="0"/>
              </a:spcBef>
              <a:spcAft>
                <a:spcPts val="0"/>
              </a:spcAft>
              <a:buSzPts val="1100"/>
              <a:buNone/>
              <a:defRPr sz="1100"/>
            </a:lvl7pPr>
            <a:lvl8pPr lvl="7" algn="l">
              <a:lnSpc>
                <a:spcPct val="100000"/>
              </a:lnSpc>
              <a:spcBef>
                <a:spcPts val="0"/>
              </a:spcBef>
              <a:spcAft>
                <a:spcPts val="0"/>
              </a:spcAft>
              <a:buSzPts val="1100"/>
              <a:buNone/>
              <a:defRPr sz="1100"/>
            </a:lvl8pPr>
            <a:lvl9pPr lvl="8" algn="l">
              <a:lnSpc>
                <a:spcPct val="100000"/>
              </a:lnSpc>
              <a:spcBef>
                <a:spcPts val="0"/>
              </a:spcBef>
              <a:spcAft>
                <a:spcPts val="0"/>
              </a:spcAft>
              <a:buSzPts val="1100"/>
              <a:buNone/>
              <a:defRPr sz="1100"/>
            </a:lvl9pPr>
          </a:lstStyle>
          <a:p/>
        </p:txBody>
      </p:sp>
      <p:sp>
        <p:nvSpPr>
          <p:cNvPr id="678" name="Google Shape;678;p71"/>
          <p:cNvSpPr txBox="1"/>
          <p:nvPr>
            <p:ph idx="4" type="subTitle"/>
          </p:nvPr>
        </p:nvSpPr>
        <p:spPr>
          <a:xfrm>
            <a:off x="5638600" y="3010533"/>
            <a:ext cx="1935300" cy="9405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Clr>
                <a:srgbClr val="F2F2F2"/>
              </a:buClr>
              <a:buSzPts val="1100"/>
              <a:buNone/>
              <a:defRPr sz="1100">
                <a:solidFill>
                  <a:srgbClr val="F2F2F2"/>
                </a:solidFill>
              </a:defRPr>
            </a:lvl1pPr>
            <a:lvl2pPr lvl="1" algn="l">
              <a:lnSpc>
                <a:spcPct val="115000"/>
              </a:lnSpc>
              <a:spcBef>
                <a:spcPts val="0"/>
              </a:spcBef>
              <a:spcAft>
                <a:spcPts val="0"/>
              </a:spcAft>
              <a:buClr>
                <a:srgbClr val="F2F2F2"/>
              </a:buClr>
              <a:buSzPts val="1100"/>
              <a:buNone/>
              <a:defRPr sz="1100">
                <a:solidFill>
                  <a:srgbClr val="F2F2F2"/>
                </a:solidFill>
              </a:defRPr>
            </a:lvl2pPr>
            <a:lvl3pPr lvl="2" algn="l">
              <a:lnSpc>
                <a:spcPct val="115000"/>
              </a:lnSpc>
              <a:spcBef>
                <a:spcPts val="0"/>
              </a:spcBef>
              <a:spcAft>
                <a:spcPts val="0"/>
              </a:spcAft>
              <a:buClr>
                <a:srgbClr val="F2F2F2"/>
              </a:buClr>
              <a:buSzPts val="1100"/>
              <a:buNone/>
              <a:defRPr sz="1100">
                <a:solidFill>
                  <a:srgbClr val="F2F2F2"/>
                </a:solidFill>
              </a:defRPr>
            </a:lvl3pPr>
            <a:lvl4pPr lvl="3" algn="l">
              <a:lnSpc>
                <a:spcPct val="115000"/>
              </a:lnSpc>
              <a:spcBef>
                <a:spcPts val="0"/>
              </a:spcBef>
              <a:spcAft>
                <a:spcPts val="0"/>
              </a:spcAft>
              <a:buClr>
                <a:srgbClr val="F2F2F2"/>
              </a:buClr>
              <a:buSzPts val="1100"/>
              <a:buNone/>
              <a:defRPr sz="1100">
                <a:solidFill>
                  <a:srgbClr val="F2F2F2"/>
                </a:solidFill>
              </a:defRPr>
            </a:lvl4pPr>
            <a:lvl5pPr lvl="4" algn="l">
              <a:lnSpc>
                <a:spcPct val="115000"/>
              </a:lnSpc>
              <a:spcBef>
                <a:spcPts val="0"/>
              </a:spcBef>
              <a:spcAft>
                <a:spcPts val="0"/>
              </a:spcAft>
              <a:buClr>
                <a:srgbClr val="F2F2F2"/>
              </a:buClr>
              <a:buSzPts val="1100"/>
              <a:buNone/>
              <a:defRPr sz="1100">
                <a:solidFill>
                  <a:srgbClr val="F2F2F2"/>
                </a:solidFill>
              </a:defRPr>
            </a:lvl5pPr>
            <a:lvl6pPr lvl="5" algn="l">
              <a:lnSpc>
                <a:spcPct val="115000"/>
              </a:lnSpc>
              <a:spcBef>
                <a:spcPts val="0"/>
              </a:spcBef>
              <a:spcAft>
                <a:spcPts val="0"/>
              </a:spcAft>
              <a:buClr>
                <a:srgbClr val="F2F2F2"/>
              </a:buClr>
              <a:buSzPts val="1100"/>
              <a:buNone/>
              <a:defRPr sz="1100">
                <a:solidFill>
                  <a:srgbClr val="F2F2F2"/>
                </a:solidFill>
              </a:defRPr>
            </a:lvl6pPr>
            <a:lvl7pPr lvl="6" algn="l">
              <a:lnSpc>
                <a:spcPct val="115000"/>
              </a:lnSpc>
              <a:spcBef>
                <a:spcPts val="0"/>
              </a:spcBef>
              <a:spcAft>
                <a:spcPts val="0"/>
              </a:spcAft>
              <a:buClr>
                <a:srgbClr val="F2F2F2"/>
              </a:buClr>
              <a:buSzPts val="1100"/>
              <a:buNone/>
              <a:defRPr sz="1100">
                <a:solidFill>
                  <a:srgbClr val="F2F2F2"/>
                </a:solidFill>
              </a:defRPr>
            </a:lvl7pPr>
            <a:lvl8pPr lvl="7" algn="l">
              <a:lnSpc>
                <a:spcPct val="115000"/>
              </a:lnSpc>
              <a:spcBef>
                <a:spcPts val="0"/>
              </a:spcBef>
              <a:spcAft>
                <a:spcPts val="0"/>
              </a:spcAft>
              <a:buClr>
                <a:srgbClr val="F2F2F2"/>
              </a:buClr>
              <a:buSzPts val="1100"/>
              <a:buNone/>
              <a:defRPr sz="1100">
                <a:solidFill>
                  <a:srgbClr val="F2F2F2"/>
                </a:solidFill>
              </a:defRPr>
            </a:lvl8pPr>
            <a:lvl9pPr lvl="8" algn="l">
              <a:lnSpc>
                <a:spcPct val="115000"/>
              </a:lnSpc>
              <a:spcBef>
                <a:spcPts val="0"/>
              </a:spcBef>
              <a:spcAft>
                <a:spcPts val="0"/>
              </a:spcAft>
              <a:buClr>
                <a:srgbClr val="F2F2F2"/>
              </a:buClr>
              <a:buSzPts val="1100"/>
              <a:buNone/>
              <a:defRPr sz="1100">
                <a:solidFill>
                  <a:srgbClr val="F2F2F2"/>
                </a:solidFill>
              </a:defRPr>
            </a:lvl9pPr>
          </a:lstStyle>
          <a:p/>
        </p:txBody>
      </p:sp>
      <p:sp>
        <p:nvSpPr>
          <p:cNvPr id="679" name="Google Shape;679;p71"/>
          <p:cNvSpPr txBox="1"/>
          <p:nvPr>
            <p:ph idx="5" type="title"/>
          </p:nvPr>
        </p:nvSpPr>
        <p:spPr>
          <a:xfrm>
            <a:off x="5638600" y="2785067"/>
            <a:ext cx="2066700" cy="2628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rgbClr val="F2F2F2"/>
              </a:buClr>
              <a:buSzPts val="1100"/>
              <a:buNone/>
              <a:defRPr sz="1100">
                <a:solidFill>
                  <a:srgbClr val="F2F2F2"/>
                </a:solidFill>
              </a:defRPr>
            </a:lvl1pPr>
            <a:lvl2pPr lvl="1" algn="l">
              <a:lnSpc>
                <a:spcPct val="100000"/>
              </a:lnSpc>
              <a:spcBef>
                <a:spcPts val="0"/>
              </a:spcBef>
              <a:spcAft>
                <a:spcPts val="0"/>
              </a:spcAft>
              <a:buClr>
                <a:srgbClr val="F2F2F2"/>
              </a:buClr>
              <a:buSzPts val="1100"/>
              <a:buNone/>
              <a:defRPr sz="1100">
                <a:solidFill>
                  <a:srgbClr val="F2F2F2"/>
                </a:solidFill>
              </a:defRPr>
            </a:lvl2pPr>
            <a:lvl3pPr lvl="2" algn="l">
              <a:lnSpc>
                <a:spcPct val="100000"/>
              </a:lnSpc>
              <a:spcBef>
                <a:spcPts val="0"/>
              </a:spcBef>
              <a:spcAft>
                <a:spcPts val="0"/>
              </a:spcAft>
              <a:buClr>
                <a:srgbClr val="F2F2F2"/>
              </a:buClr>
              <a:buSzPts val="1100"/>
              <a:buNone/>
              <a:defRPr sz="1100">
                <a:solidFill>
                  <a:srgbClr val="F2F2F2"/>
                </a:solidFill>
              </a:defRPr>
            </a:lvl3pPr>
            <a:lvl4pPr lvl="3" algn="l">
              <a:lnSpc>
                <a:spcPct val="100000"/>
              </a:lnSpc>
              <a:spcBef>
                <a:spcPts val="0"/>
              </a:spcBef>
              <a:spcAft>
                <a:spcPts val="0"/>
              </a:spcAft>
              <a:buClr>
                <a:srgbClr val="F2F2F2"/>
              </a:buClr>
              <a:buSzPts val="1100"/>
              <a:buNone/>
              <a:defRPr sz="1100">
                <a:solidFill>
                  <a:srgbClr val="F2F2F2"/>
                </a:solidFill>
              </a:defRPr>
            </a:lvl4pPr>
            <a:lvl5pPr lvl="4" algn="l">
              <a:lnSpc>
                <a:spcPct val="100000"/>
              </a:lnSpc>
              <a:spcBef>
                <a:spcPts val="0"/>
              </a:spcBef>
              <a:spcAft>
                <a:spcPts val="0"/>
              </a:spcAft>
              <a:buClr>
                <a:srgbClr val="F2F2F2"/>
              </a:buClr>
              <a:buSzPts val="1100"/>
              <a:buNone/>
              <a:defRPr sz="1100">
                <a:solidFill>
                  <a:srgbClr val="F2F2F2"/>
                </a:solidFill>
              </a:defRPr>
            </a:lvl5pPr>
            <a:lvl6pPr lvl="5" algn="l">
              <a:lnSpc>
                <a:spcPct val="100000"/>
              </a:lnSpc>
              <a:spcBef>
                <a:spcPts val="0"/>
              </a:spcBef>
              <a:spcAft>
                <a:spcPts val="0"/>
              </a:spcAft>
              <a:buClr>
                <a:srgbClr val="F2F2F2"/>
              </a:buClr>
              <a:buSzPts val="1100"/>
              <a:buNone/>
              <a:defRPr sz="1100">
                <a:solidFill>
                  <a:srgbClr val="F2F2F2"/>
                </a:solidFill>
              </a:defRPr>
            </a:lvl6pPr>
            <a:lvl7pPr lvl="6" algn="l">
              <a:lnSpc>
                <a:spcPct val="100000"/>
              </a:lnSpc>
              <a:spcBef>
                <a:spcPts val="0"/>
              </a:spcBef>
              <a:spcAft>
                <a:spcPts val="0"/>
              </a:spcAft>
              <a:buClr>
                <a:srgbClr val="F2F2F2"/>
              </a:buClr>
              <a:buSzPts val="1100"/>
              <a:buNone/>
              <a:defRPr sz="1100">
                <a:solidFill>
                  <a:srgbClr val="F2F2F2"/>
                </a:solidFill>
              </a:defRPr>
            </a:lvl7pPr>
            <a:lvl8pPr lvl="7" algn="l">
              <a:lnSpc>
                <a:spcPct val="100000"/>
              </a:lnSpc>
              <a:spcBef>
                <a:spcPts val="0"/>
              </a:spcBef>
              <a:spcAft>
                <a:spcPts val="0"/>
              </a:spcAft>
              <a:buClr>
                <a:srgbClr val="F2F2F2"/>
              </a:buClr>
              <a:buSzPts val="1100"/>
              <a:buNone/>
              <a:defRPr sz="1100">
                <a:solidFill>
                  <a:srgbClr val="F2F2F2"/>
                </a:solidFill>
              </a:defRPr>
            </a:lvl8pPr>
            <a:lvl9pPr lvl="8" algn="l">
              <a:lnSpc>
                <a:spcPct val="100000"/>
              </a:lnSpc>
              <a:spcBef>
                <a:spcPts val="0"/>
              </a:spcBef>
              <a:spcAft>
                <a:spcPts val="0"/>
              </a:spcAft>
              <a:buClr>
                <a:srgbClr val="F2F2F2"/>
              </a:buClr>
              <a:buSzPts val="1100"/>
              <a:buNone/>
              <a:defRPr sz="1100">
                <a:solidFill>
                  <a:srgbClr val="F2F2F2"/>
                </a:solidFill>
              </a:defRPr>
            </a:lvl9pPr>
          </a:lstStyle>
          <a:p/>
        </p:txBody>
      </p:sp>
      <p:sp>
        <p:nvSpPr>
          <p:cNvPr id="680" name="Google Shape;680;p71"/>
          <p:cNvSpPr txBox="1"/>
          <p:nvPr>
            <p:ph idx="6" type="subTitle"/>
          </p:nvPr>
        </p:nvSpPr>
        <p:spPr>
          <a:xfrm>
            <a:off x="7938550" y="3010533"/>
            <a:ext cx="1935300" cy="9405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Clr>
                <a:srgbClr val="F2F2F2"/>
              </a:buClr>
              <a:buSzPts val="1100"/>
              <a:buNone/>
              <a:defRPr sz="1100">
                <a:solidFill>
                  <a:srgbClr val="F2F2F2"/>
                </a:solidFill>
              </a:defRPr>
            </a:lvl1pPr>
            <a:lvl2pPr lvl="1" algn="l">
              <a:lnSpc>
                <a:spcPct val="115000"/>
              </a:lnSpc>
              <a:spcBef>
                <a:spcPts val="0"/>
              </a:spcBef>
              <a:spcAft>
                <a:spcPts val="0"/>
              </a:spcAft>
              <a:buClr>
                <a:srgbClr val="F2F2F2"/>
              </a:buClr>
              <a:buSzPts val="1100"/>
              <a:buNone/>
              <a:defRPr sz="1100">
                <a:solidFill>
                  <a:srgbClr val="F2F2F2"/>
                </a:solidFill>
              </a:defRPr>
            </a:lvl2pPr>
            <a:lvl3pPr lvl="2" algn="l">
              <a:lnSpc>
                <a:spcPct val="115000"/>
              </a:lnSpc>
              <a:spcBef>
                <a:spcPts val="0"/>
              </a:spcBef>
              <a:spcAft>
                <a:spcPts val="0"/>
              </a:spcAft>
              <a:buClr>
                <a:srgbClr val="F2F2F2"/>
              </a:buClr>
              <a:buSzPts val="1100"/>
              <a:buNone/>
              <a:defRPr sz="1100">
                <a:solidFill>
                  <a:srgbClr val="F2F2F2"/>
                </a:solidFill>
              </a:defRPr>
            </a:lvl3pPr>
            <a:lvl4pPr lvl="3" algn="l">
              <a:lnSpc>
                <a:spcPct val="115000"/>
              </a:lnSpc>
              <a:spcBef>
                <a:spcPts val="0"/>
              </a:spcBef>
              <a:spcAft>
                <a:spcPts val="0"/>
              </a:spcAft>
              <a:buClr>
                <a:srgbClr val="F2F2F2"/>
              </a:buClr>
              <a:buSzPts val="1100"/>
              <a:buNone/>
              <a:defRPr sz="1100">
                <a:solidFill>
                  <a:srgbClr val="F2F2F2"/>
                </a:solidFill>
              </a:defRPr>
            </a:lvl4pPr>
            <a:lvl5pPr lvl="4" algn="l">
              <a:lnSpc>
                <a:spcPct val="115000"/>
              </a:lnSpc>
              <a:spcBef>
                <a:spcPts val="0"/>
              </a:spcBef>
              <a:spcAft>
                <a:spcPts val="0"/>
              </a:spcAft>
              <a:buClr>
                <a:srgbClr val="F2F2F2"/>
              </a:buClr>
              <a:buSzPts val="1100"/>
              <a:buNone/>
              <a:defRPr sz="1100">
                <a:solidFill>
                  <a:srgbClr val="F2F2F2"/>
                </a:solidFill>
              </a:defRPr>
            </a:lvl5pPr>
            <a:lvl6pPr lvl="5" algn="l">
              <a:lnSpc>
                <a:spcPct val="115000"/>
              </a:lnSpc>
              <a:spcBef>
                <a:spcPts val="0"/>
              </a:spcBef>
              <a:spcAft>
                <a:spcPts val="0"/>
              </a:spcAft>
              <a:buClr>
                <a:srgbClr val="F2F2F2"/>
              </a:buClr>
              <a:buSzPts val="1100"/>
              <a:buNone/>
              <a:defRPr sz="1100">
                <a:solidFill>
                  <a:srgbClr val="F2F2F2"/>
                </a:solidFill>
              </a:defRPr>
            </a:lvl6pPr>
            <a:lvl7pPr lvl="6" algn="l">
              <a:lnSpc>
                <a:spcPct val="115000"/>
              </a:lnSpc>
              <a:spcBef>
                <a:spcPts val="0"/>
              </a:spcBef>
              <a:spcAft>
                <a:spcPts val="0"/>
              </a:spcAft>
              <a:buClr>
                <a:srgbClr val="F2F2F2"/>
              </a:buClr>
              <a:buSzPts val="1100"/>
              <a:buNone/>
              <a:defRPr sz="1100">
                <a:solidFill>
                  <a:srgbClr val="F2F2F2"/>
                </a:solidFill>
              </a:defRPr>
            </a:lvl7pPr>
            <a:lvl8pPr lvl="7" algn="l">
              <a:lnSpc>
                <a:spcPct val="115000"/>
              </a:lnSpc>
              <a:spcBef>
                <a:spcPts val="0"/>
              </a:spcBef>
              <a:spcAft>
                <a:spcPts val="0"/>
              </a:spcAft>
              <a:buClr>
                <a:srgbClr val="F2F2F2"/>
              </a:buClr>
              <a:buSzPts val="1100"/>
              <a:buNone/>
              <a:defRPr sz="1100">
                <a:solidFill>
                  <a:srgbClr val="F2F2F2"/>
                </a:solidFill>
              </a:defRPr>
            </a:lvl8pPr>
            <a:lvl9pPr lvl="8" algn="l">
              <a:lnSpc>
                <a:spcPct val="115000"/>
              </a:lnSpc>
              <a:spcBef>
                <a:spcPts val="0"/>
              </a:spcBef>
              <a:spcAft>
                <a:spcPts val="0"/>
              </a:spcAft>
              <a:buClr>
                <a:srgbClr val="F2F2F2"/>
              </a:buClr>
              <a:buSzPts val="1100"/>
              <a:buNone/>
              <a:defRPr sz="1100">
                <a:solidFill>
                  <a:srgbClr val="F2F2F2"/>
                </a:solidFill>
              </a:defRPr>
            </a:lvl9pPr>
          </a:lstStyle>
          <a:p/>
        </p:txBody>
      </p:sp>
      <p:sp>
        <p:nvSpPr>
          <p:cNvPr id="681" name="Google Shape;681;p71"/>
          <p:cNvSpPr txBox="1"/>
          <p:nvPr>
            <p:ph idx="7" type="title"/>
          </p:nvPr>
        </p:nvSpPr>
        <p:spPr>
          <a:xfrm>
            <a:off x="7938568" y="2785067"/>
            <a:ext cx="2066700" cy="2628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rgbClr val="F2F2F2"/>
              </a:buClr>
              <a:buSzPts val="1100"/>
              <a:buNone/>
              <a:defRPr sz="1100">
                <a:solidFill>
                  <a:srgbClr val="F2F2F2"/>
                </a:solidFill>
              </a:defRPr>
            </a:lvl1pPr>
            <a:lvl2pPr lvl="1" algn="l">
              <a:lnSpc>
                <a:spcPct val="100000"/>
              </a:lnSpc>
              <a:spcBef>
                <a:spcPts val="0"/>
              </a:spcBef>
              <a:spcAft>
                <a:spcPts val="0"/>
              </a:spcAft>
              <a:buClr>
                <a:srgbClr val="F2F2F2"/>
              </a:buClr>
              <a:buSzPts val="1100"/>
              <a:buNone/>
              <a:defRPr sz="1100">
                <a:solidFill>
                  <a:srgbClr val="F2F2F2"/>
                </a:solidFill>
              </a:defRPr>
            </a:lvl2pPr>
            <a:lvl3pPr lvl="2" algn="l">
              <a:lnSpc>
                <a:spcPct val="100000"/>
              </a:lnSpc>
              <a:spcBef>
                <a:spcPts val="0"/>
              </a:spcBef>
              <a:spcAft>
                <a:spcPts val="0"/>
              </a:spcAft>
              <a:buClr>
                <a:srgbClr val="F2F2F2"/>
              </a:buClr>
              <a:buSzPts val="1100"/>
              <a:buNone/>
              <a:defRPr sz="1100">
                <a:solidFill>
                  <a:srgbClr val="F2F2F2"/>
                </a:solidFill>
              </a:defRPr>
            </a:lvl3pPr>
            <a:lvl4pPr lvl="3" algn="l">
              <a:lnSpc>
                <a:spcPct val="100000"/>
              </a:lnSpc>
              <a:spcBef>
                <a:spcPts val="0"/>
              </a:spcBef>
              <a:spcAft>
                <a:spcPts val="0"/>
              </a:spcAft>
              <a:buClr>
                <a:srgbClr val="F2F2F2"/>
              </a:buClr>
              <a:buSzPts val="1100"/>
              <a:buNone/>
              <a:defRPr sz="1100">
                <a:solidFill>
                  <a:srgbClr val="F2F2F2"/>
                </a:solidFill>
              </a:defRPr>
            </a:lvl4pPr>
            <a:lvl5pPr lvl="4" algn="l">
              <a:lnSpc>
                <a:spcPct val="100000"/>
              </a:lnSpc>
              <a:spcBef>
                <a:spcPts val="0"/>
              </a:spcBef>
              <a:spcAft>
                <a:spcPts val="0"/>
              </a:spcAft>
              <a:buClr>
                <a:srgbClr val="F2F2F2"/>
              </a:buClr>
              <a:buSzPts val="1100"/>
              <a:buNone/>
              <a:defRPr sz="1100">
                <a:solidFill>
                  <a:srgbClr val="F2F2F2"/>
                </a:solidFill>
              </a:defRPr>
            </a:lvl5pPr>
            <a:lvl6pPr lvl="5" algn="l">
              <a:lnSpc>
                <a:spcPct val="100000"/>
              </a:lnSpc>
              <a:spcBef>
                <a:spcPts val="0"/>
              </a:spcBef>
              <a:spcAft>
                <a:spcPts val="0"/>
              </a:spcAft>
              <a:buClr>
                <a:srgbClr val="F2F2F2"/>
              </a:buClr>
              <a:buSzPts val="1100"/>
              <a:buNone/>
              <a:defRPr sz="1100">
                <a:solidFill>
                  <a:srgbClr val="F2F2F2"/>
                </a:solidFill>
              </a:defRPr>
            </a:lvl6pPr>
            <a:lvl7pPr lvl="6" algn="l">
              <a:lnSpc>
                <a:spcPct val="100000"/>
              </a:lnSpc>
              <a:spcBef>
                <a:spcPts val="0"/>
              </a:spcBef>
              <a:spcAft>
                <a:spcPts val="0"/>
              </a:spcAft>
              <a:buClr>
                <a:srgbClr val="F2F2F2"/>
              </a:buClr>
              <a:buSzPts val="1100"/>
              <a:buNone/>
              <a:defRPr sz="1100">
                <a:solidFill>
                  <a:srgbClr val="F2F2F2"/>
                </a:solidFill>
              </a:defRPr>
            </a:lvl7pPr>
            <a:lvl8pPr lvl="7" algn="l">
              <a:lnSpc>
                <a:spcPct val="100000"/>
              </a:lnSpc>
              <a:spcBef>
                <a:spcPts val="0"/>
              </a:spcBef>
              <a:spcAft>
                <a:spcPts val="0"/>
              </a:spcAft>
              <a:buClr>
                <a:srgbClr val="F2F2F2"/>
              </a:buClr>
              <a:buSzPts val="1100"/>
              <a:buNone/>
              <a:defRPr sz="1100">
                <a:solidFill>
                  <a:srgbClr val="F2F2F2"/>
                </a:solidFill>
              </a:defRPr>
            </a:lvl8pPr>
            <a:lvl9pPr lvl="8" algn="l">
              <a:lnSpc>
                <a:spcPct val="100000"/>
              </a:lnSpc>
              <a:spcBef>
                <a:spcPts val="0"/>
              </a:spcBef>
              <a:spcAft>
                <a:spcPts val="0"/>
              </a:spcAft>
              <a:buClr>
                <a:srgbClr val="F2F2F2"/>
              </a:buClr>
              <a:buSzPts val="1100"/>
              <a:buNone/>
              <a:defRPr sz="1100">
                <a:solidFill>
                  <a:srgbClr val="F2F2F2"/>
                </a:solidFill>
              </a:defRPr>
            </a:lvl9pPr>
          </a:lstStyle>
          <a:p/>
        </p:txBody>
      </p:sp>
      <p:sp>
        <p:nvSpPr>
          <p:cNvPr id="682" name="Google Shape;682;p71"/>
          <p:cNvSpPr txBox="1"/>
          <p:nvPr>
            <p:ph idx="8" type="subTitle"/>
          </p:nvPr>
        </p:nvSpPr>
        <p:spPr>
          <a:xfrm>
            <a:off x="2051533" y="5254667"/>
            <a:ext cx="1935300" cy="9405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Clr>
                <a:srgbClr val="F2F2F2"/>
              </a:buClr>
              <a:buSzPts val="1100"/>
              <a:buNone/>
              <a:defRPr sz="1100">
                <a:solidFill>
                  <a:srgbClr val="F2F2F2"/>
                </a:solidFill>
              </a:defRPr>
            </a:lvl1pPr>
            <a:lvl2pPr lvl="1" algn="l">
              <a:lnSpc>
                <a:spcPct val="115000"/>
              </a:lnSpc>
              <a:spcBef>
                <a:spcPts val="0"/>
              </a:spcBef>
              <a:spcAft>
                <a:spcPts val="0"/>
              </a:spcAft>
              <a:buClr>
                <a:srgbClr val="F2F2F2"/>
              </a:buClr>
              <a:buSzPts val="1100"/>
              <a:buNone/>
              <a:defRPr sz="1100">
                <a:solidFill>
                  <a:srgbClr val="F2F2F2"/>
                </a:solidFill>
              </a:defRPr>
            </a:lvl2pPr>
            <a:lvl3pPr lvl="2" algn="l">
              <a:lnSpc>
                <a:spcPct val="115000"/>
              </a:lnSpc>
              <a:spcBef>
                <a:spcPts val="0"/>
              </a:spcBef>
              <a:spcAft>
                <a:spcPts val="0"/>
              </a:spcAft>
              <a:buClr>
                <a:srgbClr val="F2F2F2"/>
              </a:buClr>
              <a:buSzPts val="1100"/>
              <a:buNone/>
              <a:defRPr sz="1100">
                <a:solidFill>
                  <a:srgbClr val="F2F2F2"/>
                </a:solidFill>
              </a:defRPr>
            </a:lvl3pPr>
            <a:lvl4pPr lvl="3" algn="l">
              <a:lnSpc>
                <a:spcPct val="115000"/>
              </a:lnSpc>
              <a:spcBef>
                <a:spcPts val="0"/>
              </a:spcBef>
              <a:spcAft>
                <a:spcPts val="0"/>
              </a:spcAft>
              <a:buClr>
                <a:srgbClr val="F2F2F2"/>
              </a:buClr>
              <a:buSzPts val="1100"/>
              <a:buNone/>
              <a:defRPr sz="1100">
                <a:solidFill>
                  <a:srgbClr val="F2F2F2"/>
                </a:solidFill>
              </a:defRPr>
            </a:lvl4pPr>
            <a:lvl5pPr lvl="4" algn="l">
              <a:lnSpc>
                <a:spcPct val="115000"/>
              </a:lnSpc>
              <a:spcBef>
                <a:spcPts val="0"/>
              </a:spcBef>
              <a:spcAft>
                <a:spcPts val="0"/>
              </a:spcAft>
              <a:buClr>
                <a:srgbClr val="F2F2F2"/>
              </a:buClr>
              <a:buSzPts val="1100"/>
              <a:buNone/>
              <a:defRPr sz="1100">
                <a:solidFill>
                  <a:srgbClr val="F2F2F2"/>
                </a:solidFill>
              </a:defRPr>
            </a:lvl5pPr>
            <a:lvl6pPr lvl="5" algn="l">
              <a:lnSpc>
                <a:spcPct val="115000"/>
              </a:lnSpc>
              <a:spcBef>
                <a:spcPts val="0"/>
              </a:spcBef>
              <a:spcAft>
                <a:spcPts val="0"/>
              </a:spcAft>
              <a:buClr>
                <a:srgbClr val="F2F2F2"/>
              </a:buClr>
              <a:buSzPts val="1100"/>
              <a:buNone/>
              <a:defRPr sz="1100">
                <a:solidFill>
                  <a:srgbClr val="F2F2F2"/>
                </a:solidFill>
              </a:defRPr>
            </a:lvl6pPr>
            <a:lvl7pPr lvl="6" algn="l">
              <a:lnSpc>
                <a:spcPct val="115000"/>
              </a:lnSpc>
              <a:spcBef>
                <a:spcPts val="0"/>
              </a:spcBef>
              <a:spcAft>
                <a:spcPts val="0"/>
              </a:spcAft>
              <a:buClr>
                <a:srgbClr val="F2F2F2"/>
              </a:buClr>
              <a:buSzPts val="1100"/>
              <a:buNone/>
              <a:defRPr sz="1100">
                <a:solidFill>
                  <a:srgbClr val="F2F2F2"/>
                </a:solidFill>
              </a:defRPr>
            </a:lvl7pPr>
            <a:lvl8pPr lvl="7" algn="l">
              <a:lnSpc>
                <a:spcPct val="115000"/>
              </a:lnSpc>
              <a:spcBef>
                <a:spcPts val="0"/>
              </a:spcBef>
              <a:spcAft>
                <a:spcPts val="0"/>
              </a:spcAft>
              <a:buClr>
                <a:srgbClr val="F2F2F2"/>
              </a:buClr>
              <a:buSzPts val="1100"/>
              <a:buNone/>
              <a:defRPr sz="1100">
                <a:solidFill>
                  <a:srgbClr val="F2F2F2"/>
                </a:solidFill>
              </a:defRPr>
            </a:lvl8pPr>
            <a:lvl9pPr lvl="8" algn="l">
              <a:lnSpc>
                <a:spcPct val="115000"/>
              </a:lnSpc>
              <a:spcBef>
                <a:spcPts val="0"/>
              </a:spcBef>
              <a:spcAft>
                <a:spcPts val="0"/>
              </a:spcAft>
              <a:buClr>
                <a:srgbClr val="F2F2F2"/>
              </a:buClr>
              <a:buSzPts val="1100"/>
              <a:buNone/>
              <a:defRPr sz="1100">
                <a:solidFill>
                  <a:srgbClr val="F2F2F2"/>
                </a:solidFill>
              </a:defRPr>
            </a:lvl9pPr>
          </a:lstStyle>
          <a:p/>
        </p:txBody>
      </p:sp>
      <p:sp>
        <p:nvSpPr>
          <p:cNvPr id="683" name="Google Shape;683;p71"/>
          <p:cNvSpPr txBox="1"/>
          <p:nvPr>
            <p:ph idx="9" type="title"/>
          </p:nvPr>
        </p:nvSpPr>
        <p:spPr>
          <a:xfrm>
            <a:off x="2051533" y="5029200"/>
            <a:ext cx="2066700" cy="2628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rgbClr val="F2F2F2"/>
              </a:buClr>
              <a:buSzPts val="1100"/>
              <a:buNone/>
              <a:defRPr sz="1100">
                <a:solidFill>
                  <a:srgbClr val="F2F2F2"/>
                </a:solidFill>
              </a:defRPr>
            </a:lvl1pPr>
            <a:lvl2pPr lvl="1" algn="l">
              <a:lnSpc>
                <a:spcPct val="100000"/>
              </a:lnSpc>
              <a:spcBef>
                <a:spcPts val="0"/>
              </a:spcBef>
              <a:spcAft>
                <a:spcPts val="0"/>
              </a:spcAft>
              <a:buClr>
                <a:srgbClr val="F2F2F2"/>
              </a:buClr>
              <a:buSzPts val="1100"/>
              <a:buNone/>
              <a:defRPr sz="1100">
                <a:solidFill>
                  <a:srgbClr val="F2F2F2"/>
                </a:solidFill>
              </a:defRPr>
            </a:lvl2pPr>
            <a:lvl3pPr lvl="2" algn="l">
              <a:lnSpc>
                <a:spcPct val="100000"/>
              </a:lnSpc>
              <a:spcBef>
                <a:spcPts val="0"/>
              </a:spcBef>
              <a:spcAft>
                <a:spcPts val="0"/>
              </a:spcAft>
              <a:buClr>
                <a:srgbClr val="F2F2F2"/>
              </a:buClr>
              <a:buSzPts val="1100"/>
              <a:buNone/>
              <a:defRPr sz="1100">
                <a:solidFill>
                  <a:srgbClr val="F2F2F2"/>
                </a:solidFill>
              </a:defRPr>
            </a:lvl3pPr>
            <a:lvl4pPr lvl="3" algn="l">
              <a:lnSpc>
                <a:spcPct val="100000"/>
              </a:lnSpc>
              <a:spcBef>
                <a:spcPts val="0"/>
              </a:spcBef>
              <a:spcAft>
                <a:spcPts val="0"/>
              </a:spcAft>
              <a:buClr>
                <a:srgbClr val="F2F2F2"/>
              </a:buClr>
              <a:buSzPts val="1100"/>
              <a:buNone/>
              <a:defRPr sz="1100">
                <a:solidFill>
                  <a:srgbClr val="F2F2F2"/>
                </a:solidFill>
              </a:defRPr>
            </a:lvl4pPr>
            <a:lvl5pPr lvl="4" algn="l">
              <a:lnSpc>
                <a:spcPct val="100000"/>
              </a:lnSpc>
              <a:spcBef>
                <a:spcPts val="0"/>
              </a:spcBef>
              <a:spcAft>
                <a:spcPts val="0"/>
              </a:spcAft>
              <a:buClr>
                <a:srgbClr val="F2F2F2"/>
              </a:buClr>
              <a:buSzPts val="1100"/>
              <a:buNone/>
              <a:defRPr sz="1100">
                <a:solidFill>
                  <a:srgbClr val="F2F2F2"/>
                </a:solidFill>
              </a:defRPr>
            </a:lvl5pPr>
            <a:lvl6pPr lvl="5" algn="l">
              <a:lnSpc>
                <a:spcPct val="100000"/>
              </a:lnSpc>
              <a:spcBef>
                <a:spcPts val="0"/>
              </a:spcBef>
              <a:spcAft>
                <a:spcPts val="0"/>
              </a:spcAft>
              <a:buClr>
                <a:srgbClr val="F2F2F2"/>
              </a:buClr>
              <a:buSzPts val="1100"/>
              <a:buNone/>
              <a:defRPr sz="1100">
                <a:solidFill>
                  <a:srgbClr val="F2F2F2"/>
                </a:solidFill>
              </a:defRPr>
            </a:lvl6pPr>
            <a:lvl7pPr lvl="6" algn="l">
              <a:lnSpc>
                <a:spcPct val="100000"/>
              </a:lnSpc>
              <a:spcBef>
                <a:spcPts val="0"/>
              </a:spcBef>
              <a:spcAft>
                <a:spcPts val="0"/>
              </a:spcAft>
              <a:buClr>
                <a:srgbClr val="F2F2F2"/>
              </a:buClr>
              <a:buSzPts val="1100"/>
              <a:buNone/>
              <a:defRPr sz="1100">
                <a:solidFill>
                  <a:srgbClr val="F2F2F2"/>
                </a:solidFill>
              </a:defRPr>
            </a:lvl7pPr>
            <a:lvl8pPr lvl="7" algn="l">
              <a:lnSpc>
                <a:spcPct val="100000"/>
              </a:lnSpc>
              <a:spcBef>
                <a:spcPts val="0"/>
              </a:spcBef>
              <a:spcAft>
                <a:spcPts val="0"/>
              </a:spcAft>
              <a:buClr>
                <a:srgbClr val="F2F2F2"/>
              </a:buClr>
              <a:buSzPts val="1100"/>
              <a:buNone/>
              <a:defRPr sz="1100">
                <a:solidFill>
                  <a:srgbClr val="F2F2F2"/>
                </a:solidFill>
              </a:defRPr>
            </a:lvl8pPr>
            <a:lvl9pPr lvl="8" algn="l">
              <a:lnSpc>
                <a:spcPct val="100000"/>
              </a:lnSpc>
              <a:spcBef>
                <a:spcPts val="0"/>
              </a:spcBef>
              <a:spcAft>
                <a:spcPts val="0"/>
              </a:spcAft>
              <a:buClr>
                <a:srgbClr val="F2F2F2"/>
              </a:buClr>
              <a:buSzPts val="1100"/>
              <a:buNone/>
              <a:defRPr sz="1100">
                <a:solidFill>
                  <a:srgbClr val="F2F2F2"/>
                </a:solidFill>
              </a:defRPr>
            </a:lvl9pPr>
          </a:lstStyle>
          <a:p/>
        </p:txBody>
      </p:sp>
      <p:sp>
        <p:nvSpPr>
          <p:cNvPr id="684" name="Google Shape;684;p71"/>
          <p:cNvSpPr txBox="1"/>
          <p:nvPr>
            <p:ph idx="13" type="subTitle"/>
          </p:nvPr>
        </p:nvSpPr>
        <p:spPr>
          <a:xfrm>
            <a:off x="4351483" y="5254667"/>
            <a:ext cx="1935300" cy="9405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Clr>
                <a:srgbClr val="F2F2F2"/>
              </a:buClr>
              <a:buSzPts val="1100"/>
              <a:buNone/>
              <a:defRPr sz="1100">
                <a:solidFill>
                  <a:srgbClr val="F2F2F2"/>
                </a:solidFill>
              </a:defRPr>
            </a:lvl1pPr>
            <a:lvl2pPr lvl="1" algn="l">
              <a:lnSpc>
                <a:spcPct val="115000"/>
              </a:lnSpc>
              <a:spcBef>
                <a:spcPts val="0"/>
              </a:spcBef>
              <a:spcAft>
                <a:spcPts val="0"/>
              </a:spcAft>
              <a:buClr>
                <a:srgbClr val="F2F2F2"/>
              </a:buClr>
              <a:buSzPts val="1100"/>
              <a:buNone/>
              <a:defRPr sz="1100">
                <a:solidFill>
                  <a:srgbClr val="F2F2F2"/>
                </a:solidFill>
              </a:defRPr>
            </a:lvl2pPr>
            <a:lvl3pPr lvl="2" algn="l">
              <a:lnSpc>
                <a:spcPct val="115000"/>
              </a:lnSpc>
              <a:spcBef>
                <a:spcPts val="0"/>
              </a:spcBef>
              <a:spcAft>
                <a:spcPts val="0"/>
              </a:spcAft>
              <a:buClr>
                <a:srgbClr val="F2F2F2"/>
              </a:buClr>
              <a:buSzPts val="1100"/>
              <a:buNone/>
              <a:defRPr sz="1100">
                <a:solidFill>
                  <a:srgbClr val="F2F2F2"/>
                </a:solidFill>
              </a:defRPr>
            </a:lvl3pPr>
            <a:lvl4pPr lvl="3" algn="l">
              <a:lnSpc>
                <a:spcPct val="115000"/>
              </a:lnSpc>
              <a:spcBef>
                <a:spcPts val="0"/>
              </a:spcBef>
              <a:spcAft>
                <a:spcPts val="0"/>
              </a:spcAft>
              <a:buClr>
                <a:srgbClr val="F2F2F2"/>
              </a:buClr>
              <a:buSzPts val="1100"/>
              <a:buNone/>
              <a:defRPr sz="1100">
                <a:solidFill>
                  <a:srgbClr val="F2F2F2"/>
                </a:solidFill>
              </a:defRPr>
            </a:lvl4pPr>
            <a:lvl5pPr lvl="4" algn="l">
              <a:lnSpc>
                <a:spcPct val="115000"/>
              </a:lnSpc>
              <a:spcBef>
                <a:spcPts val="0"/>
              </a:spcBef>
              <a:spcAft>
                <a:spcPts val="0"/>
              </a:spcAft>
              <a:buClr>
                <a:srgbClr val="F2F2F2"/>
              </a:buClr>
              <a:buSzPts val="1100"/>
              <a:buNone/>
              <a:defRPr sz="1100">
                <a:solidFill>
                  <a:srgbClr val="F2F2F2"/>
                </a:solidFill>
              </a:defRPr>
            </a:lvl5pPr>
            <a:lvl6pPr lvl="5" algn="l">
              <a:lnSpc>
                <a:spcPct val="115000"/>
              </a:lnSpc>
              <a:spcBef>
                <a:spcPts val="0"/>
              </a:spcBef>
              <a:spcAft>
                <a:spcPts val="0"/>
              </a:spcAft>
              <a:buClr>
                <a:srgbClr val="F2F2F2"/>
              </a:buClr>
              <a:buSzPts val="1100"/>
              <a:buNone/>
              <a:defRPr sz="1100">
                <a:solidFill>
                  <a:srgbClr val="F2F2F2"/>
                </a:solidFill>
              </a:defRPr>
            </a:lvl6pPr>
            <a:lvl7pPr lvl="6" algn="l">
              <a:lnSpc>
                <a:spcPct val="115000"/>
              </a:lnSpc>
              <a:spcBef>
                <a:spcPts val="0"/>
              </a:spcBef>
              <a:spcAft>
                <a:spcPts val="0"/>
              </a:spcAft>
              <a:buClr>
                <a:srgbClr val="F2F2F2"/>
              </a:buClr>
              <a:buSzPts val="1100"/>
              <a:buNone/>
              <a:defRPr sz="1100">
                <a:solidFill>
                  <a:srgbClr val="F2F2F2"/>
                </a:solidFill>
              </a:defRPr>
            </a:lvl7pPr>
            <a:lvl8pPr lvl="7" algn="l">
              <a:lnSpc>
                <a:spcPct val="115000"/>
              </a:lnSpc>
              <a:spcBef>
                <a:spcPts val="0"/>
              </a:spcBef>
              <a:spcAft>
                <a:spcPts val="0"/>
              </a:spcAft>
              <a:buClr>
                <a:srgbClr val="F2F2F2"/>
              </a:buClr>
              <a:buSzPts val="1100"/>
              <a:buNone/>
              <a:defRPr sz="1100">
                <a:solidFill>
                  <a:srgbClr val="F2F2F2"/>
                </a:solidFill>
              </a:defRPr>
            </a:lvl8pPr>
            <a:lvl9pPr lvl="8" algn="l">
              <a:lnSpc>
                <a:spcPct val="115000"/>
              </a:lnSpc>
              <a:spcBef>
                <a:spcPts val="0"/>
              </a:spcBef>
              <a:spcAft>
                <a:spcPts val="0"/>
              </a:spcAft>
              <a:buClr>
                <a:srgbClr val="F2F2F2"/>
              </a:buClr>
              <a:buSzPts val="1100"/>
              <a:buNone/>
              <a:defRPr sz="1100">
                <a:solidFill>
                  <a:srgbClr val="F2F2F2"/>
                </a:solidFill>
              </a:defRPr>
            </a:lvl9pPr>
          </a:lstStyle>
          <a:p/>
        </p:txBody>
      </p:sp>
      <p:sp>
        <p:nvSpPr>
          <p:cNvPr id="685" name="Google Shape;685;p71"/>
          <p:cNvSpPr txBox="1"/>
          <p:nvPr>
            <p:ph idx="14" type="title"/>
          </p:nvPr>
        </p:nvSpPr>
        <p:spPr>
          <a:xfrm>
            <a:off x="4351501" y="5029200"/>
            <a:ext cx="2066700" cy="2628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rgbClr val="F2F2F2"/>
              </a:buClr>
              <a:buSzPts val="1100"/>
              <a:buNone/>
              <a:defRPr sz="1100">
                <a:solidFill>
                  <a:srgbClr val="F2F2F2"/>
                </a:solidFill>
              </a:defRPr>
            </a:lvl1pPr>
            <a:lvl2pPr lvl="1" algn="l">
              <a:lnSpc>
                <a:spcPct val="100000"/>
              </a:lnSpc>
              <a:spcBef>
                <a:spcPts val="0"/>
              </a:spcBef>
              <a:spcAft>
                <a:spcPts val="0"/>
              </a:spcAft>
              <a:buClr>
                <a:srgbClr val="F2F2F2"/>
              </a:buClr>
              <a:buSzPts val="1100"/>
              <a:buNone/>
              <a:defRPr sz="1100">
                <a:solidFill>
                  <a:srgbClr val="F2F2F2"/>
                </a:solidFill>
              </a:defRPr>
            </a:lvl2pPr>
            <a:lvl3pPr lvl="2" algn="l">
              <a:lnSpc>
                <a:spcPct val="100000"/>
              </a:lnSpc>
              <a:spcBef>
                <a:spcPts val="0"/>
              </a:spcBef>
              <a:spcAft>
                <a:spcPts val="0"/>
              </a:spcAft>
              <a:buClr>
                <a:srgbClr val="F2F2F2"/>
              </a:buClr>
              <a:buSzPts val="1100"/>
              <a:buNone/>
              <a:defRPr sz="1100">
                <a:solidFill>
                  <a:srgbClr val="F2F2F2"/>
                </a:solidFill>
              </a:defRPr>
            </a:lvl3pPr>
            <a:lvl4pPr lvl="3" algn="l">
              <a:lnSpc>
                <a:spcPct val="100000"/>
              </a:lnSpc>
              <a:spcBef>
                <a:spcPts val="0"/>
              </a:spcBef>
              <a:spcAft>
                <a:spcPts val="0"/>
              </a:spcAft>
              <a:buClr>
                <a:srgbClr val="F2F2F2"/>
              </a:buClr>
              <a:buSzPts val="1100"/>
              <a:buNone/>
              <a:defRPr sz="1100">
                <a:solidFill>
                  <a:srgbClr val="F2F2F2"/>
                </a:solidFill>
              </a:defRPr>
            </a:lvl4pPr>
            <a:lvl5pPr lvl="4" algn="l">
              <a:lnSpc>
                <a:spcPct val="100000"/>
              </a:lnSpc>
              <a:spcBef>
                <a:spcPts val="0"/>
              </a:spcBef>
              <a:spcAft>
                <a:spcPts val="0"/>
              </a:spcAft>
              <a:buClr>
                <a:srgbClr val="F2F2F2"/>
              </a:buClr>
              <a:buSzPts val="1100"/>
              <a:buNone/>
              <a:defRPr sz="1100">
                <a:solidFill>
                  <a:srgbClr val="F2F2F2"/>
                </a:solidFill>
              </a:defRPr>
            </a:lvl5pPr>
            <a:lvl6pPr lvl="5" algn="l">
              <a:lnSpc>
                <a:spcPct val="100000"/>
              </a:lnSpc>
              <a:spcBef>
                <a:spcPts val="0"/>
              </a:spcBef>
              <a:spcAft>
                <a:spcPts val="0"/>
              </a:spcAft>
              <a:buClr>
                <a:srgbClr val="F2F2F2"/>
              </a:buClr>
              <a:buSzPts val="1100"/>
              <a:buNone/>
              <a:defRPr sz="1100">
                <a:solidFill>
                  <a:srgbClr val="F2F2F2"/>
                </a:solidFill>
              </a:defRPr>
            </a:lvl6pPr>
            <a:lvl7pPr lvl="6" algn="l">
              <a:lnSpc>
                <a:spcPct val="100000"/>
              </a:lnSpc>
              <a:spcBef>
                <a:spcPts val="0"/>
              </a:spcBef>
              <a:spcAft>
                <a:spcPts val="0"/>
              </a:spcAft>
              <a:buClr>
                <a:srgbClr val="F2F2F2"/>
              </a:buClr>
              <a:buSzPts val="1100"/>
              <a:buNone/>
              <a:defRPr sz="1100">
                <a:solidFill>
                  <a:srgbClr val="F2F2F2"/>
                </a:solidFill>
              </a:defRPr>
            </a:lvl7pPr>
            <a:lvl8pPr lvl="7" algn="l">
              <a:lnSpc>
                <a:spcPct val="100000"/>
              </a:lnSpc>
              <a:spcBef>
                <a:spcPts val="0"/>
              </a:spcBef>
              <a:spcAft>
                <a:spcPts val="0"/>
              </a:spcAft>
              <a:buClr>
                <a:srgbClr val="F2F2F2"/>
              </a:buClr>
              <a:buSzPts val="1100"/>
              <a:buNone/>
              <a:defRPr sz="1100">
                <a:solidFill>
                  <a:srgbClr val="F2F2F2"/>
                </a:solidFill>
              </a:defRPr>
            </a:lvl8pPr>
            <a:lvl9pPr lvl="8" algn="l">
              <a:lnSpc>
                <a:spcPct val="100000"/>
              </a:lnSpc>
              <a:spcBef>
                <a:spcPts val="0"/>
              </a:spcBef>
              <a:spcAft>
                <a:spcPts val="0"/>
              </a:spcAft>
              <a:buClr>
                <a:srgbClr val="F2F2F2"/>
              </a:buClr>
              <a:buSzPts val="1100"/>
              <a:buNone/>
              <a:defRPr sz="1100">
                <a:solidFill>
                  <a:srgbClr val="F2F2F2"/>
                </a:solidFill>
              </a:defRPr>
            </a:lvl9pPr>
          </a:lstStyle>
          <a:p/>
        </p:txBody>
      </p:sp>
      <p:sp>
        <p:nvSpPr>
          <p:cNvPr id="686" name="Google Shape;686;p71"/>
          <p:cNvSpPr txBox="1"/>
          <p:nvPr>
            <p:ph idx="15" type="subTitle"/>
          </p:nvPr>
        </p:nvSpPr>
        <p:spPr>
          <a:xfrm>
            <a:off x="6858000" y="5254667"/>
            <a:ext cx="1935300" cy="9405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Clr>
                <a:srgbClr val="F2F2F2"/>
              </a:buClr>
              <a:buSzPts val="1100"/>
              <a:buNone/>
              <a:defRPr sz="1100">
                <a:solidFill>
                  <a:srgbClr val="F2F2F2"/>
                </a:solidFill>
              </a:defRPr>
            </a:lvl1pPr>
            <a:lvl2pPr lvl="1" algn="l">
              <a:lnSpc>
                <a:spcPct val="115000"/>
              </a:lnSpc>
              <a:spcBef>
                <a:spcPts val="0"/>
              </a:spcBef>
              <a:spcAft>
                <a:spcPts val="0"/>
              </a:spcAft>
              <a:buClr>
                <a:srgbClr val="F2F2F2"/>
              </a:buClr>
              <a:buSzPts val="1100"/>
              <a:buNone/>
              <a:defRPr sz="1100">
                <a:solidFill>
                  <a:srgbClr val="F2F2F2"/>
                </a:solidFill>
              </a:defRPr>
            </a:lvl2pPr>
            <a:lvl3pPr lvl="2" algn="l">
              <a:lnSpc>
                <a:spcPct val="115000"/>
              </a:lnSpc>
              <a:spcBef>
                <a:spcPts val="0"/>
              </a:spcBef>
              <a:spcAft>
                <a:spcPts val="0"/>
              </a:spcAft>
              <a:buClr>
                <a:srgbClr val="F2F2F2"/>
              </a:buClr>
              <a:buSzPts val="1100"/>
              <a:buNone/>
              <a:defRPr sz="1100">
                <a:solidFill>
                  <a:srgbClr val="F2F2F2"/>
                </a:solidFill>
              </a:defRPr>
            </a:lvl3pPr>
            <a:lvl4pPr lvl="3" algn="l">
              <a:lnSpc>
                <a:spcPct val="115000"/>
              </a:lnSpc>
              <a:spcBef>
                <a:spcPts val="0"/>
              </a:spcBef>
              <a:spcAft>
                <a:spcPts val="0"/>
              </a:spcAft>
              <a:buClr>
                <a:srgbClr val="F2F2F2"/>
              </a:buClr>
              <a:buSzPts val="1100"/>
              <a:buNone/>
              <a:defRPr sz="1100">
                <a:solidFill>
                  <a:srgbClr val="F2F2F2"/>
                </a:solidFill>
              </a:defRPr>
            </a:lvl4pPr>
            <a:lvl5pPr lvl="4" algn="l">
              <a:lnSpc>
                <a:spcPct val="115000"/>
              </a:lnSpc>
              <a:spcBef>
                <a:spcPts val="0"/>
              </a:spcBef>
              <a:spcAft>
                <a:spcPts val="0"/>
              </a:spcAft>
              <a:buClr>
                <a:srgbClr val="F2F2F2"/>
              </a:buClr>
              <a:buSzPts val="1100"/>
              <a:buNone/>
              <a:defRPr sz="1100">
                <a:solidFill>
                  <a:srgbClr val="F2F2F2"/>
                </a:solidFill>
              </a:defRPr>
            </a:lvl5pPr>
            <a:lvl6pPr lvl="5" algn="l">
              <a:lnSpc>
                <a:spcPct val="115000"/>
              </a:lnSpc>
              <a:spcBef>
                <a:spcPts val="0"/>
              </a:spcBef>
              <a:spcAft>
                <a:spcPts val="0"/>
              </a:spcAft>
              <a:buClr>
                <a:srgbClr val="F2F2F2"/>
              </a:buClr>
              <a:buSzPts val="1100"/>
              <a:buNone/>
              <a:defRPr sz="1100">
                <a:solidFill>
                  <a:srgbClr val="F2F2F2"/>
                </a:solidFill>
              </a:defRPr>
            </a:lvl6pPr>
            <a:lvl7pPr lvl="6" algn="l">
              <a:lnSpc>
                <a:spcPct val="115000"/>
              </a:lnSpc>
              <a:spcBef>
                <a:spcPts val="0"/>
              </a:spcBef>
              <a:spcAft>
                <a:spcPts val="0"/>
              </a:spcAft>
              <a:buClr>
                <a:srgbClr val="F2F2F2"/>
              </a:buClr>
              <a:buSzPts val="1100"/>
              <a:buNone/>
              <a:defRPr sz="1100">
                <a:solidFill>
                  <a:srgbClr val="F2F2F2"/>
                </a:solidFill>
              </a:defRPr>
            </a:lvl7pPr>
            <a:lvl8pPr lvl="7" algn="l">
              <a:lnSpc>
                <a:spcPct val="115000"/>
              </a:lnSpc>
              <a:spcBef>
                <a:spcPts val="0"/>
              </a:spcBef>
              <a:spcAft>
                <a:spcPts val="0"/>
              </a:spcAft>
              <a:buClr>
                <a:srgbClr val="F2F2F2"/>
              </a:buClr>
              <a:buSzPts val="1100"/>
              <a:buNone/>
              <a:defRPr sz="1100">
                <a:solidFill>
                  <a:srgbClr val="F2F2F2"/>
                </a:solidFill>
              </a:defRPr>
            </a:lvl8pPr>
            <a:lvl9pPr lvl="8" algn="l">
              <a:lnSpc>
                <a:spcPct val="115000"/>
              </a:lnSpc>
              <a:spcBef>
                <a:spcPts val="0"/>
              </a:spcBef>
              <a:spcAft>
                <a:spcPts val="0"/>
              </a:spcAft>
              <a:buClr>
                <a:srgbClr val="F2F2F2"/>
              </a:buClr>
              <a:buSzPts val="1100"/>
              <a:buNone/>
              <a:defRPr sz="1100">
                <a:solidFill>
                  <a:srgbClr val="F2F2F2"/>
                </a:solidFill>
              </a:defRPr>
            </a:lvl9pPr>
          </a:lstStyle>
          <a:p/>
        </p:txBody>
      </p:sp>
      <p:sp>
        <p:nvSpPr>
          <p:cNvPr id="687" name="Google Shape;687;p71"/>
          <p:cNvSpPr txBox="1"/>
          <p:nvPr>
            <p:ph idx="16" type="title"/>
          </p:nvPr>
        </p:nvSpPr>
        <p:spPr>
          <a:xfrm>
            <a:off x="6858000" y="5029200"/>
            <a:ext cx="2066700" cy="2628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rgbClr val="F2F2F2"/>
              </a:buClr>
              <a:buSzPts val="1100"/>
              <a:buNone/>
              <a:defRPr sz="1100">
                <a:solidFill>
                  <a:srgbClr val="F2F2F2"/>
                </a:solidFill>
              </a:defRPr>
            </a:lvl1pPr>
            <a:lvl2pPr lvl="1" algn="l">
              <a:lnSpc>
                <a:spcPct val="100000"/>
              </a:lnSpc>
              <a:spcBef>
                <a:spcPts val="0"/>
              </a:spcBef>
              <a:spcAft>
                <a:spcPts val="0"/>
              </a:spcAft>
              <a:buClr>
                <a:srgbClr val="F2F2F2"/>
              </a:buClr>
              <a:buSzPts val="1100"/>
              <a:buNone/>
              <a:defRPr sz="1100">
                <a:solidFill>
                  <a:srgbClr val="F2F2F2"/>
                </a:solidFill>
              </a:defRPr>
            </a:lvl2pPr>
            <a:lvl3pPr lvl="2" algn="l">
              <a:lnSpc>
                <a:spcPct val="100000"/>
              </a:lnSpc>
              <a:spcBef>
                <a:spcPts val="0"/>
              </a:spcBef>
              <a:spcAft>
                <a:spcPts val="0"/>
              </a:spcAft>
              <a:buClr>
                <a:srgbClr val="F2F2F2"/>
              </a:buClr>
              <a:buSzPts val="1100"/>
              <a:buNone/>
              <a:defRPr sz="1100">
                <a:solidFill>
                  <a:srgbClr val="F2F2F2"/>
                </a:solidFill>
              </a:defRPr>
            </a:lvl3pPr>
            <a:lvl4pPr lvl="3" algn="l">
              <a:lnSpc>
                <a:spcPct val="100000"/>
              </a:lnSpc>
              <a:spcBef>
                <a:spcPts val="0"/>
              </a:spcBef>
              <a:spcAft>
                <a:spcPts val="0"/>
              </a:spcAft>
              <a:buClr>
                <a:srgbClr val="F2F2F2"/>
              </a:buClr>
              <a:buSzPts val="1100"/>
              <a:buNone/>
              <a:defRPr sz="1100">
                <a:solidFill>
                  <a:srgbClr val="F2F2F2"/>
                </a:solidFill>
              </a:defRPr>
            </a:lvl4pPr>
            <a:lvl5pPr lvl="4" algn="l">
              <a:lnSpc>
                <a:spcPct val="100000"/>
              </a:lnSpc>
              <a:spcBef>
                <a:spcPts val="0"/>
              </a:spcBef>
              <a:spcAft>
                <a:spcPts val="0"/>
              </a:spcAft>
              <a:buClr>
                <a:srgbClr val="F2F2F2"/>
              </a:buClr>
              <a:buSzPts val="1100"/>
              <a:buNone/>
              <a:defRPr sz="1100">
                <a:solidFill>
                  <a:srgbClr val="F2F2F2"/>
                </a:solidFill>
              </a:defRPr>
            </a:lvl5pPr>
            <a:lvl6pPr lvl="5" algn="l">
              <a:lnSpc>
                <a:spcPct val="100000"/>
              </a:lnSpc>
              <a:spcBef>
                <a:spcPts val="0"/>
              </a:spcBef>
              <a:spcAft>
                <a:spcPts val="0"/>
              </a:spcAft>
              <a:buClr>
                <a:srgbClr val="F2F2F2"/>
              </a:buClr>
              <a:buSzPts val="1100"/>
              <a:buNone/>
              <a:defRPr sz="1100">
                <a:solidFill>
                  <a:srgbClr val="F2F2F2"/>
                </a:solidFill>
              </a:defRPr>
            </a:lvl6pPr>
            <a:lvl7pPr lvl="6" algn="l">
              <a:lnSpc>
                <a:spcPct val="100000"/>
              </a:lnSpc>
              <a:spcBef>
                <a:spcPts val="0"/>
              </a:spcBef>
              <a:spcAft>
                <a:spcPts val="0"/>
              </a:spcAft>
              <a:buClr>
                <a:srgbClr val="F2F2F2"/>
              </a:buClr>
              <a:buSzPts val="1100"/>
              <a:buNone/>
              <a:defRPr sz="1100">
                <a:solidFill>
                  <a:srgbClr val="F2F2F2"/>
                </a:solidFill>
              </a:defRPr>
            </a:lvl7pPr>
            <a:lvl8pPr lvl="7" algn="l">
              <a:lnSpc>
                <a:spcPct val="100000"/>
              </a:lnSpc>
              <a:spcBef>
                <a:spcPts val="0"/>
              </a:spcBef>
              <a:spcAft>
                <a:spcPts val="0"/>
              </a:spcAft>
              <a:buClr>
                <a:srgbClr val="F2F2F2"/>
              </a:buClr>
              <a:buSzPts val="1100"/>
              <a:buNone/>
              <a:defRPr sz="1100">
                <a:solidFill>
                  <a:srgbClr val="F2F2F2"/>
                </a:solidFill>
              </a:defRPr>
            </a:lvl8pPr>
            <a:lvl9pPr lvl="8" algn="l">
              <a:lnSpc>
                <a:spcPct val="100000"/>
              </a:lnSpc>
              <a:spcBef>
                <a:spcPts val="0"/>
              </a:spcBef>
              <a:spcAft>
                <a:spcPts val="0"/>
              </a:spcAft>
              <a:buClr>
                <a:srgbClr val="F2F2F2"/>
              </a:buClr>
              <a:buSzPts val="1100"/>
              <a:buNone/>
              <a:defRPr sz="1100">
                <a:solidFill>
                  <a:srgbClr val="F2F2F2"/>
                </a:solidFill>
              </a:defRPr>
            </a:lvl9pPr>
          </a:lstStyle>
          <a:p/>
        </p:txBody>
      </p:sp>
      <p:sp>
        <p:nvSpPr>
          <p:cNvPr id="688" name="Google Shape;688;p71"/>
          <p:cNvSpPr txBox="1"/>
          <p:nvPr>
            <p:ph idx="17" type="subTitle"/>
          </p:nvPr>
        </p:nvSpPr>
        <p:spPr>
          <a:xfrm>
            <a:off x="9157950" y="5254667"/>
            <a:ext cx="1935300" cy="9405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Clr>
                <a:srgbClr val="F2F2F2"/>
              </a:buClr>
              <a:buSzPts val="1100"/>
              <a:buNone/>
              <a:defRPr sz="1100">
                <a:solidFill>
                  <a:srgbClr val="F2F2F2"/>
                </a:solidFill>
              </a:defRPr>
            </a:lvl1pPr>
            <a:lvl2pPr lvl="1" algn="l">
              <a:lnSpc>
                <a:spcPct val="115000"/>
              </a:lnSpc>
              <a:spcBef>
                <a:spcPts val="0"/>
              </a:spcBef>
              <a:spcAft>
                <a:spcPts val="0"/>
              </a:spcAft>
              <a:buClr>
                <a:srgbClr val="F2F2F2"/>
              </a:buClr>
              <a:buSzPts val="1100"/>
              <a:buNone/>
              <a:defRPr sz="1100">
                <a:solidFill>
                  <a:srgbClr val="F2F2F2"/>
                </a:solidFill>
              </a:defRPr>
            </a:lvl2pPr>
            <a:lvl3pPr lvl="2" algn="l">
              <a:lnSpc>
                <a:spcPct val="115000"/>
              </a:lnSpc>
              <a:spcBef>
                <a:spcPts val="0"/>
              </a:spcBef>
              <a:spcAft>
                <a:spcPts val="0"/>
              </a:spcAft>
              <a:buClr>
                <a:srgbClr val="F2F2F2"/>
              </a:buClr>
              <a:buSzPts val="1100"/>
              <a:buNone/>
              <a:defRPr sz="1100">
                <a:solidFill>
                  <a:srgbClr val="F2F2F2"/>
                </a:solidFill>
              </a:defRPr>
            </a:lvl3pPr>
            <a:lvl4pPr lvl="3" algn="l">
              <a:lnSpc>
                <a:spcPct val="115000"/>
              </a:lnSpc>
              <a:spcBef>
                <a:spcPts val="0"/>
              </a:spcBef>
              <a:spcAft>
                <a:spcPts val="0"/>
              </a:spcAft>
              <a:buClr>
                <a:srgbClr val="F2F2F2"/>
              </a:buClr>
              <a:buSzPts val="1100"/>
              <a:buNone/>
              <a:defRPr sz="1100">
                <a:solidFill>
                  <a:srgbClr val="F2F2F2"/>
                </a:solidFill>
              </a:defRPr>
            </a:lvl4pPr>
            <a:lvl5pPr lvl="4" algn="l">
              <a:lnSpc>
                <a:spcPct val="115000"/>
              </a:lnSpc>
              <a:spcBef>
                <a:spcPts val="0"/>
              </a:spcBef>
              <a:spcAft>
                <a:spcPts val="0"/>
              </a:spcAft>
              <a:buClr>
                <a:srgbClr val="F2F2F2"/>
              </a:buClr>
              <a:buSzPts val="1100"/>
              <a:buNone/>
              <a:defRPr sz="1100">
                <a:solidFill>
                  <a:srgbClr val="F2F2F2"/>
                </a:solidFill>
              </a:defRPr>
            </a:lvl5pPr>
            <a:lvl6pPr lvl="5" algn="l">
              <a:lnSpc>
                <a:spcPct val="115000"/>
              </a:lnSpc>
              <a:spcBef>
                <a:spcPts val="0"/>
              </a:spcBef>
              <a:spcAft>
                <a:spcPts val="0"/>
              </a:spcAft>
              <a:buClr>
                <a:srgbClr val="F2F2F2"/>
              </a:buClr>
              <a:buSzPts val="1100"/>
              <a:buNone/>
              <a:defRPr sz="1100">
                <a:solidFill>
                  <a:srgbClr val="F2F2F2"/>
                </a:solidFill>
              </a:defRPr>
            </a:lvl6pPr>
            <a:lvl7pPr lvl="6" algn="l">
              <a:lnSpc>
                <a:spcPct val="115000"/>
              </a:lnSpc>
              <a:spcBef>
                <a:spcPts val="0"/>
              </a:spcBef>
              <a:spcAft>
                <a:spcPts val="0"/>
              </a:spcAft>
              <a:buClr>
                <a:srgbClr val="F2F2F2"/>
              </a:buClr>
              <a:buSzPts val="1100"/>
              <a:buNone/>
              <a:defRPr sz="1100">
                <a:solidFill>
                  <a:srgbClr val="F2F2F2"/>
                </a:solidFill>
              </a:defRPr>
            </a:lvl7pPr>
            <a:lvl8pPr lvl="7" algn="l">
              <a:lnSpc>
                <a:spcPct val="115000"/>
              </a:lnSpc>
              <a:spcBef>
                <a:spcPts val="0"/>
              </a:spcBef>
              <a:spcAft>
                <a:spcPts val="0"/>
              </a:spcAft>
              <a:buClr>
                <a:srgbClr val="F2F2F2"/>
              </a:buClr>
              <a:buSzPts val="1100"/>
              <a:buNone/>
              <a:defRPr sz="1100">
                <a:solidFill>
                  <a:srgbClr val="F2F2F2"/>
                </a:solidFill>
              </a:defRPr>
            </a:lvl8pPr>
            <a:lvl9pPr lvl="8" algn="l">
              <a:lnSpc>
                <a:spcPct val="115000"/>
              </a:lnSpc>
              <a:spcBef>
                <a:spcPts val="0"/>
              </a:spcBef>
              <a:spcAft>
                <a:spcPts val="0"/>
              </a:spcAft>
              <a:buClr>
                <a:srgbClr val="F2F2F2"/>
              </a:buClr>
              <a:buSzPts val="1100"/>
              <a:buNone/>
              <a:defRPr sz="1100">
                <a:solidFill>
                  <a:srgbClr val="F2F2F2"/>
                </a:solidFill>
              </a:defRPr>
            </a:lvl9pPr>
          </a:lstStyle>
          <a:p/>
        </p:txBody>
      </p:sp>
      <p:sp>
        <p:nvSpPr>
          <p:cNvPr id="689" name="Google Shape;689;p71"/>
          <p:cNvSpPr txBox="1"/>
          <p:nvPr>
            <p:ph idx="18" type="title"/>
          </p:nvPr>
        </p:nvSpPr>
        <p:spPr>
          <a:xfrm>
            <a:off x="9157968" y="5029200"/>
            <a:ext cx="2066700" cy="2628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rgbClr val="F2F2F2"/>
              </a:buClr>
              <a:buSzPts val="1100"/>
              <a:buNone/>
              <a:defRPr sz="1100">
                <a:solidFill>
                  <a:srgbClr val="F2F2F2"/>
                </a:solidFill>
              </a:defRPr>
            </a:lvl1pPr>
            <a:lvl2pPr lvl="1" algn="l">
              <a:lnSpc>
                <a:spcPct val="100000"/>
              </a:lnSpc>
              <a:spcBef>
                <a:spcPts val="0"/>
              </a:spcBef>
              <a:spcAft>
                <a:spcPts val="0"/>
              </a:spcAft>
              <a:buClr>
                <a:srgbClr val="F2F2F2"/>
              </a:buClr>
              <a:buSzPts val="1100"/>
              <a:buNone/>
              <a:defRPr sz="1100">
                <a:solidFill>
                  <a:srgbClr val="F2F2F2"/>
                </a:solidFill>
              </a:defRPr>
            </a:lvl2pPr>
            <a:lvl3pPr lvl="2" algn="l">
              <a:lnSpc>
                <a:spcPct val="100000"/>
              </a:lnSpc>
              <a:spcBef>
                <a:spcPts val="0"/>
              </a:spcBef>
              <a:spcAft>
                <a:spcPts val="0"/>
              </a:spcAft>
              <a:buClr>
                <a:srgbClr val="F2F2F2"/>
              </a:buClr>
              <a:buSzPts val="1100"/>
              <a:buNone/>
              <a:defRPr sz="1100">
                <a:solidFill>
                  <a:srgbClr val="F2F2F2"/>
                </a:solidFill>
              </a:defRPr>
            </a:lvl3pPr>
            <a:lvl4pPr lvl="3" algn="l">
              <a:lnSpc>
                <a:spcPct val="100000"/>
              </a:lnSpc>
              <a:spcBef>
                <a:spcPts val="0"/>
              </a:spcBef>
              <a:spcAft>
                <a:spcPts val="0"/>
              </a:spcAft>
              <a:buClr>
                <a:srgbClr val="F2F2F2"/>
              </a:buClr>
              <a:buSzPts val="1100"/>
              <a:buNone/>
              <a:defRPr sz="1100">
                <a:solidFill>
                  <a:srgbClr val="F2F2F2"/>
                </a:solidFill>
              </a:defRPr>
            </a:lvl4pPr>
            <a:lvl5pPr lvl="4" algn="l">
              <a:lnSpc>
                <a:spcPct val="100000"/>
              </a:lnSpc>
              <a:spcBef>
                <a:spcPts val="0"/>
              </a:spcBef>
              <a:spcAft>
                <a:spcPts val="0"/>
              </a:spcAft>
              <a:buClr>
                <a:srgbClr val="F2F2F2"/>
              </a:buClr>
              <a:buSzPts val="1100"/>
              <a:buNone/>
              <a:defRPr sz="1100">
                <a:solidFill>
                  <a:srgbClr val="F2F2F2"/>
                </a:solidFill>
              </a:defRPr>
            </a:lvl5pPr>
            <a:lvl6pPr lvl="5" algn="l">
              <a:lnSpc>
                <a:spcPct val="100000"/>
              </a:lnSpc>
              <a:spcBef>
                <a:spcPts val="0"/>
              </a:spcBef>
              <a:spcAft>
                <a:spcPts val="0"/>
              </a:spcAft>
              <a:buClr>
                <a:srgbClr val="F2F2F2"/>
              </a:buClr>
              <a:buSzPts val="1100"/>
              <a:buNone/>
              <a:defRPr sz="1100">
                <a:solidFill>
                  <a:srgbClr val="F2F2F2"/>
                </a:solidFill>
              </a:defRPr>
            </a:lvl6pPr>
            <a:lvl7pPr lvl="6" algn="l">
              <a:lnSpc>
                <a:spcPct val="100000"/>
              </a:lnSpc>
              <a:spcBef>
                <a:spcPts val="0"/>
              </a:spcBef>
              <a:spcAft>
                <a:spcPts val="0"/>
              </a:spcAft>
              <a:buClr>
                <a:srgbClr val="F2F2F2"/>
              </a:buClr>
              <a:buSzPts val="1100"/>
              <a:buNone/>
              <a:defRPr sz="1100">
                <a:solidFill>
                  <a:srgbClr val="F2F2F2"/>
                </a:solidFill>
              </a:defRPr>
            </a:lvl7pPr>
            <a:lvl8pPr lvl="7" algn="l">
              <a:lnSpc>
                <a:spcPct val="100000"/>
              </a:lnSpc>
              <a:spcBef>
                <a:spcPts val="0"/>
              </a:spcBef>
              <a:spcAft>
                <a:spcPts val="0"/>
              </a:spcAft>
              <a:buClr>
                <a:srgbClr val="F2F2F2"/>
              </a:buClr>
              <a:buSzPts val="1100"/>
              <a:buNone/>
              <a:defRPr sz="1100">
                <a:solidFill>
                  <a:srgbClr val="F2F2F2"/>
                </a:solidFill>
              </a:defRPr>
            </a:lvl8pPr>
            <a:lvl9pPr lvl="8" algn="l">
              <a:lnSpc>
                <a:spcPct val="100000"/>
              </a:lnSpc>
              <a:spcBef>
                <a:spcPts val="0"/>
              </a:spcBef>
              <a:spcAft>
                <a:spcPts val="0"/>
              </a:spcAft>
              <a:buClr>
                <a:srgbClr val="F2F2F2"/>
              </a:buClr>
              <a:buSzPts val="1100"/>
              <a:buNone/>
              <a:defRPr sz="1100">
                <a:solidFill>
                  <a:srgbClr val="F2F2F2"/>
                </a:solidFill>
              </a:defRPr>
            </a:lvl9pPr>
          </a:lstStyle>
          <a:p/>
        </p:txBody>
      </p:sp>
      <p:sp>
        <p:nvSpPr>
          <p:cNvPr id="690" name="Google Shape;690;p71"/>
          <p:cNvSpPr txBox="1"/>
          <p:nvPr>
            <p:ph idx="19"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691" name="Google Shape;691;p71"/>
          <p:cNvSpPr txBox="1"/>
          <p:nvPr>
            <p:ph idx="20"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6">
  <p:cSld name="CUSTOM_15">
    <p:spTree>
      <p:nvGrpSpPr>
        <p:cNvPr id="692" name="Shape 692"/>
        <p:cNvGrpSpPr/>
        <p:nvPr/>
      </p:nvGrpSpPr>
      <p:grpSpPr>
        <a:xfrm>
          <a:off x="0" y="0"/>
          <a:ext cx="0" cy="0"/>
          <a:chOff x="0" y="0"/>
          <a:chExt cx="0" cy="0"/>
        </a:xfrm>
      </p:grpSpPr>
      <p:sp>
        <p:nvSpPr>
          <p:cNvPr id="693" name="Google Shape;693;p72"/>
          <p:cNvSpPr/>
          <p:nvPr/>
        </p:nvSpPr>
        <p:spPr>
          <a:xfrm>
            <a:off x="4358483" y="3039458"/>
            <a:ext cx="3178800" cy="879900"/>
          </a:xfrm>
          <a:prstGeom prst="trapezoid">
            <a:avLst>
              <a:gd fmla="val 69509" name="adj"/>
            </a:avLst>
          </a:prstGeom>
          <a:solidFill>
            <a:srgbClr val="2E5E73"/>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500"/>
              <a:buFont typeface="Arial"/>
              <a:buNone/>
            </a:pPr>
            <a:r>
              <a:rPr b="1" i="0" lang="en-US" sz="2700" u="none" cap="none" strike="noStrike">
                <a:solidFill>
                  <a:srgbClr val="FFFFFF"/>
                </a:solidFill>
                <a:latin typeface="Roboto"/>
                <a:ea typeface="Roboto"/>
                <a:cs typeface="Roboto"/>
                <a:sym typeface="Roboto"/>
              </a:rPr>
              <a:t>B</a:t>
            </a:r>
            <a:endParaRPr b="1" i="0" sz="1900" u="none" cap="none" strike="noStrike">
              <a:solidFill>
                <a:srgbClr val="FFFFFF"/>
              </a:solidFill>
              <a:latin typeface="Arial"/>
              <a:ea typeface="Arial"/>
              <a:cs typeface="Arial"/>
              <a:sym typeface="Arial"/>
            </a:endParaRPr>
          </a:p>
        </p:txBody>
      </p:sp>
      <p:sp>
        <p:nvSpPr>
          <p:cNvPr id="694" name="Google Shape;694;p72"/>
          <p:cNvSpPr/>
          <p:nvPr/>
        </p:nvSpPr>
        <p:spPr>
          <a:xfrm>
            <a:off x="3656865" y="4156508"/>
            <a:ext cx="4575600" cy="879900"/>
          </a:xfrm>
          <a:prstGeom prst="trapezoid">
            <a:avLst>
              <a:gd fmla="val 68291" name="adj"/>
            </a:avLst>
          </a:prstGeom>
          <a:solidFill>
            <a:srgbClr val="1475D4"/>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500"/>
              <a:buFont typeface="Arial"/>
              <a:buNone/>
            </a:pPr>
            <a:r>
              <a:rPr b="1" i="0" lang="en-US" sz="2700" u="none" cap="none" strike="noStrike">
                <a:solidFill>
                  <a:srgbClr val="FFFFFF"/>
                </a:solidFill>
                <a:latin typeface="Roboto"/>
                <a:ea typeface="Roboto"/>
                <a:cs typeface="Roboto"/>
                <a:sym typeface="Roboto"/>
              </a:rPr>
              <a:t>C</a:t>
            </a:r>
            <a:endParaRPr b="0" i="0" sz="1900" u="none" cap="none" strike="noStrike">
              <a:solidFill>
                <a:srgbClr val="FFFFFF"/>
              </a:solidFill>
              <a:latin typeface="Arial"/>
              <a:ea typeface="Arial"/>
              <a:cs typeface="Arial"/>
              <a:sym typeface="Arial"/>
            </a:endParaRPr>
          </a:p>
        </p:txBody>
      </p:sp>
      <p:sp>
        <p:nvSpPr>
          <p:cNvPr id="695" name="Google Shape;695;p72"/>
          <p:cNvSpPr/>
          <p:nvPr/>
        </p:nvSpPr>
        <p:spPr>
          <a:xfrm>
            <a:off x="5102467" y="1328417"/>
            <a:ext cx="1684500" cy="1399200"/>
          </a:xfrm>
          <a:prstGeom prst="triangle">
            <a:avLst>
              <a:gd fmla="val 51543" name="adj"/>
            </a:avLst>
          </a:prstGeom>
          <a:solidFill>
            <a:srgbClr val="FCB912"/>
          </a:solid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700"/>
              <a:buFont typeface="Arial"/>
              <a:buNone/>
            </a:pPr>
            <a:r>
              <a:rPr b="1" i="0" lang="en-US" sz="2700" u="none" cap="none" strike="noStrike">
                <a:solidFill>
                  <a:srgbClr val="28363B"/>
                </a:solidFill>
                <a:latin typeface="Roboto"/>
                <a:ea typeface="Roboto"/>
                <a:cs typeface="Roboto"/>
                <a:sym typeface="Roboto"/>
              </a:rPr>
              <a:t>A</a:t>
            </a:r>
            <a:endParaRPr b="1" i="0" sz="2700" u="none" cap="none" strike="noStrike">
              <a:solidFill>
                <a:srgbClr val="28363B"/>
              </a:solidFill>
              <a:latin typeface="Roboto"/>
              <a:ea typeface="Roboto"/>
              <a:cs typeface="Roboto"/>
              <a:sym typeface="Roboto"/>
            </a:endParaRPr>
          </a:p>
        </p:txBody>
      </p:sp>
      <p:sp>
        <p:nvSpPr>
          <p:cNvPr id="696" name="Google Shape;696;p72"/>
          <p:cNvSpPr/>
          <p:nvPr/>
        </p:nvSpPr>
        <p:spPr>
          <a:xfrm>
            <a:off x="2994500" y="5273560"/>
            <a:ext cx="5918700" cy="879900"/>
          </a:xfrm>
          <a:prstGeom prst="trapezoid">
            <a:avLst>
              <a:gd fmla="val 68291" name="adj"/>
            </a:avLst>
          </a:prstGeom>
          <a:solidFill>
            <a:srgbClr val="082D49"/>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500"/>
              <a:buFont typeface="Arial"/>
              <a:buNone/>
            </a:pPr>
            <a:r>
              <a:rPr b="1" i="0" lang="en-US" sz="2700" u="none" cap="none" strike="noStrike">
                <a:solidFill>
                  <a:srgbClr val="FFFFFF"/>
                </a:solidFill>
                <a:latin typeface="Roboto"/>
                <a:ea typeface="Roboto"/>
                <a:cs typeface="Roboto"/>
                <a:sym typeface="Roboto"/>
              </a:rPr>
              <a:t>D</a:t>
            </a:r>
            <a:endParaRPr b="0" i="0" sz="1900" u="none" cap="none" strike="noStrike">
              <a:solidFill>
                <a:srgbClr val="FFFFFF"/>
              </a:solidFill>
              <a:latin typeface="Arial"/>
              <a:ea typeface="Arial"/>
              <a:cs typeface="Arial"/>
              <a:sym typeface="Arial"/>
            </a:endParaRPr>
          </a:p>
        </p:txBody>
      </p:sp>
      <p:cxnSp>
        <p:nvCxnSpPr>
          <p:cNvPr id="697" name="Google Shape;697;p72"/>
          <p:cNvCxnSpPr/>
          <p:nvPr/>
        </p:nvCxnSpPr>
        <p:spPr>
          <a:xfrm rot="10800000">
            <a:off x="6300100" y="2465333"/>
            <a:ext cx="2181300" cy="0"/>
          </a:xfrm>
          <a:prstGeom prst="straightConnector1">
            <a:avLst/>
          </a:prstGeom>
          <a:noFill/>
          <a:ln cap="rnd" cmpd="sng" w="9525">
            <a:solidFill>
              <a:srgbClr val="2E5E73"/>
            </a:solidFill>
            <a:prstDash val="solid"/>
            <a:round/>
            <a:headEnd len="sm" w="sm" type="none"/>
            <a:tailEnd len="med" w="med" type="oval"/>
          </a:ln>
        </p:spPr>
      </p:cxnSp>
      <p:cxnSp>
        <p:nvCxnSpPr>
          <p:cNvPr id="698" name="Google Shape;698;p72"/>
          <p:cNvCxnSpPr/>
          <p:nvPr/>
        </p:nvCxnSpPr>
        <p:spPr>
          <a:xfrm rot="10800000">
            <a:off x="7379200" y="4596500"/>
            <a:ext cx="2181300" cy="0"/>
          </a:xfrm>
          <a:prstGeom prst="straightConnector1">
            <a:avLst/>
          </a:prstGeom>
          <a:noFill/>
          <a:ln cap="rnd" cmpd="sng" w="9525">
            <a:solidFill>
              <a:srgbClr val="2E5E73"/>
            </a:solidFill>
            <a:prstDash val="solid"/>
            <a:round/>
            <a:headEnd len="sm" w="sm" type="none"/>
            <a:tailEnd len="med" w="med" type="oval"/>
          </a:ln>
        </p:spPr>
      </p:cxnSp>
      <p:cxnSp>
        <p:nvCxnSpPr>
          <p:cNvPr id="699" name="Google Shape;699;p72"/>
          <p:cNvCxnSpPr/>
          <p:nvPr/>
        </p:nvCxnSpPr>
        <p:spPr>
          <a:xfrm rot="10800000">
            <a:off x="2740933" y="3479467"/>
            <a:ext cx="2181300" cy="0"/>
          </a:xfrm>
          <a:prstGeom prst="straightConnector1">
            <a:avLst/>
          </a:prstGeom>
          <a:noFill/>
          <a:ln cap="rnd" cmpd="sng" w="9525">
            <a:solidFill>
              <a:srgbClr val="2E5E73"/>
            </a:solidFill>
            <a:prstDash val="solid"/>
            <a:round/>
            <a:headEnd len="med" w="med" type="oval"/>
            <a:tailEnd len="sm" w="sm" type="none"/>
          </a:ln>
        </p:spPr>
      </p:cxnSp>
      <p:cxnSp>
        <p:nvCxnSpPr>
          <p:cNvPr id="700" name="Google Shape;700;p72"/>
          <p:cNvCxnSpPr>
            <a:endCxn id="696" idx="1"/>
          </p:cNvCxnSpPr>
          <p:nvPr/>
        </p:nvCxnSpPr>
        <p:spPr>
          <a:xfrm rot="10800000">
            <a:off x="3294946" y="5713510"/>
            <a:ext cx="605100" cy="0"/>
          </a:xfrm>
          <a:prstGeom prst="straightConnector1">
            <a:avLst/>
          </a:prstGeom>
          <a:noFill/>
          <a:ln cap="rnd" cmpd="sng" w="9525">
            <a:solidFill>
              <a:srgbClr val="FFFFFF"/>
            </a:solidFill>
            <a:prstDash val="solid"/>
            <a:round/>
            <a:headEnd len="med" w="med" type="oval"/>
            <a:tailEnd len="sm" w="sm" type="none"/>
          </a:ln>
        </p:spPr>
      </p:cxnSp>
      <p:cxnSp>
        <p:nvCxnSpPr>
          <p:cNvPr id="701" name="Google Shape;701;p72"/>
          <p:cNvCxnSpPr>
            <a:stCxn id="696" idx="1"/>
          </p:cNvCxnSpPr>
          <p:nvPr/>
        </p:nvCxnSpPr>
        <p:spPr>
          <a:xfrm rot="10800000">
            <a:off x="1737646" y="5713510"/>
            <a:ext cx="1557300" cy="0"/>
          </a:xfrm>
          <a:prstGeom prst="straightConnector1">
            <a:avLst/>
          </a:prstGeom>
          <a:noFill/>
          <a:ln cap="rnd" cmpd="sng" w="9525">
            <a:solidFill>
              <a:srgbClr val="2E5E73"/>
            </a:solidFill>
            <a:prstDash val="solid"/>
            <a:round/>
            <a:headEnd len="sm" w="sm" type="none"/>
            <a:tailEnd len="sm" w="sm" type="none"/>
          </a:ln>
        </p:spPr>
      </p:cxnSp>
      <p:sp>
        <p:nvSpPr>
          <p:cNvPr id="702" name="Google Shape;702;p72"/>
          <p:cNvSpPr txBox="1"/>
          <p:nvPr/>
        </p:nvSpPr>
        <p:spPr>
          <a:xfrm>
            <a:off x="6908233" y="1972933"/>
            <a:ext cx="1684500" cy="492300"/>
          </a:xfrm>
          <a:prstGeom prst="rect">
            <a:avLst/>
          </a:prstGeom>
          <a:noFill/>
          <a:ln>
            <a:noFill/>
          </a:ln>
        </p:spPr>
        <p:txBody>
          <a:bodyPr anchorCtr="0" anchor="t" bIns="121900" lIns="121900" spcFirstLastPara="1" rIns="121900" wrap="square" tIns="121900">
            <a:noAutofit/>
          </a:bodyPr>
          <a:lstStyle/>
          <a:p>
            <a:pPr indent="0" lvl="0" marL="0" marR="0" rtl="0" algn="r">
              <a:lnSpc>
                <a:spcPct val="100000"/>
              </a:lnSpc>
              <a:spcBef>
                <a:spcPts val="0"/>
              </a:spcBef>
              <a:spcAft>
                <a:spcPts val="0"/>
              </a:spcAft>
              <a:buClr>
                <a:srgbClr val="000000"/>
              </a:buClr>
              <a:buSzPts val="1600"/>
              <a:buFont typeface="Arial"/>
              <a:buNone/>
            </a:pPr>
            <a:r>
              <a:rPr b="1" i="0" lang="en-US" sz="1600" u="none" cap="none" strike="noStrike">
                <a:solidFill>
                  <a:srgbClr val="2E5E73"/>
                </a:solidFill>
                <a:latin typeface="Roboto"/>
                <a:ea typeface="Roboto"/>
                <a:cs typeface="Roboto"/>
                <a:sym typeface="Roboto"/>
              </a:rPr>
              <a:t>Heading here</a:t>
            </a:r>
            <a:endParaRPr b="1" i="0" sz="1600" u="none" cap="none" strike="noStrike">
              <a:solidFill>
                <a:srgbClr val="2E5E73"/>
              </a:solidFill>
              <a:latin typeface="Arial"/>
              <a:ea typeface="Arial"/>
              <a:cs typeface="Arial"/>
              <a:sym typeface="Arial"/>
            </a:endParaRPr>
          </a:p>
        </p:txBody>
      </p:sp>
      <p:sp>
        <p:nvSpPr>
          <p:cNvPr id="703" name="Google Shape;703;p72"/>
          <p:cNvSpPr txBox="1"/>
          <p:nvPr/>
        </p:nvSpPr>
        <p:spPr>
          <a:xfrm>
            <a:off x="2611700" y="2987033"/>
            <a:ext cx="1684500" cy="4923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2E5E73"/>
                </a:solidFill>
                <a:latin typeface="Roboto"/>
                <a:ea typeface="Roboto"/>
                <a:cs typeface="Roboto"/>
                <a:sym typeface="Roboto"/>
              </a:rPr>
              <a:t>Heading here</a:t>
            </a:r>
            <a:endParaRPr b="1" i="0" sz="1600" u="none" cap="none" strike="noStrike">
              <a:solidFill>
                <a:srgbClr val="2E5E73"/>
              </a:solidFill>
              <a:latin typeface="Arial"/>
              <a:ea typeface="Arial"/>
              <a:cs typeface="Arial"/>
              <a:sym typeface="Arial"/>
            </a:endParaRPr>
          </a:p>
        </p:txBody>
      </p:sp>
      <p:sp>
        <p:nvSpPr>
          <p:cNvPr id="704" name="Google Shape;704;p72"/>
          <p:cNvSpPr txBox="1"/>
          <p:nvPr/>
        </p:nvSpPr>
        <p:spPr>
          <a:xfrm>
            <a:off x="1610567" y="5221167"/>
            <a:ext cx="1684500" cy="4923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2E5E73"/>
                </a:solidFill>
                <a:latin typeface="Roboto"/>
                <a:ea typeface="Roboto"/>
                <a:cs typeface="Roboto"/>
                <a:sym typeface="Roboto"/>
              </a:rPr>
              <a:t>Heading here</a:t>
            </a:r>
            <a:endParaRPr b="1" i="0" sz="1600" u="none" cap="none" strike="noStrike">
              <a:solidFill>
                <a:srgbClr val="2E5E73"/>
              </a:solidFill>
              <a:latin typeface="Arial"/>
              <a:ea typeface="Arial"/>
              <a:cs typeface="Arial"/>
              <a:sym typeface="Arial"/>
            </a:endParaRPr>
          </a:p>
        </p:txBody>
      </p:sp>
      <p:pic>
        <p:nvPicPr>
          <p:cNvPr id="705" name="Google Shape;705;p72"/>
          <p:cNvPicPr preferRelativeResize="0"/>
          <p:nvPr/>
        </p:nvPicPr>
        <p:blipFill rotWithShape="1">
          <a:blip r:embed="rId2">
            <a:alphaModFix/>
          </a:blip>
          <a:srcRect b="0" l="0" r="0" t="0"/>
          <a:stretch/>
        </p:blipFill>
        <p:spPr>
          <a:xfrm>
            <a:off x="714727" y="5269232"/>
            <a:ext cx="798773" cy="763600"/>
          </a:xfrm>
          <a:prstGeom prst="rect">
            <a:avLst/>
          </a:prstGeom>
          <a:noFill/>
          <a:ln>
            <a:noFill/>
          </a:ln>
        </p:spPr>
      </p:pic>
      <p:pic>
        <p:nvPicPr>
          <p:cNvPr id="706" name="Google Shape;706;p72"/>
          <p:cNvPicPr preferRelativeResize="0"/>
          <p:nvPr/>
        </p:nvPicPr>
        <p:blipFill rotWithShape="1">
          <a:blip r:embed="rId3">
            <a:alphaModFix/>
          </a:blip>
          <a:srcRect b="0" l="0" r="0" t="0"/>
          <a:stretch/>
        </p:blipFill>
        <p:spPr>
          <a:xfrm>
            <a:off x="1619705" y="2851432"/>
            <a:ext cx="929597" cy="763600"/>
          </a:xfrm>
          <a:prstGeom prst="rect">
            <a:avLst/>
          </a:prstGeom>
          <a:noFill/>
          <a:ln>
            <a:noFill/>
          </a:ln>
        </p:spPr>
      </p:pic>
      <p:pic>
        <p:nvPicPr>
          <p:cNvPr id="707" name="Google Shape;707;p72"/>
          <p:cNvPicPr preferRelativeResize="0"/>
          <p:nvPr/>
        </p:nvPicPr>
        <p:blipFill rotWithShape="1">
          <a:blip r:embed="rId4">
            <a:alphaModFix/>
          </a:blip>
          <a:srcRect b="0" l="0" r="0" t="0"/>
          <a:stretch/>
        </p:blipFill>
        <p:spPr>
          <a:xfrm>
            <a:off x="8704762" y="2002200"/>
            <a:ext cx="753210" cy="763600"/>
          </a:xfrm>
          <a:prstGeom prst="rect">
            <a:avLst/>
          </a:prstGeom>
          <a:noFill/>
          <a:ln>
            <a:noFill/>
          </a:ln>
        </p:spPr>
      </p:pic>
      <p:pic>
        <p:nvPicPr>
          <p:cNvPr id="708" name="Google Shape;708;p72"/>
          <p:cNvPicPr preferRelativeResize="0"/>
          <p:nvPr/>
        </p:nvPicPr>
        <p:blipFill rotWithShape="1">
          <a:blip r:embed="rId5">
            <a:alphaModFix/>
          </a:blip>
          <a:srcRect b="0" l="0" r="0" t="0"/>
          <a:stretch/>
        </p:blipFill>
        <p:spPr>
          <a:xfrm>
            <a:off x="9765265" y="4083731"/>
            <a:ext cx="798767" cy="1025540"/>
          </a:xfrm>
          <a:prstGeom prst="rect">
            <a:avLst/>
          </a:prstGeom>
          <a:noFill/>
          <a:ln>
            <a:noFill/>
          </a:ln>
        </p:spPr>
      </p:pic>
      <p:cxnSp>
        <p:nvCxnSpPr>
          <p:cNvPr id="709" name="Google Shape;709;p72"/>
          <p:cNvCxnSpPr>
            <a:endCxn id="693" idx="1"/>
          </p:cNvCxnSpPr>
          <p:nvPr/>
        </p:nvCxnSpPr>
        <p:spPr>
          <a:xfrm rot="10800000">
            <a:off x="4664288" y="3479408"/>
            <a:ext cx="355500" cy="0"/>
          </a:xfrm>
          <a:prstGeom prst="straightConnector1">
            <a:avLst/>
          </a:prstGeom>
          <a:noFill/>
          <a:ln cap="rnd" cmpd="sng" w="9525">
            <a:solidFill>
              <a:srgbClr val="FFFFFF"/>
            </a:solidFill>
            <a:prstDash val="solid"/>
            <a:round/>
            <a:headEnd len="med" w="med" type="oval"/>
            <a:tailEnd len="sm" w="sm" type="none"/>
          </a:ln>
        </p:spPr>
      </p:cxnSp>
      <p:cxnSp>
        <p:nvCxnSpPr>
          <p:cNvPr id="710" name="Google Shape;710;p72"/>
          <p:cNvCxnSpPr>
            <a:stCxn id="694" idx="3"/>
          </p:cNvCxnSpPr>
          <p:nvPr/>
        </p:nvCxnSpPr>
        <p:spPr>
          <a:xfrm rot="10800000">
            <a:off x="7379119" y="4596458"/>
            <a:ext cx="552900" cy="0"/>
          </a:xfrm>
          <a:prstGeom prst="straightConnector1">
            <a:avLst/>
          </a:prstGeom>
          <a:noFill/>
          <a:ln cap="rnd" cmpd="sng" w="9525">
            <a:solidFill>
              <a:srgbClr val="FFFFFF"/>
            </a:solidFill>
            <a:prstDash val="solid"/>
            <a:round/>
            <a:headEnd len="sm" w="sm" type="none"/>
            <a:tailEnd len="med" w="med" type="oval"/>
          </a:ln>
        </p:spPr>
      </p:cxnSp>
      <p:sp>
        <p:nvSpPr>
          <p:cNvPr id="711" name="Google Shape;711;p72"/>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712" name="Google Shape;712;p72"/>
          <p:cNvSpPr txBox="1"/>
          <p:nvPr>
            <p:ph idx="2"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713" name="Google Shape;713;p72"/>
          <p:cNvSpPr txBox="1"/>
          <p:nvPr/>
        </p:nvSpPr>
        <p:spPr>
          <a:xfrm>
            <a:off x="7876100" y="4073333"/>
            <a:ext cx="1684500" cy="492300"/>
          </a:xfrm>
          <a:prstGeom prst="rect">
            <a:avLst/>
          </a:prstGeom>
          <a:noFill/>
          <a:ln>
            <a:noFill/>
          </a:ln>
        </p:spPr>
        <p:txBody>
          <a:bodyPr anchorCtr="0" anchor="t" bIns="121900" lIns="121900" spcFirstLastPara="1" rIns="121900" wrap="square" tIns="121900">
            <a:noAutofit/>
          </a:bodyPr>
          <a:lstStyle/>
          <a:p>
            <a:pPr indent="0" lvl="0" marL="0" marR="0" rtl="0" algn="r">
              <a:lnSpc>
                <a:spcPct val="100000"/>
              </a:lnSpc>
              <a:spcBef>
                <a:spcPts val="0"/>
              </a:spcBef>
              <a:spcAft>
                <a:spcPts val="0"/>
              </a:spcAft>
              <a:buClr>
                <a:srgbClr val="000000"/>
              </a:buClr>
              <a:buSzPts val="1600"/>
              <a:buFont typeface="Arial"/>
              <a:buNone/>
            </a:pPr>
            <a:r>
              <a:rPr b="1" i="0" lang="en-US" sz="1600" u="none" cap="none" strike="noStrike">
                <a:solidFill>
                  <a:srgbClr val="2E5E73"/>
                </a:solidFill>
                <a:latin typeface="Roboto"/>
                <a:ea typeface="Roboto"/>
                <a:cs typeface="Roboto"/>
                <a:sym typeface="Roboto"/>
              </a:rPr>
              <a:t>Heading here</a:t>
            </a:r>
            <a:endParaRPr b="1" i="0" sz="1600" u="none" cap="none" strike="noStrike">
              <a:solidFill>
                <a:srgbClr val="2E5E73"/>
              </a:solidFill>
              <a:latin typeface="Arial"/>
              <a:ea typeface="Arial"/>
              <a:cs typeface="Arial"/>
              <a:sym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7">
  <p:cSld name="CUSTOM_16">
    <p:spTree>
      <p:nvGrpSpPr>
        <p:cNvPr id="714" name="Shape 714"/>
        <p:cNvGrpSpPr/>
        <p:nvPr/>
      </p:nvGrpSpPr>
      <p:grpSpPr>
        <a:xfrm>
          <a:off x="0" y="0"/>
          <a:ext cx="0" cy="0"/>
          <a:chOff x="0" y="0"/>
          <a:chExt cx="0" cy="0"/>
        </a:xfrm>
      </p:grpSpPr>
      <p:cxnSp>
        <p:nvCxnSpPr>
          <p:cNvPr id="715" name="Google Shape;715;p73"/>
          <p:cNvCxnSpPr/>
          <p:nvPr/>
        </p:nvCxnSpPr>
        <p:spPr>
          <a:xfrm rot="10800000">
            <a:off x="6645664" y="5306467"/>
            <a:ext cx="4309200" cy="0"/>
          </a:xfrm>
          <a:prstGeom prst="straightConnector1">
            <a:avLst/>
          </a:prstGeom>
          <a:noFill/>
          <a:ln cap="flat" cmpd="sng" w="9525">
            <a:solidFill>
              <a:srgbClr val="A9B7C0"/>
            </a:solidFill>
            <a:prstDash val="solid"/>
            <a:round/>
            <a:headEnd len="sm" w="sm" type="none"/>
            <a:tailEnd len="sm" w="sm" type="none"/>
          </a:ln>
        </p:spPr>
      </p:cxnSp>
      <p:cxnSp>
        <p:nvCxnSpPr>
          <p:cNvPr id="716" name="Google Shape;716;p73"/>
          <p:cNvCxnSpPr/>
          <p:nvPr/>
        </p:nvCxnSpPr>
        <p:spPr>
          <a:xfrm rot="10800000">
            <a:off x="7464964" y="3680867"/>
            <a:ext cx="3489900" cy="0"/>
          </a:xfrm>
          <a:prstGeom prst="straightConnector1">
            <a:avLst/>
          </a:prstGeom>
          <a:noFill/>
          <a:ln cap="flat" cmpd="sng" w="9525">
            <a:solidFill>
              <a:srgbClr val="A9B7C0"/>
            </a:solidFill>
            <a:prstDash val="solid"/>
            <a:round/>
            <a:headEnd len="sm" w="sm" type="none"/>
            <a:tailEnd len="sm" w="sm" type="none"/>
          </a:ln>
        </p:spPr>
      </p:cxnSp>
      <p:cxnSp>
        <p:nvCxnSpPr>
          <p:cNvPr id="717" name="Google Shape;717;p73"/>
          <p:cNvCxnSpPr/>
          <p:nvPr/>
        </p:nvCxnSpPr>
        <p:spPr>
          <a:xfrm rot="10800000">
            <a:off x="6887767" y="2155733"/>
            <a:ext cx="4067100" cy="0"/>
          </a:xfrm>
          <a:prstGeom prst="straightConnector1">
            <a:avLst/>
          </a:prstGeom>
          <a:noFill/>
          <a:ln cap="flat" cmpd="sng" w="9525">
            <a:solidFill>
              <a:srgbClr val="A9B7C0"/>
            </a:solidFill>
            <a:prstDash val="solid"/>
            <a:round/>
            <a:headEnd len="sm" w="sm" type="none"/>
            <a:tailEnd len="sm" w="sm" type="none"/>
          </a:ln>
        </p:spPr>
      </p:cxnSp>
      <p:cxnSp>
        <p:nvCxnSpPr>
          <p:cNvPr id="718" name="Google Shape;718;p73"/>
          <p:cNvCxnSpPr/>
          <p:nvPr/>
        </p:nvCxnSpPr>
        <p:spPr>
          <a:xfrm rot="10800000">
            <a:off x="609767" y="4595267"/>
            <a:ext cx="4041900" cy="0"/>
          </a:xfrm>
          <a:prstGeom prst="straightConnector1">
            <a:avLst/>
          </a:prstGeom>
          <a:noFill/>
          <a:ln cap="flat" cmpd="sng" w="9525">
            <a:solidFill>
              <a:srgbClr val="A9B7C0"/>
            </a:solidFill>
            <a:prstDash val="solid"/>
            <a:round/>
            <a:headEnd len="sm" w="sm" type="none"/>
            <a:tailEnd len="sm" w="sm" type="none"/>
          </a:ln>
        </p:spPr>
      </p:cxnSp>
      <p:cxnSp>
        <p:nvCxnSpPr>
          <p:cNvPr id="719" name="Google Shape;719;p73"/>
          <p:cNvCxnSpPr/>
          <p:nvPr/>
        </p:nvCxnSpPr>
        <p:spPr>
          <a:xfrm rot="10800000">
            <a:off x="609833" y="2766467"/>
            <a:ext cx="4543500" cy="0"/>
          </a:xfrm>
          <a:prstGeom prst="straightConnector1">
            <a:avLst/>
          </a:prstGeom>
          <a:noFill/>
          <a:ln cap="flat" cmpd="sng" w="9525">
            <a:solidFill>
              <a:srgbClr val="2E5E73"/>
            </a:solidFill>
            <a:prstDash val="solid"/>
            <a:round/>
            <a:headEnd len="sm" w="sm" type="none"/>
            <a:tailEnd len="sm" w="sm" type="none"/>
          </a:ln>
        </p:spPr>
      </p:cxnSp>
      <p:sp>
        <p:nvSpPr>
          <p:cNvPr id="720" name="Google Shape;720;p73"/>
          <p:cNvSpPr/>
          <p:nvPr/>
        </p:nvSpPr>
        <p:spPr>
          <a:xfrm rot="-4979432">
            <a:off x="4262206" y="1941760"/>
            <a:ext cx="3689979" cy="3695861"/>
          </a:xfrm>
          <a:prstGeom prst="blockArc">
            <a:avLst>
              <a:gd fmla="val 12602522" name="adj1"/>
              <a:gd fmla="val 16867657" name="adj2"/>
              <a:gd fmla="val 20844" name="adj3"/>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73"/>
          <p:cNvSpPr/>
          <p:nvPr/>
        </p:nvSpPr>
        <p:spPr>
          <a:xfrm rot="7923107">
            <a:off x="4233315" y="1938436"/>
            <a:ext cx="3699600" cy="3700334"/>
          </a:xfrm>
          <a:prstGeom prst="blockArc">
            <a:avLst>
              <a:gd fmla="val 12602522" name="adj1"/>
              <a:gd fmla="val 16867657" name="adj2"/>
              <a:gd fmla="val 20844" name="adj3"/>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73"/>
          <p:cNvSpPr/>
          <p:nvPr/>
        </p:nvSpPr>
        <p:spPr>
          <a:xfrm rot="3597600">
            <a:off x="4237799" y="1954573"/>
            <a:ext cx="3698728" cy="3702054"/>
          </a:xfrm>
          <a:prstGeom prst="blockArc">
            <a:avLst>
              <a:gd fmla="val 12602522" name="adj1"/>
              <a:gd fmla="val 16867657" name="adj2"/>
              <a:gd fmla="val 20844" name="adj3"/>
            </a:avLst>
          </a:prstGeom>
          <a:solidFill>
            <a:srgbClr val="CCCC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73"/>
          <p:cNvSpPr/>
          <p:nvPr/>
        </p:nvSpPr>
        <p:spPr>
          <a:xfrm rot="4023030">
            <a:off x="7093521" y="2960983"/>
            <a:ext cx="770159" cy="772093"/>
          </a:xfrm>
          <a:prstGeom prst="pie">
            <a:avLst>
              <a:gd fmla="val 6190354" name="adj1"/>
              <a:gd fmla="val 14996165" name="adj2"/>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73"/>
          <p:cNvSpPr/>
          <p:nvPr/>
        </p:nvSpPr>
        <p:spPr>
          <a:xfrm rot="-6817763">
            <a:off x="7090083" y="2948321"/>
            <a:ext cx="770173" cy="771978"/>
          </a:xfrm>
          <a:prstGeom prst="pie">
            <a:avLst>
              <a:gd fmla="val 4028252" name="adj1"/>
              <a:gd fmla="val 17183677" name="adj2"/>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73"/>
          <p:cNvSpPr/>
          <p:nvPr/>
        </p:nvSpPr>
        <p:spPr>
          <a:xfrm rot="-9361883">
            <a:off x="4246154" y="1930781"/>
            <a:ext cx="3702033" cy="3697803"/>
          </a:xfrm>
          <a:prstGeom prst="blockArc">
            <a:avLst>
              <a:gd fmla="val 12602522" name="adj1"/>
              <a:gd fmla="val 16867657" name="adj2"/>
              <a:gd fmla="val 20844" name="adj3"/>
            </a:avLst>
          </a:prstGeom>
          <a:solidFill>
            <a:srgbClr val="CCCC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73"/>
          <p:cNvSpPr/>
          <p:nvPr/>
        </p:nvSpPr>
        <p:spPr>
          <a:xfrm rot="-8939651">
            <a:off x="4866056" y="4589785"/>
            <a:ext cx="771075" cy="770923"/>
          </a:xfrm>
          <a:prstGeom prst="pie">
            <a:avLst>
              <a:gd fmla="val 6190354" name="adj1"/>
              <a:gd fmla="val 14996165" name="adj2"/>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73"/>
          <p:cNvSpPr/>
          <p:nvPr/>
        </p:nvSpPr>
        <p:spPr>
          <a:xfrm rot="1822031">
            <a:off x="4866394" y="4589502"/>
            <a:ext cx="770859" cy="770949"/>
          </a:xfrm>
          <a:prstGeom prst="pie">
            <a:avLst>
              <a:gd fmla="val 4028252" name="adj1"/>
              <a:gd fmla="val 17183677" name="adj2"/>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73"/>
          <p:cNvSpPr/>
          <p:nvPr/>
        </p:nvSpPr>
        <p:spPr>
          <a:xfrm rot="-599011">
            <a:off x="4252347" y="1956552"/>
            <a:ext cx="3703175" cy="3697474"/>
          </a:xfrm>
          <a:prstGeom prst="blockArc">
            <a:avLst>
              <a:gd fmla="val 12513247" name="adj1"/>
              <a:gd fmla="val 16867657" name="adj2"/>
              <a:gd fmla="val 20844" name="adj3"/>
            </a:avLst>
          </a:prstGeom>
          <a:solidFill>
            <a:srgbClr val="00C7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73"/>
          <p:cNvSpPr/>
          <p:nvPr/>
        </p:nvSpPr>
        <p:spPr>
          <a:xfrm rot="-176551">
            <a:off x="5736581" y="1956506"/>
            <a:ext cx="771417" cy="771117"/>
          </a:xfrm>
          <a:prstGeom prst="pie">
            <a:avLst>
              <a:gd fmla="val 6190354" name="adj1"/>
              <a:gd fmla="val 14996165" name="adj2"/>
            </a:avLst>
          </a:prstGeom>
          <a:solidFill>
            <a:srgbClr val="CCCC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73"/>
          <p:cNvSpPr/>
          <p:nvPr/>
        </p:nvSpPr>
        <p:spPr>
          <a:xfrm rot="10584502">
            <a:off x="5736711" y="1956736"/>
            <a:ext cx="771014" cy="770715"/>
          </a:xfrm>
          <a:prstGeom prst="pie">
            <a:avLst>
              <a:gd fmla="val 4028252" name="adj1"/>
              <a:gd fmla="val 17183677" name="adj2"/>
            </a:avLst>
          </a:prstGeom>
          <a:solidFill>
            <a:srgbClr val="CCCC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73"/>
          <p:cNvSpPr/>
          <p:nvPr/>
        </p:nvSpPr>
        <p:spPr>
          <a:xfrm rot="8348103">
            <a:off x="6575270" y="4575294"/>
            <a:ext cx="770773" cy="771105"/>
          </a:xfrm>
          <a:prstGeom prst="pie">
            <a:avLst>
              <a:gd fmla="val 6190354" name="adj1"/>
              <a:gd fmla="val 14996165" name="adj2"/>
            </a:avLst>
          </a:prstGeom>
          <a:solidFill>
            <a:srgbClr val="CCCC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73"/>
          <p:cNvSpPr/>
          <p:nvPr/>
        </p:nvSpPr>
        <p:spPr>
          <a:xfrm rot="-2492679">
            <a:off x="6575386" y="4575137"/>
            <a:ext cx="770804" cy="771601"/>
          </a:xfrm>
          <a:prstGeom prst="pie">
            <a:avLst>
              <a:gd fmla="val 4028252" name="adj1"/>
              <a:gd fmla="val 17183677" name="adj2"/>
            </a:avLst>
          </a:prstGeom>
          <a:solidFill>
            <a:srgbClr val="CCCC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73"/>
          <p:cNvSpPr/>
          <p:nvPr/>
        </p:nvSpPr>
        <p:spPr>
          <a:xfrm rot="-4555551">
            <a:off x="4330852" y="2945875"/>
            <a:ext cx="769808" cy="771845"/>
          </a:xfrm>
          <a:prstGeom prst="pie">
            <a:avLst>
              <a:gd fmla="val 6190354" name="adj1"/>
              <a:gd fmla="val 14996165" name="adj2"/>
            </a:avLst>
          </a:prstGeom>
          <a:solidFill>
            <a:srgbClr val="00C7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73"/>
          <p:cNvSpPr/>
          <p:nvPr/>
        </p:nvSpPr>
        <p:spPr>
          <a:xfrm rot="6205784">
            <a:off x="4330932" y="2945770"/>
            <a:ext cx="769851" cy="771894"/>
          </a:xfrm>
          <a:prstGeom prst="pie">
            <a:avLst>
              <a:gd fmla="val 4028252" name="adj1"/>
              <a:gd fmla="val 17183677" name="adj2"/>
            </a:avLst>
          </a:prstGeom>
          <a:solidFill>
            <a:srgbClr val="00C7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73"/>
          <p:cNvSpPr txBox="1"/>
          <p:nvPr/>
        </p:nvSpPr>
        <p:spPr>
          <a:xfrm>
            <a:off x="7620000" y="2161133"/>
            <a:ext cx="3799500" cy="849900"/>
          </a:xfrm>
          <a:prstGeom prst="rect">
            <a:avLst/>
          </a:prstGeom>
          <a:noFill/>
          <a:ln>
            <a:noFill/>
          </a:ln>
        </p:spPr>
        <p:txBody>
          <a:bodyPr anchorCtr="0" anchor="t" bIns="0" lIns="609600" spcFirstLastPara="1" rIns="121900" wrap="square" tIns="121900">
            <a:no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cap="none" strike="noStrike">
                <a:solidFill>
                  <a:srgbClr val="9E9E9E"/>
                </a:solidFill>
                <a:latin typeface="Roboto"/>
                <a:ea typeface="Roboto"/>
                <a:cs typeface="Roboto"/>
                <a:sym typeface="Roboto"/>
              </a:rPr>
              <a:t>Step 5 Goes Here: </a:t>
            </a:r>
            <a:br>
              <a:rPr b="1" i="0" lang="en-US" sz="1300" u="none" cap="none" strike="noStrike">
                <a:solidFill>
                  <a:srgbClr val="9E9E9E"/>
                </a:solidFill>
                <a:latin typeface="Roboto"/>
                <a:ea typeface="Roboto"/>
                <a:cs typeface="Roboto"/>
                <a:sym typeface="Roboto"/>
              </a:rPr>
            </a:br>
            <a:r>
              <a:rPr b="0" i="0" lang="en-US" sz="1300" u="none" cap="none" strike="noStrike">
                <a:solidFill>
                  <a:srgbClr val="9E9E9E"/>
                </a:solidFill>
                <a:latin typeface="Roboto"/>
                <a:ea typeface="Roboto"/>
                <a:cs typeface="Roboto"/>
                <a:sym typeface="Roboto"/>
              </a:rPr>
              <a:t>Gray out the steps that you are not explaining. Make the text gray color a9b7c0ff. Completed steps are black. </a:t>
            </a:r>
            <a:endParaRPr b="0" i="0" sz="1300" u="none" cap="none" strike="noStrike">
              <a:solidFill>
                <a:srgbClr val="9E9E9E"/>
              </a:solidFill>
              <a:latin typeface="Roboto"/>
              <a:ea typeface="Roboto"/>
              <a:cs typeface="Roboto"/>
              <a:sym typeface="Roboto"/>
            </a:endParaRPr>
          </a:p>
          <a:p>
            <a:pPr indent="0" lvl="0" marL="0" marR="0" rtl="0" algn="l">
              <a:lnSpc>
                <a:spcPct val="100000"/>
              </a:lnSpc>
              <a:spcBef>
                <a:spcPts val="2100"/>
              </a:spcBef>
              <a:spcAft>
                <a:spcPts val="0"/>
              </a:spcAft>
              <a:buClr>
                <a:srgbClr val="000000"/>
              </a:buClr>
              <a:buSzPts val="1100"/>
              <a:buFont typeface="Arial"/>
              <a:buNone/>
            </a:pPr>
            <a:r>
              <a:t/>
            </a:r>
            <a:endParaRPr b="1" i="0" sz="1100" u="none" cap="none" strike="noStrike">
              <a:solidFill>
                <a:srgbClr val="9E9E9E"/>
              </a:solidFill>
              <a:latin typeface="Roboto"/>
              <a:ea typeface="Roboto"/>
              <a:cs typeface="Roboto"/>
              <a:sym typeface="Roboto"/>
            </a:endParaRPr>
          </a:p>
          <a:p>
            <a:pPr indent="0" lvl="0" marL="0" marR="0" rtl="0" algn="l">
              <a:lnSpc>
                <a:spcPct val="100000"/>
              </a:lnSpc>
              <a:spcBef>
                <a:spcPts val="2100"/>
              </a:spcBef>
              <a:spcAft>
                <a:spcPts val="2100"/>
              </a:spcAft>
              <a:buClr>
                <a:srgbClr val="000000"/>
              </a:buClr>
              <a:buSzPts val="1100"/>
              <a:buFont typeface="Arial"/>
              <a:buNone/>
            </a:pPr>
            <a:r>
              <a:t/>
            </a:r>
            <a:endParaRPr b="1" i="0" sz="1100" u="none" cap="none" strike="noStrike">
              <a:solidFill>
                <a:srgbClr val="9E9E9E"/>
              </a:solidFill>
              <a:latin typeface="Roboto"/>
              <a:ea typeface="Roboto"/>
              <a:cs typeface="Roboto"/>
              <a:sym typeface="Roboto"/>
            </a:endParaRPr>
          </a:p>
        </p:txBody>
      </p:sp>
      <p:sp>
        <p:nvSpPr>
          <p:cNvPr id="736" name="Google Shape;736;p73"/>
          <p:cNvSpPr txBox="1"/>
          <p:nvPr/>
        </p:nvSpPr>
        <p:spPr>
          <a:xfrm>
            <a:off x="7620000" y="3685133"/>
            <a:ext cx="3632700" cy="849900"/>
          </a:xfrm>
          <a:prstGeom prst="rect">
            <a:avLst/>
          </a:prstGeom>
          <a:noFill/>
          <a:ln>
            <a:noFill/>
          </a:ln>
        </p:spPr>
        <p:txBody>
          <a:bodyPr anchorCtr="0" anchor="t" bIns="0" lIns="609600" spcFirstLastPara="1" rIns="121900" wrap="square" tIns="121900">
            <a:no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cap="none" strike="noStrike">
                <a:solidFill>
                  <a:srgbClr val="9E9E9E"/>
                </a:solidFill>
                <a:latin typeface="Roboto"/>
                <a:ea typeface="Roboto"/>
                <a:cs typeface="Roboto"/>
                <a:sym typeface="Roboto"/>
              </a:rPr>
              <a:t>Step 4 Goes Here: </a:t>
            </a:r>
            <a:br>
              <a:rPr b="1" i="0" lang="en-US" sz="1300" u="none" cap="none" strike="noStrike">
                <a:solidFill>
                  <a:srgbClr val="9E9E9E"/>
                </a:solidFill>
                <a:latin typeface="Roboto"/>
                <a:ea typeface="Roboto"/>
                <a:cs typeface="Roboto"/>
                <a:sym typeface="Roboto"/>
              </a:rPr>
            </a:br>
            <a:r>
              <a:rPr b="0" i="0" lang="en-US" sz="1300" u="none" cap="none" strike="noStrike">
                <a:solidFill>
                  <a:srgbClr val="9E9E9E"/>
                </a:solidFill>
                <a:latin typeface="Roboto"/>
                <a:ea typeface="Roboto"/>
                <a:cs typeface="Roboto"/>
                <a:sym typeface="Roboto"/>
              </a:rPr>
              <a:t>Gray out the steps that you are not explaining. Make the text gray color a9b7c0ff. Completed steps are black. </a:t>
            </a:r>
            <a:endParaRPr b="0" i="0" sz="1300" u="none" cap="none" strike="noStrike">
              <a:solidFill>
                <a:srgbClr val="9E9E9E"/>
              </a:solidFill>
              <a:latin typeface="Roboto"/>
              <a:ea typeface="Roboto"/>
              <a:cs typeface="Roboto"/>
              <a:sym typeface="Roboto"/>
            </a:endParaRPr>
          </a:p>
          <a:p>
            <a:pPr indent="0" lvl="0" marL="0" marR="0" rtl="0" algn="l">
              <a:lnSpc>
                <a:spcPct val="100000"/>
              </a:lnSpc>
              <a:spcBef>
                <a:spcPts val="2100"/>
              </a:spcBef>
              <a:spcAft>
                <a:spcPts val="0"/>
              </a:spcAft>
              <a:buClr>
                <a:srgbClr val="000000"/>
              </a:buClr>
              <a:buSzPts val="1100"/>
              <a:buFont typeface="Arial"/>
              <a:buNone/>
            </a:pPr>
            <a:r>
              <a:t/>
            </a:r>
            <a:endParaRPr b="1" i="0" sz="1100" u="none" cap="none" strike="noStrike">
              <a:solidFill>
                <a:srgbClr val="9E9E9E"/>
              </a:solidFill>
              <a:latin typeface="Roboto"/>
              <a:ea typeface="Roboto"/>
              <a:cs typeface="Roboto"/>
              <a:sym typeface="Roboto"/>
            </a:endParaRPr>
          </a:p>
          <a:p>
            <a:pPr indent="0" lvl="0" marL="0" marR="0" rtl="0" algn="l">
              <a:lnSpc>
                <a:spcPct val="100000"/>
              </a:lnSpc>
              <a:spcBef>
                <a:spcPts val="2100"/>
              </a:spcBef>
              <a:spcAft>
                <a:spcPts val="2100"/>
              </a:spcAft>
              <a:buClr>
                <a:srgbClr val="000000"/>
              </a:buClr>
              <a:buSzPts val="1100"/>
              <a:buFont typeface="Arial"/>
              <a:buNone/>
            </a:pPr>
            <a:r>
              <a:t/>
            </a:r>
            <a:endParaRPr b="1" i="0" sz="1100" u="none" cap="none" strike="noStrike">
              <a:solidFill>
                <a:srgbClr val="9E9E9E"/>
              </a:solidFill>
              <a:latin typeface="Roboto"/>
              <a:ea typeface="Roboto"/>
              <a:cs typeface="Roboto"/>
              <a:sym typeface="Roboto"/>
            </a:endParaRPr>
          </a:p>
        </p:txBody>
      </p:sp>
      <p:sp>
        <p:nvSpPr>
          <p:cNvPr id="737" name="Google Shape;737;p73"/>
          <p:cNvSpPr txBox="1"/>
          <p:nvPr/>
        </p:nvSpPr>
        <p:spPr>
          <a:xfrm>
            <a:off x="0" y="2770733"/>
            <a:ext cx="3706500" cy="849900"/>
          </a:xfrm>
          <a:prstGeom prst="rect">
            <a:avLst/>
          </a:prstGeom>
          <a:noFill/>
          <a:ln>
            <a:noFill/>
          </a:ln>
        </p:spPr>
        <p:txBody>
          <a:bodyPr anchorCtr="0" anchor="t" bIns="0" lIns="609600" spcFirstLastPara="1" rIns="121900" wrap="square" tIns="121900">
            <a:noAutofit/>
          </a:bodyPr>
          <a:lstStyle/>
          <a:p>
            <a:pPr indent="0" lvl="0" marL="0" marR="0" rtl="0" algn="l">
              <a:lnSpc>
                <a:spcPct val="100000"/>
              </a:lnSpc>
              <a:spcBef>
                <a:spcPts val="0"/>
              </a:spcBef>
              <a:spcAft>
                <a:spcPts val="2100"/>
              </a:spcAft>
              <a:buClr>
                <a:srgbClr val="000000"/>
              </a:buClr>
              <a:buSzPts val="1300"/>
              <a:buFont typeface="Arial"/>
              <a:buNone/>
            </a:pPr>
            <a:r>
              <a:rPr b="1" i="0" lang="en-US" sz="1300" u="none" cap="none" strike="noStrike">
                <a:solidFill>
                  <a:srgbClr val="082D49"/>
                </a:solidFill>
                <a:latin typeface="Roboto"/>
                <a:ea typeface="Roboto"/>
                <a:cs typeface="Roboto"/>
                <a:sym typeface="Roboto"/>
              </a:rPr>
              <a:t>Step 1 Goes Here: </a:t>
            </a:r>
            <a:br>
              <a:rPr b="1" i="0" lang="en-US" sz="1300" u="none" cap="none" strike="noStrike">
                <a:solidFill>
                  <a:srgbClr val="082D49"/>
                </a:solidFill>
                <a:latin typeface="Roboto"/>
                <a:ea typeface="Roboto"/>
                <a:cs typeface="Roboto"/>
                <a:sym typeface="Roboto"/>
              </a:rPr>
            </a:br>
            <a:r>
              <a:rPr b="0" i="0" lang="en-US" sz="1300" u="none" cap="none" strike="noStrike">
                <a:solidFill>
                  <a:srgbClr val="082D49"/>
                </a:solidFill>
                <a:latin typeface="Roboto"/>
                <a:ea typeface="Roboto"/>
                <a:cs typeface="Roboto"/>
                <a:sym typeface="Roboto"/>
              </a:rPr>
              <a:t>Gray out the steps that you are not explaining. Make the text gray color a9b7c0ff. Completed steps are black. </a:t>
            </a:r>
            <a:endParaRPr b="0" i="0" sz="1300" u="none" cap="none" strike="noStrike">
              <a:solidFill>
                <a:srgbClr val="082D49"/>
              </a:solidFill>
              <a:latin typeface="Roboto"/>
              <a:ea typeface="Roboto"/>
              <a:cs typeface="Roboto"/>
              <a:sym typeface="Roboto"/>
            </a:endParaRPr>
          </a:p>
        </p:txBody>
      </p:sp>
      <p:sp>
        <p:nvSpPr>
          <p:cNvPr id="738" name="Google Shape;738;p73"/>
          <p:cNvSpPr txBox="1"/>
          <p:nvPr/>
        </p:nvSpPr>
        <p:spPr>
          <a:xfrm>
            <a:off x="0" y="4599533"/>
            <a:ext cx="3746100" cy="849900"/>
          </a:xfrm>
          <a:prstGeom prst="rect">
            <a:avLst/>
          </a:prstGeom>
          <a:noFill/>
          <a:ln>
            <a:noFill/>
          </a:ln>
        </p:spPr>
        <p:txBody>
          <a:bodyPr anchorCtr="0" anchor="t" bIns="0" lIns="609600" spcFirstLastPara="1" rIns="121900" wrap="square" tIns="121900">
            <a:no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cap="none" strike="noStrike">
                <a:solidFill>
                  <a:srgbClr val="9E9E9E"/>
                </a:solidFill>
                <a:latin typeface="Roboto"/>
                <a:ea typeface="Roboto"/>
                <a:cs typeface="Roboto"/>
                <a:sym typeface="Roboto"/>
              </a:rPr>
              <a:t>Step 2 Goes Here: </a:t>
            </a:r>
            <a:br>
              <a:rPr b="1" i="0" lang="en-US" sz="1300" u="none" cap="none" strike="noStrike">
                <a:solidFill>
                  <a:srgbClr val="9E9E9E"/>
                </a:solidFill>
                <a:latin typeface="Roboto"/>
                <a:ea typeface="Roboto"/>
                <a:cs typeface="Roboto"/>
                <a:sym typeface="Roboto"/>
              </a:rPr>
            </a:br>
            <a:r>
              <a:rPr b="0" i="0" lang="en-US" sz="1300" u="none" cap="none" strike="noStrike">
                <a:solidFill>
                  <a:srgbClr val="9E9E9E"/>
                </a:solidFill>
                <a:latin typeface="Roboto"/>
                <a:ea typeface="Roboto"/>
                <a:cs typeface="Roboto"/>
                <a:sym typeface="Roboto"/>
              </a:rPr>
              <a:t>Gray out the steps that you are not explaining. Make the text gray color a9b7c0ff. Completed steps are black. </a:t>
            </a:r>
            <a:endParaRPr b="0" i="0" sz="1300" u="none" cap="none" strike="noStrike">
              <a:solidFill>
                <a:srgbClr val="9E9E9E"/>
              </a:solidFill>
              <a:latin typeface="Roboto"/>
              <a:ea typeface="Roboto"/>
              <a:cs typeface="Roboto"/>
              <a:sym typeface="Roboto"/>
            </a:endParaRPr>
          </a:p>
          <a:p>
            <a:pPr indent="0" lvl="0" marL="0" marR="0" rtl="0" algn="l">
              <a:lnSpc>
                <a:spcPct val="100000"/>
              </a:lnSpc>
              <a:spcBef>
                <a:spcPts val="2100"/>
              </a:spcBef>
              <a:spcAft>
                <a:spcPts val="2100"/>
              </a:spcAft>
              <a:buClr>
                <a:srgbClr val="000000"/>
              </a:buClr>
              <a:buSzPts val="1100"/>
              <a:buFont typeface="Arial"/>
              <a:buNone/>
            </a:pPr>
            <a:r>
              <a:t/>
            </a:r>
            <a:endParaRPr b="1" i="0" sz="1100" u="none" cap="none" strike="noStrike">
              <a:solidFill>
                <a:srgbClr val="9E9E9E"/>
              </a:solidFill>
              <a:latin typeface="Roboto"/>
              <a:ea typeface="Roboto"/>
              <a:cs typeface="Roboto"/>
              <a:sym typeface="Roboto"/>
            </a:endParaRPr>
          </a:p>
        </p:txBody>
      </p:sp>
      <p:sp>
        <p:nvSpPr>
          <p:cNvPr id="739" name="Google Shape;739;p73"/>
          <p:cNvSpPr txBox="1"/>
          <p:nvPr/>
        </p:nvSpPr>
        <p:spPr>
          <a:xfrm>
            <a:off x="7620000" y="5310733"/>
            <a:ext cx="3632700" cy="849900"/>
          </a:xfrm>
          <a:prstGeom prst="rect">
            <a:avLst/>
          </a:prstGeom>
          <a:noFill/>
          <a:ln>
            <a:noFill/>
          </a:ln>
        </p:spPr>
        <p:txBody>
          <a:bodyPr anchorCtr="0" anchor="t" bIns="0" lIns="609600" spcFirstLastPara="1" rIns="121900" wrap="square" tIns="121900">
            <a:no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cap="none" strike="noStrike">
                <a:solidFill>
                  <a:srgbClr val="9E9E9E"/>
                </a:solidFill>
                <a:latin typeface="Roboto"/>
                <a:ea typeface="Roboto"/>
                <a:cs typeface="Roboto"/>
                <a:sym typeface="Roboto"/>
              </a:rPr>
              <a:t>Step 3 Goes Here: </a:t>
            </a:r>
            <a:br>
              <a:rPr b="1" i="0" lang="en-US" sz="1300" u="none" cap="none" strike="noStrike">
                <a:solidFill>
                  <a:srgbClr val="9E9E9E"/>
                </a:solidFill>
                <a:latin typeface="Roboto"/>
                <a:ea typeface="Roboto"/>
                <a:cs typeface="Roboto"/>
                <a:sym typeface="Roboto"/>
              </a:rPr>
            </a:br>
            <a:r>
              <a:rPr b="0" i="0" lang="en-US" sz="1300" u="none" cap="none" strike="noStrike">
                <a:solidFill>
                  <a:srgbClr val="9E9E9E"/>
                </a:solidFill>
                <a:latin typeface="Roboto"/>
                <a:ea typeface="Roboto"/>
                <a:cs typeface="Roboto"/>
                <a:sym typeface="Roboto"/>
              </a:rPr>
              <a:t>Gray out the steps that you are not explaining. Make the text gray color a9b7c0ff. Completed steps are black. </a:t>
            </a:r>
            <a:endParaRPr b="0" i="0" sz="1300" u="none" cap="none" strike="noStrike">
              <a:solidFill>
                <a:srgbClr val="9E9E9E"/>
              </a:solidFill>
              <a:latin typeface="Roboto"/>
              <a:ea typeface="Roboto"/>
              <a:cs typeface="Roboto"/>
              <a:sym typeface="Roboto"/>
            </a:endParaRPr>
          </a:p>
          <a:p>
            <a:pPr indent="0" lvl="0" marL="0" marR="0" rtl="0" algn="l">
              <a:lnSpc>
                <a:spcPct val="100000"/>
              </a:lnSpc>
              <a:spcBef>
                <a:spcPts val="2100"/>
              </a:spcBef>
              <a:spcAft>
                <a:spcPts val="0"/>
              </a:spcAft>
              <a:buClr>
                <a:srgbClr val="000000"/>
              </a:buClr>
              <a:buSzPts val="1100"/>
              <a:buFont typeface="Arial"/>
              <a:buNone/>
            </a:pPr>
            <a:r>
              <a:t/>
            </a:r>
            <a:endParaRPr b="1" i="0" sz="1100" u="none" cap="none" strike="noStrike">
              <a:solidFill>
                <a:srgbClr val="9E9E9E"/>
              </a:solidFill>
              <a:latin typeface="Roboto"/>
              <a:ea typeface="Roboto"/>
              <a:cs typeface="Roboto"/>
              <a:sym typeface="Roboto"/>
            </a:endParaRPr>
          </a:p>
          <a:p>
            <a:pPr indent="0" lvl="0" marL="0" marR="0" rtl="0" algn="l">
              <a:lnSpc>
                <a:spcPct val="100000"/>
              </a:lnSpc>
              <a:spcBef>
                <a:spcPts val="2100"/>
              </a:spcBef>
              <a:spcAft>
                <a:spcPts val="2100"/>
              </a:spcAft>
              <a:buClr>
                <a:srgbClr val="000000"/>
              </a:buClr>
              <a:buSzPts val="1100"/>
              <a:buFont typeface="Arial"/>
              <a:buNone/>
            </a:pPr>
            <a:r>
              <a:t/>
            </a:r>
            <a:endParaRPr b="1" i="0" sz="1100" u="none" cap="none" strike="noStrike">
              <a:solidFill>
                <a:srgbClr val="9E9E9E"/>
              </a:solidFill>
              <a:latin typeface="Roboto"/>
              <a:ea typeface="Roboto"/>
              <a:cs typeface="Roboto"/>
              <a:sym typeface="Roboto"/>
            </a:endParaRPr>
          </a:p>
        </p:txBody>
      </p:sp>
      <p:sp>
        <p:nvSpPr>
          <p:cNvPr id="740" name="Google Shape;740;p73"/>
          <p:cNvSpPr txBox="1"/>
          <p:nvPr/>
        </p:nvSpPr>
        <p:spPr>
          <a:xfrm>
            <a:off x="4352733" y="3052013"/>
            <a:ext cx="677100" cy="3543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100"/>
              <a:buFont typeface="Arial"/>
              <a:buNone/>
            </a:pPr>
            <a:r>
              <a:rPr b="1" i="0" lang="en-US" sz="2100" u="none" cap="none" strike="noStrike">
                <a:solidFill>
                  <a:srgbClr val="28363B"/>
                </a:solidFill>
                <a:latin typeface="Roboto"/>
                <a:ea typeface="Roboto"/>
                <a:cs typeface="Roboto"/>
                <a:sym typeface="Roboto"/>
              </a:rPr>
              <a:t>01</a:t>
            </a:r>
            <a:endParaRPr b="1" i="0" sz="2100" u="none" cap="none" strike="noStrike">
              <a:solidFill>
                <a:srgbClr val="28363B"/>
              </a:solidFill>
              <a:latin typeface="Roboto"/>
              <a:ea typeface="Roboto"/>
              <a:cs typeface="Roboto"/>
              <a:sym typeface="Roboto"/>
            </a:endParaRPr>
          </a:p>
        </p:txBody>
      </p:sp>
      <p:sp>
        <p:nvSpPr>
          <p:cNvPr id="741" name="Google Shape;741;p73"/>
          <p:cNvSpPr txBox="1"/>
          <p:nvPr/>
        </p:nvSpPr>
        <p:spPr>
          <a:xfrm>
            <a:off x="5776308" y="2058315"/>
            <a:ext cx="677100" cy="3543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100"/>
              <a:buFont typeface="Arial"/>
              <a:buNone/>
            </a:pPr>
            <a:r>
              <a:rPr b="1" i="0" lang="en-US" sz="2100" u="none" cap="none" strike="noStrike">
                <a:solidFill>
                  <a:srgbClr val="FFFFFF"/>
                </a:solidFill>
                <a:latin typeface="Roboto"/>
                <a:ea typeface="Roboto"/>
                <a:cs typeface="Roboto"/>
                <a:sym typeface="Roboto"/>
              </a:rPr>
              <a:t>05</a:t>
            </a:r>
            <a:endParaRPr b="1" i="0" sz="2100" u="none" cap="none" strike="noStrike">
              <a:solidFill>
                <a:srgbClr val="FFFFFF"/>
              </a:solidFill>
              <a:latin typeface="Roboto"/>
              <a:ea typeface="Roboto"/>
              <a:cs typeface="Roboto"/>
              <a:sym typeface="Roboto"/>
            </a:endParaRPr>
          </a:p>
        </p:txBody>
      </p:sp>
      <p:sp>
        <p:nvSpPr>
          <p:cNvPr id="742" name="Google Shape;742;p73"/>
          <p:cNvSpPr txBox="1"/>
          <p:nvPr/>
        </p:nvSpPr>
        <p:spPr>
          <a:xfrm>
            <a:off x="6594205" y="4688001"/>
            <a:ext cx="677100" cy="3543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100"/>
              <a:buFont typeface="Arial"/>
              <a:buNone/>
            </a:pPr>
            <a:r>
              <a:rPr b="1" i="0" lang="en-US" sz="2100" u="none" cap="none" strike="noStrike">
                <a:solidFill>
                  <a:srgbClr val="FFFFFF"/>
                </a:solidFill>
                <a:latin typeface="Roboto"/>
                <a:ea typeface="Roboto"/>
                <a:cs typeface="Roboto"/>
                <a:sym typeface="Roboto"/>
              </a:rPr>
              <a:t>03</a:t>
            </a:r>
            <a:endParaRPr b="1" i="0" sz="2100" u="none" cap="none" strike="noStrike">
              <a:solidFill>
                <a:srgbClr val="FFFFFF"/>
              </a:solidFill>
              <a:latin typeface="Roboto"/>
              <a:ea typeface="Roboto"/>
              <a:cs typeface="Roboto"/>
              <a:sym typeface="Roboto"/>
            </a:endParaRPr>
          </a:p>
        </p:txBody>
      </p:sp>
      <p:sp>
        <p:nvSpPr>
          <p:cNvPr id="743" name="Google Shape;743;p73"/>
          <p:cNvSpPr txBox="1"/>
          <p:nvPr/>
        </p:nvSpPr>
        <p:spPr>
          <a:xfrm>
            <a:off x="4900864" y="4688001"/>
            <a:ext cx="677100" cy="3543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100"/>
              <a:buFont typeface="Arial"/>
              <a:buNone/>
            </a:pPr>
            <a:r>
              <a:rPr b="1" i="0" lang="en-US" sz="2100" u="none" cap="none" strike="noStrike">
                <a:solidFill>
                  <a:srgbClr val="9E9E9E"/>
                </a:solidFill>
                <a:latin typeface="Roboto"/>
                <a:ea typeface="Roboto"/>
                <a:cs typeface="Roboto"/>
                <a:sym typeface="Roboto"/>
              </a:rPr>
              <a:t>02</a:t>
            </a:r>
            <a:endParaRPr b="1" i="0" sz="2100" u="none" cap="none" strike="noStrike">
              <a:solidFill>
                <a:srgbClr val="9E9E9E"/>
              </a:solidFill>
              <a:latin typeface="Roboto"/>
              <a:ea typeface="Roboto"/>
              <a:cs typeface="Roboto"/>
              <a:sym typeface="Roboto"/>
            </a:endParaRPr>
          </a:p>
        </p:txBody>
      </p:sp>
      <p:sp>
        <p:nvSpPr>
          <p:cNvPr id="744" name="Google Shape;744;p73"/>
          <p:cNvSpPr txBox="1"/>
          <p:nvPr/>
        </p:nvSpPr>
        <p:spPr>
          <a:xfrm>
            <a:off x="7140090" y="3052013"/>
            <a:ext cx="677100" cy="3543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100"/>
              <a:buFont typeface="Arial"/>
              <a:buNone/>
            </a:pPr>
            <a:r>
              <a:rPr b="1" i="0" lang="en-US" sz="2100" u="none" cap="none" strike="noStrike">
                <a:solidFill>
                  <a:srgbClr val="9E9E9E"/>
                </a:solidFill>
                <a:latin typeface="Roboto"/>
                <a:ea typeface="Roboto"/>
                <a:cs typeface="Roboto"/>
                <a:sym typeface="Roboto"/>
              </a:rPr>
              <a:t>04</a:t>
            </a:r>
            <a:endParaRPr b="1" i="0" sz="2100" u="none" cap="none" strike="noStrike">
              <a:solidFill>
                <a:srgbClr val="9E9E9E"/>
              </a:solidFill>
              <a:latin typeface="Roboto"/>
              <a:ea typeface="Roboto"/>
              <a:cs typeface="Roboto"/>
              <a:sym typeface="Roboto"/>
            </a:endParaRPr>
          </a:p>
        </p:txBody>
      </p:sp>
      <p:sp>
        <p:nvSpPr>
          <p:cNvPr id="745" name="Google Shape;745;p73"/>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746" name="Google Shape;746;p73"/>
          <p:cNvSpPr txBox="1"/>
          <p:nvPr>
            <p:ph idx="2"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spTree>
      <p:nvGrpSpPr>
        <p:cNvPr id="33" name="Shape 33"/>
        <p:cNvGrpSpPr/>
        <p:nvPr/>
      </p:nvGrpSpPr>
      <p:grpSpPr>
        <a:xfrm>
          <a:off x="0" y="0"/>
          <a:ext cx="0" cy="0"/>
          <a:chOff x="0" y="0"/>
          <a:chExt cx="0" cy="0"/>
        </a:xfrm>
      </p:grpSpPr>
      <p:sp>
        <p:nvSpPr>
          <p:cNvPr id="34" name="Google Shape;34;p20"/>
          <p:cNvSpPr/>
          <p:nvPr/>
        </p:nvSpPr>
        <p:spPr>
          <a:xfrm>
            <a:off x="181367" y="311500"/>
            <a:ext cx="763500" cy="763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0"/>
          <p:cNvSpPr txBox="1"/>
          <p:nvPr/>
        </p:nvSpPr>
        <p:spPr>
          <a:xfrm>
            <a:off x="947054" y="1385375"/>
            <a:ext cx="858900" cy="7389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2E5E73"/>
                </a:solidFill>
                <a:latin typeface="Roboto"/>
                <a:ea typeface="Roboto"/>
                <a:cs typeface="Roboto"/>
                <a:sym typeface="Roboto"/>
              </a:rPr>
              <a:t>01.</a:t>
            </a:r>
            <a:endParaRPr b="1" i="0" sz="3200" u="none" cap="none" strike="noStrike">
              <a:solidFill>
                <a:srgbClr val="2E5E73"/>
              </a:solidFill>
              <a:latin typeface="Roboto"/>
              <a:ea typeface="Roboto"/>
              <a:cs typeface="Roboto"/>
              <a:sym typeface="Roboto"/>
            </a:endParaRPr>
          </a:p>
        </p:txBody>
      </p:sp>
      <p:sp>
        <p:nvSpPr>
          <p:cNvPr id="36" name="Google Shape;36;p20"/>
          <p:cNvSpPr txBox="1"/>
          <p:nvPr/>
        </p:nvSpPr>
        <p:spPr>
          <a:xfrm>
            <a:off x="947054" y="2255209"/>
            <a:ext cx="858900" cy="7389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2E5E73"/>
                </a:solidFill>
                <a:latin typeface="Roboto"/>
                <a:ea typeface="Roboto"/>
                <a:cs typeface="Roboto"/>
                <a:sym typeface="Roboto"/>
              </a:rPr>
              <a:t>02.</a:t>
            </a:r>
            <a:endParaRPr b="1" i="0" sz="3200" u="none" cap="none" strike="noStrike">
              <a:solidFill>
                <a:srgbClr val="2E5E73"/>
              </a:solidFill>
              <a:latin typeface="Roboto"/>
              <a:ea typeface="Roboto"/>
              <a:cs typeface="Roboto"/>
              <a:sym typeface="Roboto"/>
            </a:endParaRPr>
          </a:p>
        </p:txBody>
      </p:sp>
      <p:sp>
        <p:nvSpPr>
          <p:cNvPr id="37" name="Google Shape;37;p20"/>
          <p:cNvSpPr txBox="1"/>
          <p:nvPr/>
        </p:nvSpPr>
        <p:spPr>
          <a:xfrm>
            <a:off x="947054" y="3097009"/>
            <a:ext cx="858900" cy="7389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2E5E73"/>
                </a:solidFill>
                <a:latin typeface="Roboto"/>
                <a:ea typeface="Roboto"/>
                <a:cs typeface="Roboto"/>
                <a:sym typeface="Roboto"/>
              </a:rPr>
              <a:t>03.</a:t>
            </a:r>
            <a:endParaRPr b="1" i="0" sz="3200" u="none" cap="none" strike="noStrike">
              <a:solidFill>
                <a:srgbClr val="2E5E73"/>
              </a:solidFill>
              <a:latin typeface="Roboto"/>
              <a:ea typeface="Roboto"/>
              <a:cs typeface="Roboto"/>
              <a:sym typeface="Roboto"/>
            </a:endParaRPr>
          </a:p>
        </p:txBody>
      </p:sp>
      <p:sp>
        <p:nvSpPr>
          <p:cNvPr id="38" name="Google Shape;38;p20"/>
          <p:cNvSpPr txBox="1"/>
          <p:nvPr/>
        </p:nvSpPr>
        <p:spPr>
          <a:xfrm>
            <a:off x="947054" y="3938809"/>
            <a:ext cx="858900" cy="7389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2E5E73"/>
                </a:solidFill>
                <a:latin typeface="Roboto"/>
                <a:ea typeface="Roboto"/>
                <a:cs typeface="Roboto"/>
                <a:sym typeface="Roboto"/>
              </a:rPr>
              <a:t>04.</a:t>
            </a:r>
            <a:endParaRPr b="1" i="0" sz="3200" u="none" cap="none" strike="noStrike">
              <a:solidFill>
                <a:srgbClr val="2E5E73"/>
              </a:solidFill>
              <a:latin typeface="Roboto"/>
              <a:ea typeface="Roboto"/>
              <a:cs typeface="Roboto"/>
              <a:sym typeface="Roboto"/>
            </a:endParaRPr>
          </a:p>
        </p:txBody>
      </p:sp>
      <p:sp>
        <p:nvSpPr>
          <p:cNvPr id="39" name="Google Shape;39;p20"/>
          <p:cNvSpPr txBox="1"/>
          <p:nvPr/>
        </p:nvSpPr>
        <p:spPr>
          <a:xfrm>
            <a:off x="947054" y="4780575"/>
            <a:ext cx="858900" cy="7389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2E5E73"/>
                </a:solidFill>
                <a:latin typeface="Roboto"/>
                <a:ea typeface="Roboto"/>
                <a:cs typeface="Roboto"/>
                <a:sym typeface="Roboto"/>
              </a:rPr>
              <a:t>05.</a:t>
            </a:r>
            <a:endParaRPr b="1" i="0" sz="3200" u="none" cap="none" strike="noStrike">
              <a:solidFill>
                <a:srgbClr val="2E5E73"/>
              </a:solidFill>
              <a:latin typeface="Roboto"/>
              <a:ea typeface="Roboto"/>
              <a:cs typeface="Roboto"/>
              <a:sym typeface="Roboto"/>
            </a:endParaRPr>
          </a:p>
        </p:txBody>
      </p:sp>
      <p:sp>
        <p:nvSpPr>
          <p:cNvPr id="40" name="Google Shape;40;p20"/>
          <p:cNvSpPr txBox="1"/>
          <p:nvPr/>
        </p:nvSpPr>
        <p:spPr>
          <a:xfrm>
            <a:off x="7174154" y="1385375"/>
            <a:ext cx="924300" cy="7389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2E5E73"/>
                </a:solidFill>
                <a:latin typeface="Roboto"/>
                <a:ea typeface="Roboto"/>
                <a:cs typeface="Roboto"/>
                <a:sym typeface="Roboto"/>
              </a:rPr>
              <a:t>06.</a:t>
            </a:r>
            <a:endParaRPr b="1" i="0" sz="3200" u="none" cap="none" strike="noStrike">
              <a:solidFill>
                <a:srgbClr val="2E5E73"/>
              </a:solidFill>
              <a:latin typeface="Roboto"/>
              <a:ea typeface="Roboto"/>
              <a:cs typeface="Roboto"/>
              <a:sym typeface="Roboto"/>
            </a:endParaRPr>
          </a:p>
        </p:txBody>
      </p:sp>
      <p:sp>
        <p:nvSpPr>
          <p:cNvPr id="41" name="Google Shape;41;p20"/>
          <p:cNvSpPr txBox="1"/>
          <p:nvPr/>
        </p:nvSpPr>
        <p:spPr>
          <a:xfrm>
            <a:off x="7174154" y="2255209"/>
            <a:ext cx="924300" cy="7389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2E5E73"/>
                </a:solidFill>
                <a:latin typeface="Roboto"/>
                <a:ea typeface="Roboto"/>
                <a:cs typeface="Roboto"/>
                <a:sym typeface="Roboto"/>
              </a:rPr>
              <a:t>07.</a:t>
            </a:r>
            <a:endParaRPr b="1" i="0" sz="3200" u="none" cap="none" strike="noStrike">
              <a:solidFill>
                <a:srgbClr val="2E5E73"/>
              </a:solidFill>
              <a:latin typeface="Roboto"/>
              <a:ea typeface="Roboto"/>
              <a:cs typeface="Roboto"/>
              <a:sym typeface="Roboto"/>
            </a:endParaRPr>
          </a:p>
        </p:txBody>
      </p:sp>
      <p:sp>
        <p:nvSpPr>
          <p:cNvPr id="42" name="Google Shape;42;p20"/>
          <p:cNvSpPr txBox="1"/>
          <p:nvPr/>
        </p:nvSpPr>
        <p:spPr>
          <a:xfrm>
            <a:off x="7174153" y="3097009"/>
            <a:ext cx="924300" cy="7389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2E5E73"/>
                </a:solidFill>
                <a:latin typeface="Roboto"/>
                <a:ea typeface="Roboto"/>
                <a:cs typeface="Roboto"/>
                <a:sym typeface="Roboto"/>
              </a:rPr>
              <a:t>08.</a:t>
            </a:r>
            <a:endParaRPr b="1" i="0" sz="3200" u="none" cap="none" strike="noStrike">
              <a:solidFill>
                <a:srgbClr val="2E5E73"/>
              </a:solidFill>
              <a:latin typeface="Roboto"/>
              <a:ea typeface="Roboto"/>
              <a:cs typeface="Roboto"/>
              <a:sym typeface="Roboto"/>
            </a:endParaRPr>
          </a:p>
        </p:txBody>
      </p:sp>
      <p:sp>
        <p:nvSpPr>
          <p:cNvPr id="43" name="Google Shape;43;p20"/>
          <p:cNvSpPr txBox="1"/>
          <p:nvPr/>
        </p:nvSpPr>
        <p:spPr>
          <a:xfrm>
            <a:off x="7174154" y="3938809"/>
            <a:ext cx="924300" cy="7389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2E5E73"/>
                </a:solidFill>
                <a:latin typeface="Roboto"/>
                <a:ea typeface="Roboto"/>
                <a:cs typeface="Roboto"/>
                <a:sym typeface="Roboto"/>
              </a:rPr>
              <a:t>09.</a:t>
            </a:r>
            <a:endParaRPr b="1" i="0" sz="3200" u="none" cap="none" strike="noStrike">
              <a:solidFill>
                <a:srgbClr val="2E5E73"/>
              </a:solidFill>
              <a:latin typeface="Roboto"/>
              <a:ea typeface="Roboto"/>
              <a:cs typeface="Roboto"/>
              <a:sym typeface="Roboto"/>
            </a:endParaRPr>
          </a:p>
        </p:txBody>
      </p:sp>
      <p:sp>
        <p:nvSpPr>
          <p:cNvPr id="44" name="Google Shape;44;p20"/>
          <p:cNvSpPr txBox="1"/>
          <p:nvPr/>
        </p:nvSpPr>
        <p:spPr>
          <a:xfrm>
            <a:off x="7174154" y="4780575"/>
            <a:ext cx="924300" cy="7389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2E5E73"/>
                </a:solidFill>
                <a:latin typeface="Roboto"/>
                <a:ea typeface="Roboto"/>
                <a:cs typeface="Roboto"/>
                <a:sym typeface="Roboto"/>
              </a:rPr>
              <a:t>10.</a:t>
            </a:r>
            <a:endParaRPr b="1" i="0" sz="3200" u="none" cap="none" strike="noStrike">
              <a:solidFill>
                <a:srgbClr val="2E5E73"/>
              </a:solidFill>
              <a:latin typeface="Roboto"/>
              <a:ea typeface="Roboto"/>
              <a:cs typeface="Roboto"/>
              <a:sym typeface="Roboto"/>
            </a:endParaRPr>
          </a:p>
        </p:txBody>
      </p:sp>
      <p:pic>
        <p:nvPicPr>
          <p:cNvPr id="45" name="Google Shape;45;p20"/>
          <p:cNvPicPr preferRelativeResize="0"/>
          <p:nvPr/>
        </p:nvPicPr>
        <p:blipFill rotWithShape="1">
          <a:blip r:embed="rId2">
            <a:alphaModFix/>
          </a:blip>
          <a:srcRect b="0" l="0" r="0" t="0"/>
          <a:stretch/>
        </p:blipFill>
        <p:spPr>
          <a:xfrm>
            <a:off x="352783" y="426500"/>
            <a:ext cx="420773" cy="533600"/>
          </a:xfrm>
          <a:prstGeom prst="rect">
            <a:avLst/>
          </a:prstGeom>
          <a:noFill/>
          <a:ln>
            <a:noFill/>
          </a:ln>
        </p:spPr>
      </p:pic>
      <p:sp>
        <p:nvSpPr>
          <p:cNvPr id="46" name="Google Shape;46;p20"/>
          <p:cNvSpPr txBox="1"/>
          <p:nvPr>
            <p:ph idx="1" type="subTitle"/>
          </p:nvPr>
        </p:nvSpPr>
        <p:spPr>
          <a:xfrm>
            <a:off x="1632833" y="1505567"/>
            <a:ext cx="52947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47" name="Google Shape;47;p20"/>
          <p:cNvSpPr txBox="1"/>
          <p:nvPr>
            <p:ph idx="2" type="subTitle"/>
          </p:nvPr>
        </p:nvSpPr>
        <p:spPr>
          <a:xfrm>
            <a:off x="1632833" y="2343783"/>
            <a:ext cx="52947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48" name="Google Shape;48;p20"/>
          <p:cNvSpPr txBox="1"/>
          <p:nvPr>
            <p:ph idx="3" type="subTitle"/>
          </p:nvPr>
        </p:nvSpPr>
        <p:spPr>
          <a:xfrm>
            <a:off x="1632833" y="3199583"/>
            <a:ext cx="52947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49" name="Google Shape;49;p20"/>
          <p:cNvSpPr txBox="1"/>
          <p:nvPr>
            <p:ph idx="4" type="subTitle"/>
          </p:nvPr>
        </p:nvSpPr>
        <p:spPr>
          <a:xfrm>
            <a:off x="1632833" y="4041367"/>
            <a:ext cx="52947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0" name="Google Shape;50;p20"/>
          <p:cNvSpPr txBox="1"/>
          <p:nvPr>
            <p:ph idx="5" type="subTitle"/>
          </p:nvPr>
        </p:nvSpPr>
        <p:spPr>
          <a:xfrm>
            <a:off x="1632833" y="4883200"/>
            <a:ext cx="52947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1" name="Google Shape;51;p20"/>
          <p:cNvSpPr txBox="1"/>
          <p:nvPr>
            <p:ph idx="6" type="subTitle"/>
          </p:nvPr>
        </p:nvSpPr>
        <p:spPr>
          <a:xfrm>
            <a:off x="7985600" y="1505567"/>
            <a:ext cx="52947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2" name="Google Shape;52;p20"/>
          <p:cNvSpPr txBox="1"/>
          <p:nvPr>
            <p:ph idx="7" type="subTitle"/>
          </p:nvPr>
        </p:nvSpPr>
        <p:spPr>
          <a:xfrm>
            <a:off x="7985600" y="2343783"/>
            <a:ext cx="52947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3" name="Google Shape;53;p20"/>
          <p:cNvSpPr txBox="1"/>
          <p:nvPr>
            <p:ph idx="8" type="subTitle"/>
          </p:nvPr>
        </p:nvSpPr>
        <p:spPr>
          <a:xfrm>
            <a:off x="7985600" y="3199583"/>
            <a:ext cx="52947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4" name="Google Shape;54;p20"/>
          <p:cNvSpPr txBox="1"/>
          <p:nvPr>
            <p:ph idx="9" type="subTitle"/>
          </p:nvPr>
        </p:nvSpPr>
        <p:spPr>
          <a:xfrm>
            <a:off x="7985600" y="4041367"/>
            <a:ext cx="52947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5" name="Google Shape;55;p20"/>
          <p:cNvSpPr txBox="1"/>
          <p:nvPr>
            <p:ph idx="13" type="subTitle"/>
          </p:nvPr>
        </p:nvSpPr>
        <p:spPr>
          <a:xfrm>
            <a:off x="7985600" y="4883200"/>
            <a:ext cx="52947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6" name="Google Shape;56;p20"/>
          <p:cNvSpPr txBox="1"/>
          <p:nvPr>
            <p:ph type="title"/>
          </p:nvPr>
        </p:nvSpPr>
        <p:spPr>
          <a:xfrm>
            <a:off x="67" y="169867"/>
            <a:ext cx="12192000" cy="5247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57" name="Google Shape;57;p20"/>
          <p:cNvSpPr txBox="1"/>
          <p:nvPr>
            <p:ph idx="14" type="title"/>
          </p:nvPr>
        </p:nvSpPr>
        <p:spPr>
          <a:xfrm>
            <a:off x="-8000" y="638200"/>
            <a:ext cx="12224700" cy="4308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8">
  <p:cSld name="CUSTOM_17">
    <p:spTree>
      <p:nvGrpSpPr>
        <p:cNvPr id="747" name="Shape 747"/>
        <p:cNvGrpSpPr/>
        <p:nvPr/>
      </p:nvGrpSpPr>
      <p:grpSpPr>
        <a:xfrm>
          <a:off x="0" y="0"/>
          <a:ext cx="0" cy="0"/>
          <a:chOff x="0" y="0"/>
          <a:chExt cx="0" cy="0"/>
        </a:xfrm>
      </p:grpSpPr>
      <p:cxnSp>
        <p:nvCxnSpPr>
          <p:cNvPr id="748" name="Google Shape;748;p74"/>
          <p:cNvCxnSpPr/>
          <p:nvPr/>
        </p:nvCxnSpPr>
        <p:spPr>
          <a:xfrm rot="10800000">
            <a:off x="6645664" y="5306467"/>
            <a:ext cx="4309200" cy="0"/>
          </a:xfrm>
          <a:prstGeom prst="straightConnector1">
            <a:avLst/>
          </a:prstGeom>
          <a:noFill/>
          <a:ln cap="flat" cmpd="sng" w="9525">
            <a:solidFill>
              <a:srgbClr val="2E5E73"/>
            </a:solidFill>
            <a:prstDash val="solid"/>
            <a:round/>
            <a:headEnd len="sm" w="sm" type="none"/>
            <a:tailEnd len="sm" w="sm" type="none"/>
          </a:ln>
        </p:spPr>
      </p:cxnSp>
      <p:cxnSp>
        <p:nvCxnSpPr>
          <p:cNvPr id="749" name="Google Shape;749;p74"/>
          <p:cNvCxnSpPr/>
          <p:nvPr/>
        </p:nvCxnSpPr>
        <p:spPr>
          <a:xfrm rot="10800000">
            <a:off x="7464964" y="3680867"/>
            <a:ext cx="3489900" cy="0"/>
          </a:xfrm>
          <a:prstGeom prst="straightConnector1">
            <a:avLst/>
          </a:prstGeom>
          <a:noFill/>
          <a:ln cap="flat" cmpd="sng" w="9525">
            <a:solidFill>
              <a:srgbClr val="2E5E73"/>
            </a:solidFill>
            <a:prstDash val="solid"/>
            <a:round/>
            <a:headEnd len="sm" w="sm" type="none"/>
            <a:tailEnd len="sm" w="sm" type="none"/>
          </a:ln>
        </p:spPr>
      </p:cxnSp>
      <p:cxnSp>
        <p:nvCxnSpPr>
          <p:cNvPr id="750" name="Google Shape;750;p74"/>
          <p:cNvCxnSpPr/>
          <p:nvPr/>
        </p:nvCxnSpPr>
        <p:spPr>
          <a:xfrm rot="10800000">
            <a:off x="6887767" y="2155733"/>
            <a:ext cx="4067100" cy="0"/>
          </a:xfrm>
          <a:prstGeom prst="straightConnector1">
            <a:avLst/>
          </a:prstGeom>
          <a:noFill/>
          <a:ln cap="flat" cmpd="sng" w="9525">
            <a:solidFill>
              <a:srgbClr val="2E5E73"/>
            </a:solidFill>
            <a:prstDash val="solid"/>
            <a:round/>
            <a:headEnd len="sm" w="sm" type="none"/>
            <a:tailEnd len="sm" w="sm" type="none"/>
          </a:ln>
        </p:spPr>
      </p:cxnSp>
      <p:cxnSp>
        <p:nvCxnSpPr>
          <p:cNvPr id="751" name="Google Shape;751;p74"/>
          <p:cNvCxnSpPr/>
          <p:nvPr/>
        </p:nvCxnSpPr>
        <p:spPr>
          <a:xfrm rot="10800000">
            <a:off x="609767" y="4595267"/>
            <a:ext cx="4041900" cy="0"/>
          </a:xfrm>
          <a:prstGeom prst="straightConnector1">
            <a:avLst/>
          </a:prstGeom>
          <a:noFill/>
          <a:ln cap="flat" cmpd="sng" w="9525">
            <a:solidFill>
              <a:srgbClr val="2E5E73"/>
            </a:solidFill>
            <a:prstDash val="solid"/>
            <a:round/>
            <a:headEnd len="sm" w="sm" type="none"/>
            <a:tailEnd len="sm" w="sm" type="none"/>
          </a:ln>
        </p:spPr>
      </p:cxnSp>
      <p:cxnSp>
        <p:nvCxnSpPr>
          <p:cNvPr id="752" name="Google Shape;752;p74"/>
          <p:cNvCxnSpPr/>
          <p:nvPr/>
        </p:nvCxnSpPr>
        <p:spPr>
          <a:xfrm rot="10800000">
            <a:off x="609833" y="2766467"/>
            <a:ext cx="4543500" cy="0"/>
          </a:xfrm>
          <a:prstGeom prst="straightConnector1">
            <a:avLst/>
          </a:prstGeom>
          <a:noFill/>
          <a:ln cap="flat" cmpd="sng" w="9525">
            <a:solidFill>
              <a:srgbClr val="2E5E73"/>
            </a:solidFill>
            <a:prstDash val="solid"/>
            <a:round/>
            <a:headEnd len="sm" w="sm" type="none"/>
            <a:tailEnd len="sm" w="sm" type="none"/>
          </a:ln>
        </p:spPr>
      </p:cxnSp>
      <p:sp>
        <p:nvSpPr>
          <p:cNvPr id="753" name="Google Shape;753;p74"/>
          <p:cNvSpPr/>
          <p:nvPr/>
        </p:nvSpPr>
        <p:spPr>
          <a:xfrm rot="-4979432">
            <a:off x="4262206" y="1941760"/>
            <a:ext cx="3689979" cy="3695861"/>
          </a:xfrm>
          <a:prstGeom prst="blockArc">
            <a:avLst>
              <a:gd fmla="val 12602522" name="adj1"/>
              <a:gd fmla="val 16867657" name="adj2"/>
              <a:gd fmla="val 20844" name="adj3"/>
            </a:avLst>
          </a:prstGeom>
          <a:solidFill>
            <a:srgbClr val="082D49"/>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74"/>
          <p:cNvSpPr/>
          <p:nvPr/>
        </p:nvSpPr>
        <p:spPr>
          <a:xfrm rot="7923107">
            <a:off x="4233315" y="1938436"/>
            <a:ext cx="3699600" cy="3700334"/>
          </a:xfrm>
          <a:prstGeom prst="blockArc">
            <a:avLst>
              <a:gd fmla="val 12602522" name="adj1"/>
              <a:gd fmla="val 16867657" name="adj2"/>
              <a:gd fmla="val 20844" name="adj3"/>
            </a:avLst>
          </a:prstGeom>
          <a:solidFill>
            <a:srgbClr val="2E5E7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74"/>
          <p:cNvSpPr/>
          <p:nvPr/>
        </p:nvSpPr>
        <p:spPr>
          <a:xfrm rot="3597600">
            <a:off x="4237799" y="1954573"/>
            <a:ext cx="3698728" cy="3702054"/>
          </a:xfrm>
          <a:prstGeom prst="blockArc">
            <a:avLst>
              <a:gd fmla="val 12602522" name="adj1"/>
              <a:gd fmla="val 16867657" name="adj2"/>
              <a:gd fmla="val 20844" name="adj3"/>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74"/>
          <p:cNvSpPr/>
          <p:nvPr/>
        </p:nvSpPr>
        <p:spPr>
          <a:xfrm rot="4023030">
            <a:off x="7093521" y="2960983"/>
            <a:ext cx="770159" cy="772093"/>
          </a:xfrm>
          <a:prstGeom prst="pie">
            <a:avLst>
              <a:gd fmla="val 6190354" name="adj1"/>
              <a:gd fmla="val 14996165" name="adj2"/>
            </a:avLst>
          </a:prstGeom>
          <a:solidFill>
            <a:srgbClr val="2E5E7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74"/>
          <p:cNvSpPr/>
          <p:nvPr/>
        </p:nvSpPr>
        <p:spPr>
          <a:xfrm rot="-6817763">
            <a:off x="7090083" y="2948321"/>
            <a:ext cx="770173" cy="771978"/>
          </a:xfrm>
          <a:prstGeom prst="pie">
            <a:avLst>
              <a:gd fmla="val 4028252" name="adj1"/>
              <a:gd fmla="val 17183677" name="adj2"/>
            </a:avLst>
          </a:prstGeom>
          <a:solidFill>
            <a:srgbClr val="2E5E7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74"/>
          <p:cNvSpPr/>
          <p:nvPr/>
        </p:nvSpPr>
        <p:spPr>
          <a:xfrm rot="-9361883">
            <a:off x="4246154" y="1930781"/>
            <a:ext cx="3702033" cy="3697803"/>
          </a:xfrm>
          <a:prstGeom prst="blockArc">
            <a:avLst>
              <a:gd fmla="val 12602522" name="adj1"/>
              <a:gd fmla="val 16867657" name="adj2"/>
              <a:gd fmla="val 20844" name="adj3"/>
            </a:avLst>
          </a:prstGeom>
          <a:solidFill>
            <a:srgbClr val="1475D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74"/>
          <p:cNvSpPr/>
          <p:nvPr/>
        </p:nvSpPr>
        <p:spPr>
          <a:xfrm rot="-8939651">
            <a:off x="4866056" y="4589785"/>
            <a:ext cx="771075" cy="770923"/>
          </a:xfrm>
          <a:prstGeom prst="pie">
            <a:avLst>
              <a:gd fmla="val 6190354" name="adj1"/>
              <a:gd fmla="val 14996165" name="adj2"/>
            </a:avLst>
          </a:prstGeom>
          <a:solidFill>
            <a:srgbClr val="082D49"/>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74"/>
          <p:cNvSpPr/>
          <p:nvPr/>
        </p:nvSpPr>
        <p:spPr>
          <a:xfrm rot="1822031">
            <a:off x="4866394" y="4589502"/>
            <a:ext cx="770859" cy="770949"/>
          </a:xfrm>
          <a:prstGeom prst="pie">
            <a:avLst>
              <a:gd fmla="val 4028252" name="adj1"/>
              <a:gd fmla="val 17183677" name="adj2"/>
            </a:avLst>
          </a:prstGeom>
          <a:solidFill>
            <a:srgbClr val="082D49"/>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74"/>
          <p:cNvSpPr/>
          <p:nvPr/>
        </p:nvSpPr>
        <p:spPr>
          <a:xfrm rot="-599011">
            <a:off x="4252347" y="1956552"/>
            <a:ext cx="3703175" cy="3697474"/>
          </a:xfrm>
          <a:prstGeom prst="blockArc">
            <a:avLst>
              <a:gd fmla="val 12513247" name="adj1"/>
              <a:gd fmla="val 16867657" name="adj2"/>
              <a:gd fmla="val 20844" name="adj3"/>
            </a:avLst>
          </a:prstGeom>
          <a:solidFill>
            <a:srgbClr val="00C7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74"/>
          <p:cNvSpPr/>
          <p:nvPr/>
        </p:nvSpPr>
        <p:spPr>
          <a:xfrm rot="-176551">
            <a:off x="5736581" y="1956506"/>
            <a:ext cx="771417" cy="771117"/>
          </a:xfrm>
          <a:prstGeom prst="pie">
            <a:avLst>
              <a:gd fmla="val 6190354" name="adj1"/>
              <a:gd fmla="val 14996165" name="adj2"/>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74"/>
          <p:cNvSpPr/>
          <p:nvPr/>
        </p:nvSpPr>
        <p:spPr>
          <a:xfrm rot="10584502">
            <a:off x="5736711" y="1956736"/>
            <a:ext cx="771014" cy="770715"/>
          </a:xfrm>
          <a:prstGeom prst="pie">
            <a:avLst>
              <a:gd fmla="val 4028252" name="adj1"/>
              <a:gd fmla="val 17183677" name="adj2"/>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74"/>
          <p:cNvSpPr/>
          <p:nvPr/>
        </p:nvSpPr>
        <p:spPr>
          <a:xfrm rot="8348103">
            <a:off x="6575270" y="4575294"/>
            <a:ext cx="770773" cy="771105"/>
          </a:xfrm>
          <a:prstGeom prst="pie">
            <a:avLst>
              <a:gd fmla="val 6190354" name="adj1"/>
              <a:gd fmla="val 14996165" name="adj2"/>
            </a:avLst>
          </a:prstGeom>
          <a:solidFill>
            <a:srgbClr val="1475D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74"/>
          <p:cNvSpPr/>
          <p:nvPr/>
        </p:nvSpPr>
        <p:spPr>
          <a:xfrm rot="-2492679">
            <a:off x="6575386" y="4575137"/>
            <a:ext cx="770804" cy="771601"/>
          </a:xfrm>
          <a:prstGeom prst="pie">
            <a:avLst>
              <a:gd fmla="val 4028252" name="adj1"/>
              <a:gd fmla="val 17183677" name="adj2"/>
            </a:avLst>
          </a:prstGeom>
          <a:solidFill>
            <a:srgbClr val="1475D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74"/>
          <p:cNvSpPr/>
          <p:nvPr/>
        </p:nvSpPr>
        <p:spPr>
          <a:xfrm rot="-4555551">
            <a:off x="4330852" y="2945875"/>
            <a:ext cx="769808" cy="771845"/>
          </a:xfrm>
          <a:prstGeom prst="pie">
            <a:avLst>
              <a:gd fmla="val 6190354" name="adj1"/>
              <a:gd fmla="val 14996165" name="adj2"/>
            </a:avLst>
          </a:prstGeom>
          <a:solidFill>
            <a:srgbClr val="00C7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74"/>
          <p:cNvSpPr/>
          <p:nvPr/>
        </p:nvSpPr>
        <p:spPr>
          <a:xfrm rot="6205784">
            <a:off x="4330932" y="2945770"/>
            <a:ext cx="769851" cy="771894"/>
          </a:xfrm>
          <a:prstGeom prst="pie">
            <a:avLst>
              <a:gd fmla="val 4028252" name="adj1"/>
              <a:gd fmla="val 17183677" name="adj2"/>
            </a:avLst>
          </a:prstGeom>
          <a:solidFill>
            <a:srgbClr val="00C7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74"/>
          <p:cNvSpPr txBox="1"/>
          <p:nvPr/>
        </p:nvSpPr>
        <p:spPr>
          <a:xfrm>
            <a:off x="7620000" y="2155733"/>
            <a:ext cx="3799500" cy="849900"/>
          </a:xfrm>
          <a:prstGeom prst="rect">
            <a:avLst/>
          </a:prstGeom>
          <a:noFill/>
          <a:ln>
            <a:noFill/>
          </a:ln>
        </p:spPr>
        <p:txBody>
          <a:bodyPr anchorCtr="0" anchor="t" bIns="0" lIns="609600" spcFirstLastPara="1" rIns="121900" wrap="square" tIns="121900">
            <a:no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cap="none" strike="noStrike">
                <a:solidFill>
                  <a:srgbClr val="2E5E73"/>
                </a:solidFill>
                <a:latin typeface="Roboto"/>
                <a:ea typeface="Roboto"/>
                <a:cs typeface="Roboto"/>
                <a:sym typeface="Roboto"/>
              </a:rPr>
              <a:t>Step 5 Goes Here: </a:t>
            </a:r>
            <a:br>
              <a:rPr b="1" i="0" lang="en-US" sz="1300" u="none" cap="none" strike="noStrike">
                <a:solidFill>
                  <a:srgbClr val="2E5E73"/>
                </a:solidFill>
                <a:latin typeface="Roboto"/>
                <a:ea typeface="Roboto"/>
                <a:cs typeface="Roboto"/>
                <a:sym typeface="Roboto"/>
              </a:rPr>
            </a:br>
            <a:r>
              <a:rPr b="0" i="0" lang="en-US" sz="1300" u="none" cap="none" strike="noStrike">
                <a:solidFill>
                  <a:srgbClr val="2E5E73"/>
                </a:solidFill>
                <a:latin typeface="Roboto"/>
                <a:ea typeface="Roboto"/>
                <a:cs typeface="Roboto"/>
                <a:sym typeface="Roboto"/>
              </a:rPr>
              <a:t>Gray out the steps that you are not explaining. Make the text gray color a9b7c0ff. Completed steps are black. </a:t>
            </a:r>
            <a:endParaRPr b="0" i="0" sz="1300" u="none" cap="none" strike="noStrike">
              <a:solidFill>
                <a:srgbClr val="2E5E73"/>
              </a:solidFill>
              <a:latin typeface="Roboto"/>
              <a:ea typeface="Roboto"/>
              <a:cs typeface="Roboto"/>
              <a:sym typeface="Roboto"/>
            </a:endParaRPr>
          </a:p>
          <a:p>
            <a:pPr indent="0" lvl="0" marL="0" marR="0" rtl="0" algn="l">
              <a:lnSpc>
                <a:spcPct val="100000"/>
              </a:lnSpc>
              <a:spcBef>
                <a:spcPts val="2100"/>
              </a:spcBef>
              <a:spcAft>
                <a:spcPts val="0"/>
              </a:spcAft>
              <a:buClr>
                <a:srgbClr val="000000"/>
              </a:buClr>
              <a:buSzPts val="1100"/>
              <a:buFont typeface="Arial"/>
              <a:buNone/>
            </a:pPr>
            <a:r>
              <a:t/>
            </a:r>
            <a:endParaRPr b="1" i="0" sz="1100" u="none" cap="none" strike="noStrike">
              <a:solidFill>
                <a:srgbClr val="2E5E73"/>
              </a:solidFill>
              <a:latin typeface="Roboto"/>
              <a:ea typeface="Roboto"/>
              <a:cs typeface="Roboto"/>
              <a:sym typeface="Roboto"/>
            </a:endParaRPr>
          </a:p>
          <a:p>
            <a:pPr indent="0" lvl="0" marL="0" marR="0" rtl="0" algn="l">
              <a:lnSpc>
                <a:spcPct val="100000"/>
              </a:lnSpc>
              <a:spcBef>
                <a:spcPts val="2100"/>
              </a:spcBef>
              <a:spcAft>
                <a:spcPts val="2100"/>
              </a:spcAft>
              <a:buClr>
                <a:srgbClr val="000000"/>
              </a:buClr>
              <a:buSzPts val="1100"/>
              <a:buFont typeface="Arial"/>
              <a:buNone/>
            </a:pPr>
            <a:r>
              <a:t/>
            </a:r>
            <a:endParaRPr b="1" i="0" sz="1100" u="none" cap="none" strike="noStrike">
              <a:solidFill>
                <a:srgbClr val="2E5E73"/>
              </a:solidFill>
              <a:latin typeface="Roboto"/>
              <a:ea typeface="Roboto"/>
              <a:cs typeface="Roboto"/>
              <a:sym typeface="Roboto"/>
            </a:endParaRPr>
          </a:p>
        </p:txBody>
      </p:sp>
      <p:sp>
        <p:nvSpPr>
          <p:cNvPr id="769" name="Google Shape;769;p74"/>
          <p:cNvSpPr txBox="1"/>
          <p:nvPr/>
        </p:nvSpPr>
        <p:spPr>
          <a:xfrm>
            <a:off x="0" y="2770733"/>
            <a:ext cx="3706500" cy="849900"/>
          </a:xfrm>
          <a:prstGeom prst="rect">
            <a:avLst/>
          </a:prstGeom>
          <a:noFill/>
          <a:ln>
            <a:noFill/>
          </a:ln>
        </p:spPr>
        <p:txBody>
          <a:bodyPr anchorCtr="0" anchor="t" bIns="0" lIns="609600" spcFirstLastPara="1" rIns="121900" wrap="square" tIns="121900">
            <a:noAutofit/>
          </a:bodyPr>
          <a:lstStyle/>
          <a:p>
            <a:pPr indent="0" lvl="0" marL="0" marR="0" rtl="0" algn="l">
              <a:lnSpc>
                <a:spcPct val="100000"/>
              </a:lnSpc>
              <a:spcBef>
                <a:spcPts val="0"/>
              </a:spcBef>
              <a:spcAft>
                <a:spcPts val="2100"/>
              </a:spcAft>
              <a:buClr>
                <a:srgbClr val="000000"/>
              </a:buClr>
              <a:buSzPts val="1300"/>
              <a:buFont typeface="Arial"/>
              <a:buNone/>
            </a:pPr>
            <a:r>
              <a:rPr b="1" i="0" lang="en-US" sz="1300" u="none" cap="none" strike="noStrike">
                <a:solidFill>
                  <a:srgbClr val="2E5E73"/>
                </a:solidFill>
                <a:latin typeface="Roboto"/>
                <a:ea typeface="Roboto"/>
                <a:cs typeface="Roboto"/>
                <a:sym typeface="Roboto"/>
              </a:rPr>
              <a:t>Step 1 Goes Here: </a:t>
            </a:r>
            <a:br>
              <a:rPr b="1" i="0" lang="en-US" sz="1300" u="none" cap="none" strike="noStrike">
                <a:solidFill>
                  <a:srgbClr val="2E5E73"/>
                </a:solidFill>
                <a:latin typeface="Roboto"/>
                <a:ea typeface="Roboto"/>
                <a:cs typeface="Roboto"/>
                <a:sym typeface="Roboto"/>
              </a:rPr>
            </a:br>
            <a:r>
              <a:rPr b="0" i="0" lang="en-US" sz="1300" u="none" cap="none" strike="noStrike">
                <a:solidFill>
                  <a:srgbClr val="2E5E73"/>
                </a:solidFill>
                <a:latin typeface="Roboto"/>
                <a:ea typeface="Roboto"/>
                <a:cs typeface="Roboto"/>
                <a:sym typeface="Roboto"/>
              </a:rPr>
              <a:t>Gray out the steps that you are not explaining. Make the text gray color a9b7c0ff. Completed steps are black. </a:t>
            </a:r>
            <a:endParaRPr b="0" i="0" sz="1300" u="none" cap="none" strike="noStrike">
              <a:solidFill>
                <a:srgbClr val="2E5E73"/>
              </a:solidFill>
              <a:latin typeface="Roboto"/>
              <a:ea typeface="Roboto"/>
              <a:cs typeface="Roboto"/>
              <a:sym typeface="Roboto"/>
            </a:endParaRPr>
          </a:p>
        </p:txBody>
      </p:sp>
      <p:sp>
        <p:nvSpPr>
          <p:cNvPr id="770" name="Google Shape;770;p74"/>
          <p:cNvSpPr txBox="1"/>
          <p:nvPr/>
        </p:nvSpPr>
        <p:spPr>
          <a:xfrm>
            <a:off x="0" y="4594133"/>
            <a:ext cx="3746100" cy="849900"/>
          </a:xfrm>
          <a:prstGeom prst="rect">
            <a:avLst/>
          </a:prstGeom>
          <a:noFill/>
          <a:ln>
            <a:noFill/>
          </a:ln>
        </p:spPr>
        <p:txBody>
          <a:bodyPr anchorCtr="0" anchor="t" bIns="0" lIns="609600" spcFirstLastPara="1" rIns="121900" wrap="square" tIns="121900">
            <a:no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cap="none" strike="noStrike">
                <a:solidFill>
                  <a:srgbClr val="2E5E73"/>
                </a:solidFill>
                <a:latin typeface="Roboto"/>
                <a:ea typeface="Roboto"/>
                <a:cs typeface="Roboto"/>
                <a:sym typeface="Roboto"/>
              </a:rPr>
              <a:t>Step 2 Goes Here: </a:t>
            </a:r>
            <a:br>
              <a:rPr b="1" i="0" lang="en-US" sz="1300" u="none" cap="none" strike="noStrike">
                <a:solidFill>
                  <a:srgbClr val="2E5E73"/>
                </a:solidFill>
                <a:latin typeface="Roboto"/>
                <a:ea typeface="Roboto"/>
                <a:cs typeface="Roboto"/>
                <a:sym typeface="Roboto"/>
              </a:rPr>
            </a:br>
            <a:r>
              <a:rPr b="0" i="0" lang="en-US" sz="1300" u="none" cap="none" strike="noStrike">
                <a:solidFill>
                  <a:srgbClr val="2E5E73"/>
                </a:solidFill>
                <a:latin typeface="Roboto"/>
                <a:ea typeface="Roboto"/>
                <a:cs typeface="Roboto"/>
                <a:sym typeface="Roboto"/>
              </a:rPr>
              <a:t>Gray out the steps that you are not explaining. Make the text gray color a9b7c0ff. Completed steps are black. </a:t>
            </a:r>
            <a:endParaRPr b="0" i="0" sz="1300" u="none" cap="none" strike="noStrike">
              <a:solidFill>
                <a:srgbClr val="2E5E73"/>
              </a:solidFill>
              <a:latin typeface="Roboto"/>
              <a:ea typeface="Roboto"/>
              <a:cs typeface="Roboto"/>
              <a:sym typeface="Roboto"/>
            </a:endParaRPr>
          </a:p>
          <a:p>
            <a:pPr indent="0" lvl="0" marL="0" marR="0" rtl="0" algn="l">
              <a:lnSpc>
                <a:spcPct val="100000"/>
              </a:lnSpc>
              <a:spcBef>
                <a:spcPts val="2100"/>
              </a:spcBef>
              <a:spcAft>
                <a:spcPts val="2100"/>
              </a:spcAft>
              <a:buClr>
                <a:srgbClr val="000000"/>
              </a:buClr>
              <a:buSzPts val="1100"/>
              <a:buFont typeface="Arial"/>
              <a:buNone/>
            </a:pPr>
            <a:r>
              <a:t/>
            </a:r>
            <a:endParaRPr b="1" i="0" sz="1100" u="none" cap="none" strike="noStrike">
              <a:solidFill>
                <a:srgbClr val="2E5E73"/>
              </a:solidFill>
              <a:latin typeface="Roboto"/>
              <a:ea typeface="Roboto"/>
              <a:cs typeface="Roboto"/>
              <a:sym typeface="Roboto"/>
            </a:endParaRPr>
          </a:p>
        </p:txBody>
      </p:sp>
      <p:sp>
        <p:nvSpPr>
          <p:cNvPr id="771" name="Google Shape;771;p74"/>
          <p:cNvSpPr txBox="1"/>
          <p:nvPr/>
        </p:nvSpPr>
        <p:spPr>
          <a:xfrm>
            <a:off x="7620000" y="5305333"/>
            <a:ext cx="3632700" cy="849900"/>
          </a:xfrm>
          <a:prstGeom prst="rect">
            <a:avLst/>
          </a:prstGeom>
          <a:noFill/>
          <a:ln>
            <a:noFill/>
          </a:ln>
        </p:spPr>
        <p:txBody>
          <a:bodyPr anchorCtr="0" anchor="t" bIns="0" lIns="609600" spcFirstLastPara="1" rIns="121900" wrap="square" tIns="121900">
            <a:no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cap="none" strike="noStrike">
                <a:solidFill>
                  <a:srgbClr val="2E5E73"/>
                </a:solidFill>
                <a:latin typeface="Roboto"/>
                <a:ea typeface="Roboto"/>
                <a:cs typeface="Roboto"/>
                <a:sym typeface="Roboto"/>
              </a:rPr>
              <a:t>Step 3 Goes Here: </a:t>
            </a:r>
            <a:br>
              <a:rPr b="1" i="0" lang="en-US" sz="1300" u="none" cap="none" strike="noStrike">
                <a:solidFill>
                  <a:srgbClr val="2E5E73"/>
                </a:solidFill>
                <a:latin typeface="Roboto"/>
                <a:ea typeface="Roboto"/>
                <a:cs typeface="Roboto"/>
                <a:sym typeface="Roboto"/>
              </a:rPr>
            </a:br>
            <a:r>
              <a:rPr b="0" i="0" lang="en-US" sz="1300" u="none" cap="none" strike="noStrike">
                <a:solidFill>
                  <a:srgbClr val="2E5E73"/>
                </a:solidFill>
                <a:latin typeface="Roboto"/>
                <a:ea typeface="Roboto"/>
                <a:cs typeface="Roboto"/>
                <a:sym typeface="Roboto"/>
              </a:rPr>
              <a:t>Gray out the steps that you are not explaining. Make the text gray color a9b7c0ff. Completed steps are black. </a:t>
            </a:r>
            <a:endParaRPr b="0" i="0" sz="1300" u="none" cap="none" strike="noStrike">
              <a:solidFill>
                <a:srgbClr val="2E5E73"/>
              </a:solidFill>
              <a:latin typeface="Roboto"/>
              <a:ea typeface="Roboto"/>
              <a:cs typeface="Roboto"/>
              <a:sym typeface="Roboto"/>
            </a:endParaRPr>
          </a:p>
          <a:p>
            <a:pPr indent="0" lvl="0" marL="0" marR="0" rtl="0" algn="l">
              <a:lnSpc>
                <a:spcPct val="100000"/>
              </a:lnSpc>
              <a:spcBef>
                <a:spcPts val="2100"/>
              </a:spcBef>
              <a:spcAft>
                <a:spcPts val="0"/>
              </a:spcAft>
              <a:buClr>
                <a:srgbClr val="000000"/>
              </a:buClr>
              <a:buSzPts val="1100"/>
              <a:buFont typeface="Arial"/>
              <a:buNone/>
            </a:pPr>
            <a:r>
              <a:t/>
            </a:r>
            <a:endParaRPr b="1" i="0" sz="1100" u="none" cap="none" strike="noStrike">
              <a:solidFill>
                <a:srgbClr val="2E5E73"/>
              </a:solidFill>
              <a:latin typeface="Roboto"/>
              <a:ea typeface="Roboto"/>
              <a:cs typeface="Roboto"/>
              <a:sym typeface="Roboto"/>
            </a:endParaRPr>
          </a:p>
          <a:p>
            <a:pPr indent="0" lvl="0" marL="0" marR="0" rtl="0" algn="l">
              <a:lnSpc>
                <a:spcPct val="100000"/>
              </a:lnSpc>
              <a:spcBef>
                <a:spcPts val="2100"/>
              </a:spcBef>
              <a:spcAft>
                <a:spcPts val="2100"/>
              </a:spcAft>
              <a:buClr>
                <a:srgbClr val="000000"/>
              </a:buClr>
              <a:buSzPts val="1100"/>
              <a:buFont typeface="Arial"/>
              <a:buNone/>
            </a:pPr>
            <a:r>
              <a:t/>
            </a:r>
            <a:endParaRPr b="1" i="0" sz="1100" u="none" cap="none" strike="noStrike">
              <a:solidFill>
                <a:srgbClr val="2E5E73"/>
              </a:solidFill>
              <a:latin typeface="Roboto"/>
              <a:ea typeface="Roboto"/>
              <a:cs typeface="Roboto"/>
              <a:sym typeface="Roboto"/>
            </a:endParaRPr>
          </a:p>
        </p:txBody>
      </p:sp>
      <p:sp>
        <p:nvSpPr>
          <p:cNvPr id="772" name="Google Shape;772;p74"/>
          <p:cNvSpPr txBox="1"/>
          <p:nvPr/>
        </p:nvSpPr>
        <p:spPr>
          <a:xfrm>
            <a:off x="4352733" y="3052013"/>
            <a:ext cx="677100" cy="3543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100"/>
              <a:buFont typeface="Arial"/>
              <a:buNone/>
            </a:pPr>
            <a:r>
              <a:rPr b="1" i="0" lang="en-US" sz="2100" u="none" cap="none" strike="noStrike">
                <a:solidFill>
                  <a:schemeClr val="dk2"/>
                </a:solidFill>
                <a:latin typeface="Roboto"/>
                <a:ea typeface="Roboto"/>
                <a:cs typeface="Roboto"/>
                <a:sym typeface="Roboto"/>
              </a:rPr>
              <a:t>01</a:t>
            </a:r>
            <a:endParaRPr b="1" i="0" sz="2100" u="none" cap="none" strike="noStrike">
              <a:solidFill>
                <a:schemeClr val="dk2"/>
              </a:solidFill>
              <a:latin typeface="Roboto"/>
              <a:ea typeface="Roboto"/>
              <a:cs typeface="Roboto"/>
              <a:sym typeface="Roboto"/>
            </a:endParaRPr>
          </a:p>
        </p:txBody>
      </p:sp>
      <p:sp>
        <p:nvSpPr>
          <p:cNvPr id="773" name="Google Shape;773;p74"/>
          <p:cNvSpPr txBox="1"/>
          <p:nvPr/>
        </p:nvSpPr>
        <p:spPr>
          <a:xfrm>
            <a:off x="4900864" y="4688001"/>
            <a:ext cx="677100" cy="3543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100"/>
              <a:buFont typeface="Arial"/>
              <a:buNone/>
            </a:pPr>
            <a:r>
              <a:rPr b="1" i="0" lang="en-US" sz="2100" u="none" cap="none" strike="noStrike">
                <a:solidFill>
                  <a:srgbClr val="FFFFFF"/>
                </a:solidFill>
                <a:latin typeface="Roboto"/>
                <a:ea typeface="Roboto"/>
                <a:cs typeface="Roboto"/>
                <a:sym typeface="Roboto"/>
              </a:rPr>
              <a:t>02</a:t>
            </a:r>
            <a:endParaRPr b="1" i="0" sz="2100" u="none" cap="none" strike="noStrike">
              <a:solidFill>
                <a:srgbClr val="FFFFFF"/>
              </a:solidFill>
              <a:latin typeface="Roboto"/>
              <a:ea typeface="Roboto"/>
              <a:cs typeface="Roboto"/>
              <a:sym typeface="Roboto"/>
            </a:endParaRPr>
          </a:p>
        </p:txBody>
      </p:sp>
      <p:sp>
        <p:nvSpPr>
          <p:cNvPr id="774" name="Google Shape;774;p74"/>
          <p:cNvSpPr txBox="1"/>
          <p:nvPr/>
        </p:nvSpPr>
        <p:spPr>
          <a:xfrm>
            <a:off x="6594205" y="4688001"/>
            <a:ext cx="677100" cy="3543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100"/>
              <a:buFont typeface="Arial"/>
              <a:buNone/>
            </a:pPr>
            <a:r>
              <a:rPr b="1" i="0" lang="en-US" sz="2100" u="none" cap="none" strike="noStrike">
                <a:solidFill>
                  <a:srgbClr val="FFFFFF"/>
                </a:solidFill>
                <a:latin typeface="Roboto"/>
                <a:ea typeface="Roboto"/>
                <a:cs typeface="Roboto"/>
                <a:sym typeface="Roboto"/>
              </a:rPr>
              <a:t>03</a:t>
            </a:r>
            <a:endParaRPr b="1" i="0" sz="2100" u="none" cap="none" strike="noStrike">
              <a:solidFill>
                <a:srgbClr val="FFFFFF"/>
              </a:solidFill>
              <a:latin typeface="Roboto"/>
              <a:ea typeface="Roboto"/>
              <a:cs typeface="Roboto"/>
              <a:sym typeface="Roboto"/>
            </a:endParaRPr>
          </a:p>
        </p:txBody>
      </p:sp>
      <p:sp>
        <p:nvSpPr>
          <p:cNvPr id="775" name="Google Shape;775;p74"/>
          <p:cNvSpPr txBox="1"/>
          <p:nvPr/>
        </p:nvSpPr>
        <p:spPr>
          <a:xfrm>
            <a:off x="7140090" y="3052013"/>
            <a:ext cx="677100" cy="3543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100"/>
              <a:buFont typeface="Arial"/>
              <a:buNone/>
            </a:pPr>
            <a:r>
              <a:rPr b="1" i="0" lang="en-US" sz="2100" u="none" cap="none" strike="noStrike">
                <a:solidFill>
                  <a:srgbClr val="FFFFFF"/>
                </a:solidFill>
                <a:latin typeface="Roboto"/>
                <a:ea typeface="Roboto"/>
                <a:cs typeface="Roboto"/>
                <a:sym typeface="Roboto"/>
              </a:rPr>
              <a:t>04</a:t>
            </a:r>
            <a:endParaRPr b="1" i="0" sz="2100" u="none" cap="none" strike="noStrike">
              <a:solidFill>
                <a:srgbClr val="FFFFFF"/>
              </a:solidFill>
              <a:latin typeface="Roboto"/>
              <a:ea typeface="Roboto"/>
              <a:cs typeface="Roboto"/>
              <a:sym typeface="Roboto"/>
            </a:endParaRPr>
          </a:p>
        </p:txBody>
      </p:sp>
      <p:sp>
        <p:nvSpPr>
          <p:cNvPr id="776" name="Google Shape;776;p74"/>
          <p:cNvSpPr txBox="1"/>
          <p:nvPr/>
        </p:nvSpPr>
        <p:spPr>
          <a:xfrm>
            <a:off x="5776308" y="2058315"/>
            <a:ext cx="677100" cy="3543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100"/>
              <a:buFont typeface="Arial"/>
              <a:buNone/>
            </a:pPr>
            <a:r>
              <a:rPr b="1" i="0" lang="en-US" sz="2100" u="none" cap="none" strike="noStrike">
                <a:solidFill>
                  <a:schemeClr val="dk2"/>
                </a:solidFill>
                <a:latin typeface="Roboto"/>
                <a:ea typeface="Roboto"/>
                <a:cs typeface="Roboto"/>
                <a:sym typeface="Roboto"/>
              </a:rPr>
              <a:t>05</a:t>
            </a:r>
            <a:endParaRPr b="1" i="0" sz="2100" u="none" cap="none" strike="noStrike">
              <a:solidFill>
                <a:schemeClr val="dk2"/>
              </a:solidFill>
              <a:latin typeface="Roboto"/>
              <a:ea typeface="Roboto"/>
              <a:cs typeface="Roboto"/>
              <a:sym typeface="Roboto"/>
            </a:endParaRPr>
          </a:p>
        </p:txBody>
      </p:sp>
      <p:sp>
        <p:nvSpPr>
          <p:cNvPr id="777" name="Google Shape;777;p74"/>
          <p:cNvSpPr txBox="1"/>
          <p:nvPr/>
        </p:nvSpPr>
        <p:spPr>
          <a:xfrm>
            <a:off x="7620000" y="3679733"/>
            <a:ext cx="3632700" cy="849900"/>
          </a:xfrm>
          <a:prstGeom prst="rect">
            <a:avLst/>
          </a:prstGeom>
          <a:noFill/>
          <a:ln>
            <a:noFill/>
          </a:ln>
        </p:spPr>
        <p:txBody>
          <a:bodyPr anchorCtr="0" anchor="t" bIns="0" lIns="609600" spcFirstLastPara="1" rIns="121900" wrap="square" tIns="121900">
            <a:no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cap="none" strike="noStrike">
                <a:solidFill>
                  <a:srgbClr val="2E5E73"/>
                </a:solidFill>
                <a:latin typeface="Roboto"/>
                <a:ea typeface="Roboto"/>
                <a:cs typeface="Roboto"/>
                <a:sym typeface="Roboto"/>
              </a:rPr>
              <a:t>Step 4 Goes Here: </a:t>
            </a:r>
            <a:br>
              <a:rPr b="1" i="0" lang="en-US" sz="1300" u="none" cap="none" strike="noStrike">
                <a:solidFill>
                  <a:srgbClr val="2E5E73"/>
                </a:solidFill>
                <a:latin typeface="Roboto"/>
                <a:ea typeface="Roboto"/>
                <a:cs typeface="Roboto"/>
                <a:sym typeface="Roboto"/>
              </a:rPr>
            </a:br>
            <a:r>
              <a:rPr b="0" i="0" lang="en-US" sz="1300" u="none" cap="none" strike="noStrike">
                <a:solidFill>
                  <a:srgbClr val="2E5E73"/>
                </a:solidFill>
                <a:latin typeface="Roboto"/>
                <a:ea typeface="Roboto"/>
                <a:cs typeface="Roboto"/>
                <a:sym typeface="Roboto"/>
              </a:rPr>
              <a:t>Gray out the steps that you are not explaining. Make the text gray color a9b7c0ff. Completed steps are black. </a:t>
            </a:r>
            <a:endParaRPr b="0" i="0" sz="1300" u="none" cap="none" strike="noStrike">
              <a:solidFill>
                <a:srgbClr val="2E5E73"/>
              </a:solidFill>
              <a:latin typeface="Roboto"/>
              <a:ea typeface="Roboto"/>
              <a:cs typeface="Roboto"/>
              <a:sym typeface="Roboto"/>
            </a:endParaRPr>
          </a:p>
          <a:p>
            <a:pPr indent="0" lvl="0" marL="0" marR="0" rtl="0" algn="l">
              <a:lnSpc>
                <a:spcPct val="100000"/>
              </a:lnSpc>
              <a:spcBef>
                <a:spcPts val="2100"/>
              </a:spcBef>
              <a:spcAft>
                <a:spcPts val="0"/>
              </a:spcAft>
              <a:buClr>
                <a:srgbClr val="000000"/>
              </a:buClr>
              <a:buSzPts val="1100"/>
              <a:buFont typeface="Arial"/>
              <a:buNone/>
            </a:pPr>
            <a:r>
              <a:t/>
            </a:r>
            <a:endParaRPr b="1" i="0" sz="1100" u="none" cap="none" strike="noStrike">
              <a:solidFill>
                <a:srgbClr val="2E5E73"/>
              </a:solidFill>
              <a:latin typeface="Roboto"/>
              <a:ea typeface="Roboto"/>
              <a:cs typeface="Roboto"/>
              <a:sym typeface="Roboto"/>
            </a:endParaRPr>
          </a:p>
          <a:p>
            <a:pPr indent="0" lvl="0" marL="0" marR="0" rtl="0" algn="l">
              <a:lnSpc>
                <a:spcPct val="100000"/>
              </a:lnSpc>
              <a:spcBef>
                <a:spcPts val="2100"/>
              </a:spcBef>
              <a:spcAft>
                <a:spcPts val="2100"/>
              </a:spcAft>
              <a:buClr>
                <a:srgbClr val="000000"/>
              </a:buClr>
              <a:buSzPts val="1100"/>
              <a:buFont typeface="Arial"/>
              <a:buNone/>
            </a:pPr>
            <a:r>
              <a:t/>
            </a:r>
            <a:endParaRPr b="1" i="0" sz="1100" u="none" cap="none" strike="noStrike">
              <a:solidFill>
                <a:srgbClr val="2E5E73"/>
              </a:solidFill>
              <a:latin typeface="Roboto"/>
              <a:ea typeface="Roboto"/>
              <a:cs typeface="Roboto"/>
              <a:sym typeface="Roboto"/>
            </a:endParaRPr>
          </a:p>
        </p:txBody>
      </p:sp>
      <p:sp>
        <p:nvSpPr>
          <p:cNvPr id="778" name="Google Shape;778;p74"/>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779" name="Google Shape;779;p74"/>
          <p:cNvSpPr txBox="1"/>
          <p:nvPr>
            <p:ph idx="2"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9">
  <p:cSld name="CUSTOM_18">
    <p:spTree>
      <p:nvGrpSpPr>
        <p:cNvPr id="780" name="Shape 780"/>
        <p:cNvGrpSpPr/>
        <p:nvPr/>
      </p:nvGrpSpPr>
      <p:grpSpPr>
        <a:xfrm>
          <a:off x="0" y="0"/>
          <a:ext cx="0" cy="0"/>
          <a:chOff x="0" y="0"/>
          <a:chExt cx="0" cy="0"/>
        </a:xfrm>
      </p:grpSpPr>
      <p:sp>
        <p:nvSpPr>
          <p:cNvPr id="781" name="Google Shape;781;p75"/>
          <p:cNvSpPr/>
          <p:nvPr/>
        </p:nvSpPr>
        <p:spPr>
          <a:xfrm>
            <a:off x="6021139" y="1583567"/>
            <a:ext cx="4845300" cy="2043300"/>
          </a:xfrm>
          <a:prstGeom prst="round2DiagRect">
            <a:avLst>
              <a:gd fmla="val 0" name="adj1"/>
              <a:gd fmla="val 1339" name="adj2"/>
            </a:avLst>
          </a:prstGeom>
          <a:solidFill>
            <a:srgbClr val="F2F2F2"/>
          </a:solidFill>
          <a:ln>
            <a:noFill/>
          </a:ln>
        </p:spPr>
        <p:txBody>
          <a:bodyPr anchorCtr="0" anchor="t" bIns="487675" lIns="97525" spcFirstLastPara="1" rIns="97525" wrap="square" tIns="243825">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9E9E9E"/>
                </a:solidFill>
                <a:latin typeface="Roboto"/>
                <a:ea typeface="Roboto"/>
                <a:cs typeface="Roboto"/>
                <a:sym typeface="Roboto"/>
              </a:rPr>
              <a:t>This slide has 4 parts. Explain the </a:t>
            </a:r>
            <a:r>
              <a:rPr b="1" i="0" lang="en-US" sz="1500" u="none" cap="none" strike="noStrike">
                <a:solidFill>
                  <a:srgbClr val="9E9E9E"/>
                </a:solidFill>
                <a:latin typeface="Roboto"/>
                <a:ea typeface="Roboto"/>
                <a:cs typeface="Roboto"/>
                <a:sym typeface="Roboto"/>
              </a:rPr>
              <a:t>second</a:t>
            </a:r>
            <a:r>
              <a:rPr b="0" i="0" lang="en-US" sz="1500" u="none" cap="none" strike="noStrike">
                <a:solidFill>
                  <a:srgbClr val="9E9E9E"/>
                </a:solidFill>
                <a:latin typeface="Roboto"/>
                <a:ea typeface="Roboto"/>
                <a:cs typeface="Roboto"/>
                <a:sym typeface="Roboto"/>
              </a:rPr>
              <a:t> part here. The parts that have not yet been explained are grayed out. You can change the point size of this text depending on how much space you need.  </a:t>
            </a:r>
            <a:endParaRPr b="0" i="0" sz="1500" u="none" cap="none" strike="noStrike">
              <a:solidFill>
                <a:srgbClr val="9E9E9E"/>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0" i="0" sz="1300" u="none" cap="none" strike="noStrike">
              <a:solidFill>
                <a:srgbClr val="A9B7C0"/>
              </a:solidFill>
              <a:latin typeface="Arial"/>
              <a:ea typeface="Arial"/>
              <a:cs typeface="Arial"/>
              <a:sym typeface="Arial"/>
            </a:endParaRPr>
          </a:p>
        </p:txBody>
      </p:sp>
      <p:sp>
        <p:nvSpPr>
          <p:cNvPr id="782" name="Google Shape;782;p75"/>
          <p:cNvSpPr/>
          <p:nvPr/>
        </p:nvSpPr>
        <p:spPr>
          <a:xfrm>
            <a:off x="1098033" y="3708766"/>
            <a:ext cx="4845300" cy="2043300"/>
          </a:xfrm>
          <a:prstGeom prst="round2DiagRect">
            <a:avLst>
              <a:gd fmla="val 0" name="adj1"/>
              <a:gd fmla="val 0" name="adj2"/>
            </a:avLst>
          </a:prstGeom>
          <a:solidFill>
            <a:srgbClr val="F2F2F2"/>
          </a:solidFill>
          <a:ln>
            <a:noFill/>
          </a:ln>
        </p:spPr>
        <p:txBody>
          <a:bodyPr anchorCtr="0" anchor="b" bIns="243825" lIns="97525" spcFirstLastPara="1" rIns="97525" wrap="square" tIns="487675">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9E9E9E"/>
                </a:solidFill>
                <a:latin typeface="Roboto"/>
                <a:ea typeface="Roboto"/>
                <a:cs typeface="Roboto"/>
                <a:sym typeface="Roboto"/>
              </a:rPr>
              <a:t>This slide has 4 parts. Explain the </a:t>
            </a:r>
            <a:r>
              <a:rPr b="1" i="0" lang="en-US" sz="1500" u="none" cap="none" strike="noStrike">
                <a:solidFill>
                  <a:srgbClr val="9E9E9E"/>
                </a:solidFill>
                <a:latin typeface="Roboto"/>
                <a:ea typeface="Roboto"/>
                <a:cs typeface="Roboto"/>
                <a:sym typeface="Roboto"/>
              </a:rPr>
              <a:t>fourth</a:t>
            </a:r>
            <a:r>
              <a:rPr b="0" i="0" lang="en-US" sz="1500" u="none" cap="none" strike="noStrike">
                <a:solidFill>
                  <a:srgbClr val="9E9E9E"/>
                </a:solidFill>
                <a:latin typeface="Roboto"/>
                <a:ea typeface="Roboto"/>
                <a:cs typeface="Roboto"/>
                <a:sym typeface="Roboto"/>
              </a:rPr>
              <a:t> part here. The parts that have not yet been explained are grayed out. You can change the point size of this text depending on how much space you need.</a:t>
            </a:r>
            <a:r>
              <a:rPr b="0" i="0" lang="en-US" sz="1500" u="none" cap="none" strike="noStrike">
                <a:solidFill>
                  <a:srgbClr val="9E9E9E"/>
                </a:solidFill>
                <a:latin typeface="Arial"/>
                <a:ea typeface="Arial"/>
                <a:cs typeface="Arial"/>
                <a:sym typeface="Arial"/>
              </a:rPr>
              <a:t> </a:t>
            </a:r>
            <a:endParaRPr b="0" i="0" sz="1300" u="none" cap="none" strike="noStrike">
              <a:solidFill>
                <a:srgbClr val="9E9E9E"/>
              </a:solidFill>
              <a:latin typeface="Arial"/>
              <a:ea typeface="Arial"/>
              <a:cs typeface="Arial"/>
              <a:sym typeface="Arial"/>
            </a:endParaRPr>
          </a:p>
        </p:txBody>
      </p:sp>
      <p:sp>
        <p:nvSpPr>
          <p:cNvPr id="783" name="Google Shape;783;p75"/>
          <p:cNvSpPr/>
          <p:nvPr/>
        </p:nvSpPr>
        <p:spPr>
          <a:xfrm flipH="1">
            <a:off x="6020833" y="3708767"/>
            <a:ext cx="4845300" cy="2043300"/>
          </a:xfrm>
          <a:prstGeom prst="round2DiagRect">
            <a:avLst>
              <a:gd fmla="val 0" name="adj1"/>
              <a:gd fmla="val 0" name="adj2"/>
            </a:avLst>
          </a:prstGeom>
          <a:solidFill>
            <a:srgbClr val="F2F2F2"/>
          </a:solidFill>
          <a:ln>
            <a:noFill/>
          </a:ln>
        </p:spPr>
        <p:txBody>
          <a:bodyPr anchorCtr="0" anchor="b" bIns="243825" lIns="97525" spcFirstLastPara="1" rIns="97525" wrap="square" tIns="487675">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9E9E9E"/>
                </a:solidFill>
                <a:latin typeface="Roboto"/>
                <a:ea typeface="Roboto"/>
                <a:cs typeface="Roboto"/>
                <a:sym typeface="Roboto"/>
              </a:rPr>
              <a:t>This slide has 4 parts. Explain the </a:t>
            </a:r>
            <a:r>
              <a:rPr b="1" i="0" lang="en-US" sz="1500" u="none" cap="none" strike="noStrike">
                <a:solidFill>
                  <a:srgbClr val="9E9E9E"/>
                </a:solidFill>
                <a:latin typeface="Roboto"/>
                <a:ea typeface="Roboto"/>
                <a:cs typeface="Roboto"/>
                <a:sym typeface="Roboto"/>
              </a:rPr>
              <a:t>third</a:t>
            </a:r>
            <a:r>
              <a:rPr b="0" i="0" lang="en-US" sz="1500" u="none" cap="none" strike="noStrike">
                <a:solidFill>
                  <a:srgbClr val="9E9E9E"/>
                </a:solidFill>
                <a:latin typeface="Roboto"/>
                <a:ea typeface="Roboto"/>
                <a:cs typeface="Roboto"/>
                <a:sym typeface="Roboto"/>
              </a:rPr>
              <a:t> part here. The parts that have not yet been explained are grayed out. You can change the point size of this text depending on how much space you need. </a:t>
            </a:r>
            <a:endParaRPr b="0" i="0" sz="1300" u="none" cap="none" strike="noStrike">
              <a:solidFill>
                <a:srgbClr val="9E9E9E"/>
              </a:solidFill>
              <a:latin typeface="Roboto"/>
              <a:ea typeface="Roboto"/>
              <a:cs typeface="Roboto"/>
              <a:sym typeface="Roboto"/>
            </a:endParaRPr>
          </a:p>
        </p:txBody>
      </p:sp>
      <p:sp>
        <p:nvSpPr>
          <p:cNvPr id="784" name="Google Shape;784;p75"/>
          <p:cNvSpPr/>
          <p:nvPr/>
        </p:nvSpPr>
        <p:spPr>
          <a:xfrm flipH="1">
            <a:off x="1101061" y="1583567"/>
            <a:ext cx="4839300" cy="2043300"/>
          </a:xfrm>
          <a:prstGeom prst="round2DiagRect">
            <a:avLst>
              <a:gd fmla="val 0" name="adj1"/>
              <a:gd fmla="val 0" name="adj2"/>
            </a:avLst>
          </a:prstGeom>
          <a:solidFill>
            <a:srgbClr val="AADCF2"/>
          </a:solidFill>
          <a:ln>
            <a:noFill/>
          </a:ln>
        </p:spPr>
        <p:txBody>
          <a:bodyPr anchorCtr="0" anchor="t" bIns="487675" lIns="97525" spcFirstLastPara="1" rIns="97525" wrap="square" tIns="243825">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2"/>
                </a:solidFill>
                <a:latin typeface="Roboto"/>
                <a:ea typeface="Roboto"/>
                <a:cs typeface="Roboto"/>
                <a:sym typeface="Roboto"/>
              </a:rPr>
              <a:t>This slide has 4 parts. Explain the </a:t>
            </a:r>
            <a:r>
              <a:rPr b="1" i="0" lang="en-US" sz="1500" u="none" cap="none" strike="noStrike">
                <a:solidFill>
                  <a:schemeClr val="dk2"/>
                </a:solidFill>
                <a:latin typeface="Roboto"/>
                <a:ea typeface="Roboto"/>
                <a:cs typeface="Roboto"/>
                <a:sym typeface="Roboto"/>
              </a:rPr>
              <a:t>first</a:t>
            </a:r>
            <a:r>
              <a:rPr b="0" i="0" lang="en-US" sz="1500" u="none" cap="none" strike="noStrike">
                <a:solidFill>
                  <a:schemeClr val="dk2"/>
                </a:solidFill>
                <a:latin typeface="Roboto"/>
                <a:ea typeface="Roboto"/>
                <a:cs typeface="Roboto"/>
                <a:sym typeface="Roboto"/>
              </a:rPr>
              <a:t> part here. The parts that have not yet been explained are grayed out. You can change the point size of this text depending on how much space you need. </a:t>
            </a:r>
            <a:endParaRPr b="0" i="0" sz="1300" u="none" cap="none" strike="noStrike">
              <a:solidFill>
                <a:schemeClr val="dk2"/>
              </a:solidFill>
              <a:latin typeface="Roboto"/>
              <a:ea typeface="Roboto"/>
              <a:cs typeface="Roboto"/>
              <a:sym typeface="Roboto"/>
            </a:endParaRPr>
          </a:p>
        </p:txBody>
      </p:sp>
      <p:sp>
        <p:nvSpPr>
          <p:cNvPr id="785" name="Google Shape;785;p75"/>
          <p:cNvSpPr/>
          <p:nvPr/>
        </p:nvSpPr>
        <p:spPr>
          <a:xfrm>
            <a:off x="5143500" y="2997167"/>
            <a:ext cx="877500" cy="7116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dk2"/>
                </a:solidFill>
                <a:latin typeface="Roboto"/>
                <a:ea typeface="Roboto"/>
                <a:cs typeface="Roboto"/>
                <a:sym typeface="Roboto"/>
              </a:rPr>
              <a:t>01</a:t>
            </a:r>
            <a:endParaRPr b="1" i="0" sz="3200" u="none" cap="none" strike="noStrike">
              <a:solidFill>
                <a:schemeClr val="dk2"/>
              </a:solidFill>
              <a:latin typeface="Roboto"/>
              <a:ea typeface="Roboto"/>
              <a:cs typeface="Roboto"/>
              <a:sym typeface="Roboto"/>
            </a:endParaRPr>
          </a:p>
        </p:txBody>
      </p:sp>
      <p:sp>
        <p:nvSpPr>
          <p:cNvPr id="786" name="Google Shape;786;p75"/>
          <p:cNvSpPr/>
          <p:nvPr/>
        </p:nvSpPr>
        <p:spPr>
          <a:xfrm>
            <a:off x="5943400" y="2997167"/>
            <a:ext cx="800100" cy="7116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FFFFFF"/>
                </a:solidFill>
                <a:latin typeface="Roboto"/>
                <a:ea typeface="Roboto"/>
                <a:cs typeface="Roboto"/>
                <a:sym typeface="Roboto"/>
              </a:rPr>
              <a:t>02</a:t>
            </a:r>
            <a:endParaRPr b="1" i="0" sz="3200" u="none" cap="none" strike="noStrike">
              <a:solidFill>
                <a:srgbClr val="FFFFFF"/>
              </a:solidFill>
              <a:latin typeface="Roboto"/>
              <a:ea typeface="Roboto"/>
              <a:cs typeface="Roboto"/>
              <a:sym typeface="Roboto"/>
            </a:endParaRPr>
          </a:p>
        </p:txBody>
      </p:sp>
      <p:sp>
        <p:nvSpPr>
          <p:cNvPr id="787" name="Google Shape;787;p75"/>
          <p:cNvSpPr/>
          <p:nvPr/>
        </p:nvSpPr>
        <p:spPr>
          <a:xfrm>
            <a:off x="5143500" y="3606767"/>
            <a:ext cx="877500" cy="7116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FFFFFF"/>
                </a:solidFill>
                <a:latin typeface="Roboto"/>
                <a:ea typeface="Roboto"/>
                <a:cs typeface="Roboto"/>
                <a:sym typeface="Roboto"/>
              </a:rPr>
              <a:t>04</a:t>
            </a:r>
            <a:endParaRPr b="1" i="0" sz="3200" u="none" cap="none" strike="noStrike">
              <a:solidFill>
                <a:srgbClr val="FFFFFF"/>
              </a:solidFill>
              <a:latin typeface="Roboto"/>
              <a:ea typeface="Roboto"/>
              <a:cs typeface="Roboto"/>
              <a:sym typeface="Roboto"/>
            </a:endParaRPr>
          </a:p>
        </p:txBody>
      </p:sp>
      <p:sp>
        <p:nvSpPr>
          <p:cNvPr id="788" name="Google Shape;788;p75"/>
          <p:cNvSpPr/>
          <p:nvPr/>
        </p:nvSpPr>
        <p:spPr>
          <a:xfrm>
            <a:off x="5943400" y="3606767"/>
            <a:ext cx="800100" cy="7116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FFFFFF"/>
                </a:solidFill>
                <a:latin typeface="Roboto"/>
                <a:ea typeface="Roboto"/>
                <a:cs typeface="Roboto"/>
                <a:sym typeface="Roboto"/>
              </a:rPr>
              <a:t>03</a:t>
            </a:r>
            <a:endParaRPr b="1" i="0" sz="3200" u="none" cap="none" strike="noStrike">
              <a:solidFill>
                <a:srgbClr val="FFFFFF"/>
              </a:solidFill>
              <a:latin typeface="Roboto"/>
              <a:ea typeface="Roboto"/>
              <a:cs typeface="Roboto"/>
              <a:sym typeface="Roboto"/>
            </a:endParaRPr>
          </a:p>
        </p:txBody>
      </p:sp>
      <p:sp>
        <p:nvSpPr>
          <p:cNvPr id="789" name="Google Shape;789;p75"/>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790" name="Google Shape;790;p75"/>
          <p:cNvSpPr txBox="1"/>
          <p:nvPr>
            <p:ph idx="2"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0">
  <p:cSld name="CUSTOM_19">
    <p:spTree>
      <p:nvGrpSpPr>
        <p:cNvPr id="791" name="Shape 791"/>
        <p:cNvGrpSpPr/>
        <p:nvPr/>
      </p:nvGrpSpPr>
      <p:grpSpPr>
        <a:xfrm>
          <a:off x="0" y="0"/>
          <a:ext cx="0" cy="0"/>
          <a:chOff x="0" y="0"/>
          <a:chExt cx="0" cy="0"/>
        </a:xfrm>
      </p:grpSpPr>
      <p:sp>
        <p:nvSpPr>
          <p:cNvPr id="792" name="Google Shape;792;p76"/>
          <p:cNvSpPr/>
          <p:nvPr/>
        </p:nvSpPr>
        <p:spPr>
          <a:xfrm>
            <a:off x="6021139" y="1583567"/>
            <a:ext cx="4845300" cy="2043300"/>
          </a:xfrm>
          <a:prstGeom prst="round2DiagRect">
            <a:avLst>
              <a:gd fmla="val 0" name="adj1"/>
              <a:gd fmla="val 1339" name="adj2"/>
            </a:avLst>
          </a:prstGeom>
          <a:solidFill>
            <a:srgbClr val="00C7CC"/>
          </a:solidFill>
          <a:ln>
            <a:noFill/>
          </a:ln>
        </p:spPr>
        <p:txBody>
          <a:bodyPr anchorCtr="0" anchor="t" bIns="487675" lIns="97525" spcFirstLastPara="1" rIns="97525" wrap="square" tIns="243825">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2"/>
                </a:solidFill>
                <a:latin typeface="Roboto"/>
                <a:ea typeface="Roboto"/>
                <a:cs typeface="Roboto"/>
                <a:sym typeface="Roboto"/>
              </a:rPr>
              <a:t>This slide has 4 parts. Explain the </a:t>
            </a:r>
            <a:r>
              <a:rPr b="1" i="0" lang="en-US" sz="1500" u="none" cap="none" strike="noStrike">
                <a:solidFill>
                  <a:schemeClr val="dk2"/>
                </a:solidFill>
                <a:latin typeface="Roboto"/>
                <a:ea typeface="Roboto"/>
                <a:cs typeface="Roboto"/>
                <a:sym typeface="Roboto"/>
              </a:rPr>
              <a:t>second</a:t>
            </a:r>
            <a:r>
              <a:rPr b="0" i="0" lang="en-US" sz="1500" u="none" cap="none" strike="noStrike">
                <a:solidFill>
                  <a:schemeClr val="dk2"/>
                </a:solidFill>
                <a:latin typeface="Roboto"/>
                <a:ea typeface="Roboto"/>
                <a:cs typeface="Roboto"/>
                <a:sym typeface="Roboto"/>
              </a:rPr>
              <a:t> part here. The parts that have not yet been explained are grayed out. You can change the point size of this text depending on how much space you need.  </a:t>
            </a:r>
            <a:endParaRPr b="0" i="0" sz="1500" u="none" cap="none" strike="noStrike">
              <a:solidFill>
                <a:schemeClr val="dk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0" i="0" sz="1300" u="none" cap="none" strike="noStrike">
              <a:solidFill>
                <a:schemeClr val="dk2"/>
              </a:solidFill>
              <a:latin typeface="Arial"/>
              <a:ea typeface="Arial"/>
              <a:cs typeface="Arial"/>
              <a:sym typeface="Arial"/>
            </a:endParaRPr>
          </a:p>
        </p:txBody>
      </p:sp>
      <p:sp>
        <p:nvSpPr>
          <p:cNvPr id="793" name="Google Shape;793;p76"/>
          <p:cNvSpPr/>
          <p:nvPr/>
        </p:nvSpPr>
        <p:spPr>
          <a:xfrm>
            <a:off x="1098167" y="3708766"/>
            <a:ext cx="4845300" cy="2043300"/>
          </a:xfrm>
          <a:prstGeom prst="round2DiagRect">
            <a:avLst>
              <a:gd fmla="val 0" name="adj1"/>
              <a:gd fmla="val 0" name="adj2"/>
            </a:avLst>
          </a:prstGeom>
          <a:solidFill>
            <a:srgbClr val="2E5E73"/>
          </a:solidFill>
          <a:ln>
            <a:noFill/>
          </a:ln>
        </p:spPr>
        <p:txBody>
          <a:bodyPr anchorCtr="0" anchor="b" bIns="243825" lIns="97525" spcFirstLastPara="1" rIns="97525" wrap="square" tIns="487675">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FFFFFF"/>
                </a:solidFill>
                <a:latin typeface="Roboto"/>
                <a:ea typeface="Roboto"/>
                <a:cs typeface="Roboto"/>
                <a:sym typeface="Roboto"/>
              </a:rPr>
              <a:t>This slide has 4 parts. Explain the </a:t>
            </a:r>
            <a:r>
              <a:rPr b="1" i="0" lang="en-US" sz="1500" u="none" cap="none" strike="noStrike">
                <a:solidFill>
                  <a:srgbClr val="FFFFFF"/>
                </a:solidFill>
                <a:latin typeface="Roboto"/>
                <a:ea typeface="Roboto"/>
                <a:cs typeface="Roboto"/>
                <a:sym typeface="Roboto"/>
              </a:rPr>
              <a:t>fourth</a:t>
            </a:r>
            <a:r>
              <a:rPr b="0" i="0" lang="en-US" sz="1500" u="none" cap="none" strike="noStrike">
                <a:solidFill>
                  <a:srgbClr val="FFFFFF"/>
                </a:solidFill>
                <a:latin typeface="Roboto"/>
                <a:ea typeface="Roboto"/>
                <a:cs typeface="Roboto"/>
                <a:sym typeface="Roboto"/>
              </a:rPr>
              <a:t> part here. The parts that have not yet been explained are grayed out. You can change the point size of this text depending on how much space you need.</a:t>
            </a:r>
            <a:r>
              <a:rPr b="0" i="0" lang="en-US" sz="1500" u="none" cap="none" strike="noStrike">
                <a:solidFill>
                  <a:srgbClr val="FFFFFF"/>
                </a:solidFill>
                <a:latin typeface="Arial"/>
                <a:ea typeface="Arial"/>
                <a:cs typeface="Arial"/>
                <a:sym typeface="Arial"/>
              </a:rPr>
              <a:t> </a:t>
            </a:r>
            <a:endParaRPr b="0" i="0" sz="1300" u="none" cap="none" strike="noStrike">
              <a:solidFill>
                <a:srgbClr val="FFFFFF"/>
              </a:solidFill>
              <a:latin typeface="Arial"/>
              <a:ea typeface="Arial"/>
              <a:cs typeface="Arial"/>
              <a:sym typeface="Arial"/>
            </a:endParaRPr>
          </a:p>
        </p:txBody>
      </p:sp>
      <p:sp>
        <p:nvSpPr>
          <p:cNvPr id="794" name="Google Shape;794;p76"/>
          <p:cNvSpPr/>
          <p:nvPr/>
        </p:nvSpPr>
        <p:spPr>
          <a:xfrm flipH="1">
            <a:off x="6020833" y="3708767"/>
            <a:ext cx="4845300" cy="2043300"/>
          </a:xfrm>
          <a:prstGeom prst="round2DiagRect">
            <a:avLst>
              <a:gd fmla="val 0" name="adj1"/>
              <a:gd fmla="val 0" name="adj2"/>
            </a:avLst>
          </a:prstGeom>
          <a:solidFill>
            <a:srgbClr val="FCB912"/>
          </a:solidFill>
          <a:ln>
            <a:noFill/>
          </a:ln>
        </p:spPr>
        <p:txBody>
          <a:bodyPr anchorCtr="0" anchor="b" bIns="243825" lIns="97525" spcFirstLastPara="1" rIns="97525" wrap="square" tIns="487675">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2"/>
                </a:solidFill>
                <a:latin typeface="Roboto"/>
                <a:ea typeface="Roboto"/>
                <a:cs typeface="Roboto"/>
                <a:sym typeface="Roboto"/>
              </a:rPr>
              <a:t>This slide has 4 parts. Explain the </a:t>
            </a:r>
            <a:r>
              <a:rPr b="1" i="0" lang="en-US" sz="1500" u="none" cap="none" strike="noStrike">
                <a:solidFill>
                  <a:schemeClr val="dk2"/>
                </a:solidFill>
                <a:latin typeface="Roboto"/>
                <a:ea typeface="Roboto"/>
                <a:cs typeface="Roboto"/>
                <a:sym typeface="Roboto"/>
              </a:rPr>
              <a:t>third</a:t>
            </a:r>
            <a:r>
              <a:rPr b="0" i="0" lang="en-US" sz="1500" u="none" cap="none" strike="noStrike">
                <a:solidFill>
                  <a:schemeClr val="dk2"/>
                </a:solidFill>
                <a:latin typeface="Roboto"/>
                <a:ea typeface="Roboto"/>
                <a:cs typeface="Roboto"/>
                <a:sym typeface="Roboto"/>
              </a:rPr>
              <a:t> part here. The parts that have not yet been explained are grayed out. You can change the point size of this text depending on how much space you need. </a:t>
            </a:r>
            <a:endParaRPr b="0" i="0" sz="1300" u="none" cap="none" strike="noStrike">
              <a:solidFill>
                <a:schemeClr val="dk2"/>
              </a:solidFill>
              <a:latin typeface="Roboto"/>
              <a:ea typeface="Roboto"/>
              <a:cs typeface="Roboto"/>
              <a:sym typeface="Roboto"/>
            </a:endParaRPr>
          </a:p>
        </p:txBody>
      </p:sp>
      <p:sp>
        <p:nvSpPr>
          <p:cNvPr id="795" name="Google Shape;795;p76"/>
          <p:cNvSpPr/>
          <p:nvPr/>
        </p:nvSpPr>
        <p:spPr>
          <a:xfrm flipH="1">
            <a:off x="1101061" y="1583567"/>
            <a:ext cx="4839300" cy="2043300"/>
          </a:xfrm>
          <a:prstGeom prst="round2DiagRect">
            <a:avLst>
              <a:gd fmla="val 0" name="adj1"/>
              <a:gd fmla="val 0" name="adj2"/>
            </a:avLst>
          </a:prstGeom>
          <a:solidFill>
            <a:srgbClr val="AADCF2"/>
          </a:solidFill>
          <a:ln>
            <a:noFill/>
          </a:ln>
        </p:spPr>
        <p:txBody>
          <a:bodyPr anchorCtr="0" anchor="t" bIns="487675" lIns="97525" spcFirstLastPara="1" rIns="97525" wrap="square" tIns="243825">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2"/>
                </a:solidFill>
                <a:latin typeface="Roboto"/>
                <a:ea typeface="Roboto"/>
                <a:cs typeface="Roboto"/>
                <a:sym typeface="Roboto"/>
              </a:rPr>
              <a:t>This slide has 4 parts. Explain the </a:t>
            </a:r>
            <a:r>
              <a:rPr b="1" i="0" lang="en-US" sz="1500" u="none" cap="none" strike="noStrike">
                <a:solidFill>
                  <a:schemeClr val="dk2"/>
                </a:solidFill>
                <a:latin typeface="Roboto"/>
                <a:ea typeface="Roboto"/>
                <a:cs typeface="Roboto"/>
                <a:sym typeface="Roboto"/>
              </a:rPr>
              <a:t>first</a:t>
            </a:r>
            <a:r>
              <a:rPr b="0" i="0" lang="en-US" sz="1500" u="none" cap="none" strike="noStrike">
                <a:solidFill>
                  <a:schemeClr val="dk2"/>
                </a:solidFill>
                <a:latin typeface="Roboto"/>
                <a:ea typeface="Roboto"/>
                <a:cs typeface="Roboto"/>
                <a:sym typeface="Roboto"/>
              </a:rPr>
              <a:t> part here. The parts that have not yet been explained are grayed out. You can change the point size of this text depending on how much space you need. </a:t>
            </a:r>
            <a:endParaRPr b="0" i="0" sz="1300" u="none" cap="none" strike="noStrike">
              <a:solidFill>
                <a:schemeClr val="dk2"/>
              </a:solidFill>
              <a:latin typeface="Roboto"/>
              <a:ea typeface="Roboto"/>
              <a:cs typeface="Roboto"/>
              <a:sym typeface="Roboto"/>
            </a:endParaRPr>
          </a:p>
        </p:txBody>
      </p:sp>
      <p:sp>
        <p:nvSpPr>
          <p:cNvPr id="796" name="Google Shape;796;p76"/>
          <p:cNvSpPr/>
          <p:nvPr/>
        </p:nvSpPr>
        <p:spPr>
          <a:xfrm>
            <a:off x="5143500" y="2997167"/>
            <a:ext cx="877500" cy="7116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dk2"/>
                </a:solidFill>
                <a:latin typeface="Roboto"/>
                <a:ea typeface="Roboto"/>
                <a:cs typeface="Roboto"/>
                <a:sym typeface="Roboto"/>
              </a:rPr>
              <a:t>01</a:t>
            </a:r>
            <a:endParaRPr b="1" i="0" sz="3200" u="none" cap="none" strike="noStrike">
              <a:solidFill>
                <a:schemeClr val="dk2"/>
              </a:solidFill>
              <a:latin typeface="Roboto"/>
              <a:ea typeface="Roboto"/>
              <a:cs typeface="Roboto"/>
              <a:sym typeface="Roboto"/>
            </a:endParaRPr>
          </a:p>
        </p:txBody>
      </p:sp>
      <p:sp>
        <p:nvSpPr>
          <p:cNvPr id="797" name="Google Shape;797;p76"/>
          <p:cNvSpPr/>
          <p:nvPr/>
        </p:nvSpPr>
        <p:spPr>
          <a:xfrm>
            <a:off x="5943400" y="2997167"/>
            <a:ext cx="800100" cy="7116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dk2"/>
                </a:solidFill>
                <a:latin typeface="Roboto"/>
                <a:ea typeface="Roboto"/>
                <a:cs typeface="Roboto"/>
                <a:sym typeface="Roboto"/>
              </a:rPr>
              <a:t>02</a:t>
            </a:r>
            <a:endParaRPr b="1" i="0" sz="3200" u="none" cap="none" strike="noStrike">
              <a:solidFill>
                <a:schemeClr val="dk2"/>
              </a:solidFill>
              <a:latin typeface="Roboto"/>
              <a:ea typeface="Roboto"/>
              <a:cs typeface="Roboto"/>
              <a:sym typeface="Roboto"/>
            </a:endParaRPr>
          </a:p>
        </p:txBody>
      </p:sp>
      <p:sp>
        <p:nvSpPr>
          <p:cNvPr id="798" name="Google Shape;798;p76"/>
          <p:cNvSpPr/>
          <p:nvPr/>
        </p:nvSpPr>
        <p:spPr>
          <a:xfrm>
            <a:off x="5143500" y="3606767"/>
            <a:ext cx="877500" cy="7116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FFFFFF"/>
                </a:solidFill>
                <a:latin typeface="Roboto"/>
                <a:ea typeface="Roboto"/>
                <a:cs typeface="Roboto"/>
                <a:sym typeface="Roboto"/>
              </a:rPr>
              <a:t>04</a:t>
            </a:r>
            <a:endParaRPr b="1" i="0" sz="3200" u="none" cap="none" strike="noStrike">
              <a:solidFill>
                <a:srgbClr val="FFFFFF"/>
              </a:solidFill>
              <a:latin typeface="Roboto"/>
              <a:ea typeface="Roboto"/>
              <a:cs typeface="Roboto"/>
              <a:sym typeface="Roboto"/>
            </a:endParaRPr>
          </a:p>
        </p:txBody>
      </p:sp>
      <p:sp>
        <p:nvSpPr>
          <p:cNvPr id="799" name="Google Shape;799;p76"/>
          <p:cNvSpPr/>
          <p:nvPr/>
        </p:nvSpPr>
        <p:spPr>
          <a:xfrm>
            <a:off x="5943400" y="3606767"/>
            <a:ext cx="800100" cy="7116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dk2"/>
                </a:solidFill>
                <a:latin typeface="Roboto"/>
                <a:ea typeface="Roboto"/>
                <a:cs typeface="Roboto"/>
                <a:sym typeface="Roboto"/>
              </a:rPr>
              <a:t>03</a:t>
            </a:r>
            <a:endParaRPr b="1" i="0" sz="3200" u="none" cap="none" strike="noStrike">
              <a:solidFill>
                <a:schemeClr val="dk2"/>
              </a:solidFill>
              <a:latin typeface="Roboto"/>
              <a:ea typeface="Roboto"/>
              <a:cs typeface="Roboto"/>
              <a:sym typeface="Roboto"/>
            </a:endParaRPr>
          </a:p>
        </p:txBody>
      </p:sp>
      <p:sp>
        <p:nvSpPr>
          <p:cNvPr id="800" name="Google Shape;800;p76"/>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801" name="Google Shape;801;p76"/>
          <p:cNvSpPr txBox="1"/>
          <p:nvPr>
            <p:ph idx="2"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1">
  <p:cSld name="CUSTOM_20">
    <p:spTree>
      <p:nvGrpSpPr>
        <p:cNvPr id="802" name="Shape 802"/>
        <p:cNvGrpSpPr/>
        <p:nvPr/>
      </p:nvGrpSpPr>
      <p:grpSpPr>
        <a:xfrm>
          <a:off x="0" y="0"/>
          <a:ext cx="0" cy="0"/>
          <a:chOff x="0" y="0"/>
          <a:chExt cx="0" cy="0"/>
        </a:xfrm>
      </p:grpSpPr>
      <p:sp>
        <p:nvSpPr>
          <p:cNvPr id="803" name="Google Shape;803;p77"/>
          <p:cNvSpPr/>
          <p:nvPr/>
        </p:nvSpPr>
        <p:spPr>
          <a:xfrm>
            <a:off x="4737136" y="1900563"/>
            <a:ext cx="2708100" cy="2708100"/>
          </a:xfrm>
          <a:prstGeom prst="ellipse">
            <a:avLst/>
          </a:prstGeom>
          <a:noFill/>
          <a:ln cap="flat" cmpd="sng" w="28575">
            <a:solidFill>
              <a:srgbClr val="FCB91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77"/>
          <p:cNvSpPr/>
          <p:nvPr/>
        </p:nvSpPr>
        <p:spPr>
          <a:xfrm>
            <a:off x="3766133" y="3267279"/>
            <a:ext cx="2708100" cy="2708100"/>
          </a:xfrm>
          <a:prstGeom prst="ellipse">
            <a:avLst/>
          </a:prstGeom>
          <a:noFill/>
          <a:ln cap="flat" cmpd="sng" w="28575">
            <a:solidFill>
              <a:srgbClr val="2E5E73"/>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77"/>
          <p:cNvSpPr/>
          <p:nvPr/>
        </p:nvSpPr>
        <p:spPr>
          <a:xfrm>
            <a:off x="5675754" y="3267279"/>
            <a:ext cx="2708100" cy="2708100"/>
          </a:xfrm>
          <a:prstGeom prst="ellipse">
            <a:avLst/>
          </a:prstGeom>
          <a:noFill/>
          <a:ln cap="flat" cmpd="sng" w="28575">
            <a:solidFill>
              <a:srgbClr val="1475D4"/>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06" name="Google Shape;806;p77"/>
          <p:cNvCxnSpPr/>
          <p:nvPr/>
        </p:nvCxnSpPr>
        <p:spPr>
          <a:xfrm rot="10800000">
            <a:off x="3233433" y="2433000"/>
            <a:ext cx="2806500" cy="0"/>
          </a:xfrm>
          <a:prstGeom prst="straightConnector1">
            <a:avLst/>
          </a:prstGeom>
          <a:noFill/>
          <a:ln cap="flat" cmpd="sng" w="9525">
            <a:solidFill>
              <a:srgbClr val="082D49"/>
            </a:solidFill>
            <a:prstDash val="solid"/>
            <a:round/>
            <a:headEnd len="sm" w="sm" type="oval"/>
            <a:tailEnd len="sm" w="sm" type="none"/>
          </a:ln>
        </p:spPr>
      </p:cxnSp>
      <p:sp>
        <p:nvSpPr>
          <p:cNvPr id="807" name="Google Shape;807;p77"/>
          <p:cNvSpPr txBox="1"/>
          <p:nvPr/>
        </p:nvSpPr>
        <p:spPr>
          <a:xfrm>
            <a:off x="398535" y="2368857"/>
            <a:ext cx="2836500" cy="996300"/>
          </a:xfrm>
          <a:prstGeom prst="rect">
            <a:avLst/>
          </a:prstGeom>
          <a:noFill/>
          <a:ln>
            <a:noFill/>
          </a:ln>
        </p:spPr>
        <p:txBody>
          <a:bodyPr anchorCtr="0" anchor="ctr" bIns="121900" lIns="121900" spcFirstLastPara="1" rIns="121900" wrap="square" tIns="121900">
            <a:noAutofit/>
          </a:bodyPr>
          <a:lstStyle/>
          <a:p>
            <a:pPr indent="0" lvl="0" marL="0" marR="0" rtl="0" algn="r">
              <a:lnSpc>
                <a:spcPct val="115000"/>
              </a:lnSpc>
              <a:spcBef>
                <a:spcPts val="0"/>
              </a:spcBef>
              <a:spcAft>
                <a:spcPts val="0"/>
              </a:spcAft>
              <a:buClr>
                <a:srgbClr val="000000"/>
              </a:buClr>
              <a:buSzPts val="1600"/>
              <a:buFont typeface="Arial"/>
              <a:buNone/>
            </a:pPr>
            <a:r>
              <a:rPr b="1" i="0" lang="en-US" sz="1600" u="none" cap="none" strike="noStrike">
                <a:solidFill>
                  <a:srgbClr val="2E5E73"/>
                </a:solidFill>
                <a:latin typeface="Roboto"/>
                <a:ea typeface="Roboto"/>
                <a:cs typeface="Roboto"/>
                <a:sym typeface="Roboto"/>
              </a:rPr>
              <a:t>Vestibulum congue tempus</a:t>
            </a:r>
            <a:endParaRPr b="1" i="0" sz="1600" u="none" cap="none" strike="noStrike">
              <a:solidFill>
                <a:srgbClr val="2E5E73"/>
              </a:solidFill>
              <a:latin typeface="Roboto"/>
              <a:ea typeface="Roboto"/>
              <a:cs typeface="Roboto"/>
              <a:sym typeface="Roboto"/>
            </a:endParaRPr>
          </a:p>
          <a:p>
            <a:pPr indent="0" lvl="0" marL="0" marR="0" rtl="0" algn="r">
              <a:lnSpc>
                <a:spcPct val="115000"/>
              </a:lnSpc>
              <a:spcBef>
                <a:spcPts val="0"/>
              </a:spcBef>
              <a:spcAft>
                <a:spcPts val="2100"/>
              </a:spcAft>
              <a:buClr>
                <a:srgbClr val="000000"/>
              </a:buClr>
              <a:buSzPts val="1100"/>
              <a:buFont typeface="Arial"/>
              <a:buNone/>
            </a:pPr>
            <a:r>
              <a:rPr b="0" i="0" lang="en-US" sz="1100" u="none" cap="none" strike="noStrike">
                <a:solidFill>
                  <a:srgbClr val="2E5E73"/>
                </a:solidFill>
                <a:latin typeface="Roboto"/>
                <a:ea typeface="Roboto"/>
                <a:cs typeface="Roboto"/>
                <a:sym typeface="Roboto"/>
              </a:rPr>
              <a:t>Lorem ipsum dolor sit amet, consectetur adipiscing elit, sed do eiusmod tempor. Donec facilisis lacus eget mauris.</a:t>
            </a:r>
            <a:endParaRPr b="1" i="0" sz="1100" u="none" cap="none" strike="noStrike">
              <a:solidFill>
                <a:srgbClr val="2E5E73"/>
              </a:solidFill>
              <a:latin typeface="Roboto"/>
              <a:ea typeface="Roboto"/>
              <a:cs typeface="Roboto"/>
              <a:sym typeface="Roboto"/>
            </a:endParaRPr>
          </a:p>
        </p:txBody>
      </p:sp>
      <p:cxnSp>
        <p:nvCxnSpPr>
          <p:cNvPr id="808" name="Google Shape;808;p77"/>
          <p:cNvCxnSpPr/>
          <p:nvPr/>
        </p:nvCxnSpPr>
        <p:spPr>
          <a:xfrm rot="10800000">
            <a:off x="3241033" y="5220067"/>
            <a:ext cx="1467600" cy="0"/>
          </a:xfrm>
          <a:prstGeom prst="straightConnector1">
            <a:avLst/>
          </a:prstGeom>
          <a:noFill/>
          <a:ln cap="flat" cmpd="sng" w="9525">
            <a:solidFill>
              <a:srgbClr val="082D49"/>
            </a:solidFill>
            <a:prstDash val="solid"/>
            <a:round/>
            <a:headEnd len="sm" w="sm" type="oval"/>
            <a:tailEnd len="sm" w="sm" type="none"/>
          </a:ln>
        </p:spPr>
      </p:cxnSp>
      <p:sp>
        <p:nvSpPr>
          <p:cNvPr id="809" name="Google Shape;809;p77"/>
          <p:cNvSpPr txBox="1"/>
          <p:nvPr/>
        </p:nvSpPr>
        <p:spPr>
          <a:xfrm>
            <a:off x="398535" y="5156023"/>
            <a:ext cx="2836500" cy="996300"/>
          </a:xfrm>
          <a:prstGeom prst="rect">
            <a:avLst/>
          </a:prstGeom>
          <a:noFill/>
          <a:ln>
            <a:noFill/>
          </a:ln>
        </p:spPr>
        <p:txBody>
          <a:bodyPr anchorCtr="0" anchor="ctr" bIns="121900" lIns="121900" spcFirstLastPara="1" rIns="121900" wrap="square" tIns="121900">
            <a:noAutofit/>
          </a:bodyPr>
          <a:lstStyle/>
          <a:p>
            <a:pPr indent="0" lvl="0" marL="0" marR="0" rtl="0" algn="r">
              <a:lnSpc>
                <a:spcPct val="115000"/>
              </a:lnSpc>
              <a:spcBef>
                <a:spcPts val="0"/>
              </a:spcBef>
              <a:spcAft>
                <a:spcPts val="0"/>
              </a:spcAft>
              <a:buClr>
                <a:srgbClr val="000000"/>
              </a:buClr>
              <a:buSzPts val="1600"/>
              <a:buFont typeface="Arial"/>
              <a:buNone/>
            </a:pPr>
            <a:r>
              <a:rPr b="1" i="0" lang="en-US" sz="1600" u="none" cap="none" strike="noStrike">
                <a:solidFill>
                  <a:srgbClr val="2E5E73"/>
                </a:solidFill>
                <a:latin typeface="Roboto"/>
                <a:ea typeface="Roboto"/>
                <a:cs typeface="Roboto"/>
                <a:sym typeface="Roboto"/>
              </a:rPr>
              <a:t>Vestibulum congue tempus</a:t>
            </a:r>
            <a:endParaRPr b="1" i="0" sz="1600" u="none" cap="none" strike="noStrike">
              <a:solidFill>
                <a:srgbClr val="2E5E73"/>
              </a:solidFill>
              <a:latin typeface="Roboto"/>
              <a:ea typeface="Roboto"/>
              <a:cs typeface="Roboto"/>
              <a:sym typeface="Roboto"/>
            </a:endParaRPr>
          </a:p>
          <a:p>
            <a:pPr indent="0" lvl="0" marL="0" marR="0" rtl="0" algn="r">
              <a:lnSpc>
                <a:spcPct val="115000"/>
              </a:lnSpc>
              <a:spcBef>
                <a:spcPts val="0"/>
              </a:spcBef>
              <a:spcAft>
                <a:spcPts val="2100"/>
              </a:spcAft>
              <a:buClr>
                <a:srgbClr val="000000"/>
              </a:buClr>
              <a:buSzPts val="1100"/>
              <a:buFont typeface="Arial"/>
              <a:buNone/>
            </a:pPr>
            <a:r>
              <a:rPr b="0" i="0" lang="en-US" sz="1100" u="none" cap="none" strike="noStrike">
                <a:solidFill>
                  <a:srgbClr val="2E5E73"/>
                </a:solidFill>
                <a:latin typeface="Roboto"/>
                <a:ea typeface="Roboto"/>
                <a:cs typeface="Roboto"/>
                <a:sym typeface="Roboto"/>
              </a:rPr>
              <a:t>Lorem ipsum dolor sit amet, consectetur adipiscing elit, sed do eiusmod tempor. Donec facilisis lacus eget mauris.</a:t>
            </a:r>
            <a:endParaRPr b="1" i="0" sz="1100" u="none" cap="none" strike="noStrike">
              <a:solidFill>
                <a:srgbClr val="2E5E73"/>
              </a:solidFill>
              <a:latin typeface="Roboto"/>
              <a:ea typeface="Roboto"/>
              <a:cs typeface="Roboto"/>
              <a:sym typeface="Roboto"/>
            </a:endParaRPr>
          </a:p>
        </p:txBody>
      </p:sp>
      <p:cxnSp>
        <p:nvCxnSpPr>
          <p:cNvPr id="810" name="Google Shape;810;p77"/>
          <p:cNvCxnSpPr/>
          <p:nvPr/>
        </p:nvCxnSpPr>
        <p:spPr>
          <a:xfrm rot="10800000">
            <a:off x="6039967" y="4393133"/>
            <a:ext cx="2639700" cy="0"/>
          </a:xfrm>
          <a:prstGeom prst="straightConnector1">
            <a:avLst/>
          </a:prstGeom>
          <a:noFill/>
          <a:ln cap="flat" cmpd="sng" w="9525">
            <a:solidFill>
              <a:srgbClr val="CCCCCC"/>
            </a:solidFill>
            <a:prstDash val="solid"/>
            <a:round/>
            <a:headEnd len="sm" w="sm" type="none"/>
            <a:tailEnd len="sm" w="sm" type="oval"/>
          </a:ln>
        </p:spPr>
      </p:cxnSp>
      <p:sp>
        <p:nvSpPr>
          <p:cNvPr id="811" name="Google Shape;811;p77"/>
          <p:cNvSpPr txBox="1"/>
          <p:nvPr/>
        </p:nvSpPr>
        <p:spPr>
          <a:xfrm>
            <a:off x="8782304" y="4343233"/>
            <a:ext cx="2972700" cy="996300"/>
          </a:xfrm>
          <a:prstGeom prst="rect">
            <a:avLst/>
          </a:prstGeom>
          <a:noFill/>
          <a:ln>
            <a:noFill/>
          </a:ln>
        </p:spPr>
        <p:txBody>
          <a:bodyPr anchorCtr="0" anchor="ctr" bIns="121900" lIns="121900" spcFirstLastPara="1" rIns="121900" wrap="square" tIns="121900">
            <a:noAutofit/>
          </a:bodyPr>
          <a:lstStyle/>
          <a:p>
            <a:pPr indent="0" lvl="0" marL="0" marR="0" rtl="0" algn="l">
              <a:lnSpc>
                <a:spcPct val="115000"/>
              </a:lnSpc>
              <a:spcBef>
                <a:spcPts val="0"/>
              </a:spcBef>
              <a:spcAft>
                <a:spcPts val="0"/>
              </a:spcAft>
              <a:buClr>
                <a:srgbClr val="000000"/>
              </a:buClr>
              <a:buSzPts val="1600"/>
              <a:buFont typeface="Arial"/>
              <a:buNone/>
            </a:pPr>
            <a:r>
              <a:rPr b="1" i="0" lang="en-US" sz="1600" u="none" cap="none" strike="noStrike">
                <a:solidFill>
                  <a:srgbClr val="CCCCCC"/>
                </a:solidFill>
                <a:latin typeface="Roboto"/>
                <a:ea typeface="Roboto"/>
                <a:cs typeface="Roboto"/>
                <a:sym typeface="Roboto"/>
              </a:rPr>
              <a:t>Vestibulum congue tempus</a:t>
            </a:r>
            <a:endParaRPr b="1" i="0" sz="1600" u="none" cap="none" strike="noStrike">
              <a:solidFill>
                <a:srgbClr val="CCCCCC"/>
              </a:solidFill>
              <a:latin typeface="Roboto"/>
              <a:ea typeface="Roboto"/>
              <a:cs typeface="Roboto"/>
              <a:sym typeface="Roboto"/>
            </a:endParaRPr>
          </a:p>
          <a:p>
            <a:pPr indent="0" lvl="0" marL="0" marR="0" rtl="0" algn="l">
              <a:lnSpc>
                <a:spcPct val="115000"/>
              </a:lnSpc>
              <a:spcBef>
                <a:spcPts val="0"/>
              </a:spcBef>
              <a:spcAft>
                <a:spcPts val="2100"/>
              </a:spcAft>
              <a:buClr>
                <a:srgbClr val="000000"/>
              </a:buClr>
              <a:buSzPts val="1100"/>
              <a:buFont typeface="Arial"/>
              <a:buNone/>
            </a:pPr>
            <a:r>
              <a:rPr b="0" i="0" lang="en-US" sz="1100" u="none" cap="none" strike="noStrike">
                <a:solidFill>
                  <a:srgbClr val="CCCCCC"/>
                </a:solidFill>
                <a:latin typeface="Roboto"/>
                <a:ea typeface="Roboto"/>
                <a:cs typeface="Roboto"/>
                <a:sym typeface="Roboto"/>
              </a:rPr>
              <a:t>Lorem ipsum dolor sit amet, consectetur adipiscing elit, sed do eiusmod tempor. Donec facilisis lacus eget mauris.</a:t>
            </a:r>
            <a:endParaRPr b="1" i="0" sz="1100" u="none" cap="none" strike="noStrike">
              <a:solidFill>
                <a:srgbClr val="CCCCCC"/>
              </a:solidFill>
              <a:latin typeface="Roboto"/>
              <a:ea typeface="Roboto"/>
              <a:cs typeface="Roboto"/>
              <a:sym typeface="Roboto"/>
            </a:endParaRPr>
          </a:p>
        </p:txBody>
      </p:sp>
      <p:cxnSp>
        <p:nvCxnSpPr>
          <p:cNvPr id="812" name="Google Shape;812;p77"/>
          <p:cNvCxnSpPr/>
          <p:nvPr/>
        </p:nvCxnSpPr>
        <p:spPr>
          <a:xfrm rot="10800000">
            <a:off x="6871433" y="3379550"/>
            <a:ext cx="1915200" cy="0"/>
          </a:xfrm>
          <a:prstGeom prst="straightConnector1">
            <a:avLst/>
          </a:prstGeom>
          <a:noFill/>
          <a:ln cap="flat" cmpd="sng" w="9525">
            <a:solidFill>
              <a:srgbClr val="CCCCCC"/>
            </a:solidFill>
            <a:prstDash val="solid"/>
            <a:round/>
            <a:headEnd len="sm" w="sm" type="none"/>
            <a:tailEnd len="sm" w="sm" type="oval"/>
          </a:ln>
        </p:spPr>
      </p:cxnSp>
      <p:sp>
        <p:nvSpPr>
          <p:cNvPr id="813" name="Google Shape;813;p77"/>
          <p:cNvSpPr txBox="1"/>
          <p:nvPr/>
        </p:nvSpPr>
        <p:spPr>
          <a:xfrm>
            <a:off x="8786635" y="3340457"/>
            <a:ext cx="2836500" cy="996300"/>
          </a:xfrm>
          <a:prstGeom prst="rect">
            <a:avLst/>
          </a:prstGeom>
          <a:noFill/>
          <a:ln>
            <a:noFill/>
          </a:ln>
        </p:spPr>
        <p:txBody>
          <a:bodyPr anchorCtr="0" anchor="ctr" bIns="121900" lIns="121900" spcFirstLastPara="1" rIns="121900" wrap="square" tIns="121900">
            <a:noAutofit/>
          </a:bodyPr>
          <a:lstStyle/>
          <a:p>
            <a:pPr indent="0" lvl="0" marL="0" marR="0" rtl="0" algn="l">
              <a:lnSpc>
                <a:spcPct val="115000"/>
              </a:lnSpc>
              <a:spcBef>
                <a:spcPts val="0"/>
              </a:spcBef>
              <a:spcAft>
                <a:spcPts val="0"/>
              </a:spcAft>
              <a:buClr>
                <a:srgbClr val="000000"/>
              </a:buClr>
              <a:buSzPts val="1600"/>
              <a:buFont typeface="Arial"/>
              <a:buNone/>
            </a:pPr>
            <a:r>
              <a:rPr b="1" i="0" lang="en-US" sz="1600" u="none" cap="none" strike="noStrike">
                <a:solidFill>
                  <a:srgbClr val="CCCCCC"/>
                </a:solidFill>
                <a:latin typeface="Roboto"/>
                <a:ea typeface="Roboto"/>
                <a:cs typeface="Roboto"/>
                <a:sym typeface="Roboto"/>
              </a:rPr>
              <a:t>Vestibulum congue tempus</a:t>
            </a:r>
            <a:endParaRPr b="1" i="0" sz="1600" u="none" cap="none" strike="noStrike">
              <a:solidFill>
                <a:srgbClr val="CCCCCC"/>
              </a:solidFill>
              <a:latin typeface="Roboto"/>
              <a:ea typeface="Roboto"/>
              <a:cs typeface="Roboto"/>
              <a:sym typeface="Roboto"/>
            </a:endParaRPr>
          </a:p>
          <a:p>
            <a:pPr indent="0" lvl="0" marL="0" marR="0" rtl="0" algn="l">
              <a:lnSpc>
                <a:spcPct val="115000"/>
              </a:lnSpc>
              <a:spcBef>
                <a:spcPts val="0"/>
              </a:spcBef>
              <a:spcAft>
                <a:spcPts val="2100"/>
              </a:spcAft>
              <a:buClr>
                <a:srgbClr val="000000"/>
              </a:buClr>
              <a:buSzPts val="1100"/>
              <a:buFont typeface="Arial"/>
              <a:buNone/>
            </a:pPr>
            <a:r>
              <a:rPr b="0" i="0" lang="en-US" sz="1100" u="none" cap="none" strike="noStrike">
                <a:solidFill>
                  <a:srgbClr val="CCCCCC"/>
                </a:solidFill>
                <a:latin typeface="Roboto"/>
                <a:ea typeface="Roboto"/>
                <a:cs typeface="Roboto"/>
                <a:sym typeface="Roboto"/>
              </a:rPr>
              <a:t>Lorem ipsum dolor sit amet, consectetur adipiscing elit, sed do eiusmod tempor. Donec facilisis lacus eget mauris.</a:t>
            </a:r>
            <a:endParaRPr b="1" i="0" sz="1100" u="none" cap="none" strike="noStrike">
              <a:solidFill>
                <a:srgbClr val="CCCCCC"/>
              </a:solidFill>
              <a:latin typeface="Roboto"/>
              <a:ea typeface="Roboto"/>
              <a:cs typeface="Roboto"/>
              <a:sym typeface="Roboto"/>
            </a:endParaRPr>
          </a:p>
        </p:txBody>
      </p:sp>
      <p:cxnSp>
        <p:nvCxnSpPr>
          <p:cNvPr id="814" name="Google Shape;814;p77"/>
          <p:cNvCxnSpPr/>
          <p:nvPr/>
        </p:nvCxnSpPr>
        <p:spPr>
          <a:xfrm rot="10800000">
            <a:off x="3297633" y="3703567"/>
            <a:ext cx="1690800" cy="0"/>
          </a:xfrm>
          <a:prstGeom prst="straightConnector1">
            <a:avLst/>
          </a:prstGeom>
          <a:noFill/>
          <a:ln cap="flat" cmpd="sng" w="9525">
            <a:solidFill>
              <a:srgbClr val="CCCCCC"/>
            </a:solidFill>
            <a:prstDash val="solid"/>
            <a:round/>
            <a:headEnd len="sm" w="sm" type="oval"/>
            <a:tailEnd len="sm" w="sm" type="none"/>
          </a:ln>
        </p:spPr>
      </p:cxnSp>
      <p:sp>
        <p:nvSpPr>
          <p:cNvPr id="815" name="Google Shape;815;p77"/>
          <p:cNvSpPr txBox="1"/>
          <p:nvPr/>
        </p:nvSpPr>
        <p:spPr>
          <a:xfrm>
            <a:off x="471868" y="3639507"/>
            <a:ext cx="2836500" cy="996300"/>
          </a:xfrm>
          <a:prstGeom prst="rect">
            <a:avLst/>
          </a:prstGeom>
          <a:noFill/>
          <a:ln>
            <a:noFill/>
          </a:ln>
        </p:spPr>
        <p:txBody>
          <a:bodyPr anchorCtr="0" anchor="ctr" bIns="121900" lIns="121900" spcFirstLastPara="1" rIns="121900" wrap="square" tIns="121900">
            <a:noAutofit/>
          </a:bodyPr>
          <a:lstStyle/>
          <a:p>
            <a:pPr indent="0" lvl="0" marL="0" marR="0" rtl="0" algn="r">
              <a:lnSpc>
                <a:spcPct val="115000"/>
              </a:lnSpc>
              <a:spcBef>
                <a:spcPts val="0"/>
              </a:spcBef>
              <a:spcAft>
                <a:spcPts val="0"/>
              </a:spcAft>
              <a:buClr>
                <a:srgbClr val="000000"/>
              </a:buClr>
              <a:buSzPts val="1600"/>
              <a:buFont typeface="Arial"/>
              <a:buNone/>
            </a:pPr>
            <a:r>
              <a:rPr b="1" i="0" lang="en-US" sz="1600" u="none" cap="none" strike="noStrike">
                <a:solidFill>
                  <a:srgbClr val="CCCCCC"/>
                </a:solidFill>
                <a:latin typeface="Roboto"/>
                <a:ea typeface="Roboto"/>
                <a:cs typeface="Roboto"/>
                <a:sym typeface="Roboto"/>
              </a:rPr>
              <a:t>Vestibulum congue tempus</a:t>
            </a:r>
            <a:endParaRPr b="1" i="0" sz="1600" u="none" cap="none" strike="noStrike">
              <a:solidFill>
                <a:srgbClr val="CCCCCC"/>
              </a:solidFill>
              <a:latin typeface="Roboto"/>
              <a:ea typeface="Roboto"/>
              <a:cs typeface="Roboto"/>
              <a:sym typeface="Roboto"/>
            </a:endParaRPr>
          </a:p>
          <a:p>
            <a:pPr indent="0" lvl="0" marL="0" marR="0" rtl="0" algn="r">
              <a:lnSpc>
                <a:spcPct val="115000"/>
              </a:lnSpc>
              <a:spcBef>
                <a:spcPts val="0"/>
              </a:spcBef>
              <a:spcAft>
                <a:spcPts val="2100"/>
              </a:spcAft>
              <a:buClr>
                <a:srgbClr val="000000"/>
              </a:buClr>
              <a:buSzPts val="1100"/>
              <a:buFont typeface="Arial"/>
              <a:buNone/>
            </a:pPr>
            <a:r>
              <a:rPr b="0" i="0" lang="en-US" sz="1100" u="none" cap="none" strike="noStrike">
                <a:solidFill>
                  <a:srgbClr val="CCCCCC"/>
                </a:solidFill>
                <a:latin typeface="Roboto"/>
                <a:ea typeface="Roboto"/>
                <a:cs typeface="Roboto"/>
                <a:sym typeface="Roboto"/>
              </a:rPr>
              <a:t>Lorem ipsum dolor sit amet, consectetur adipiscing elit, sed do eiusmod tempor. Donec facilisis lacus eget mauris.</a:t>
            </a:r>
            <a:endParaRPr b="1" i="0" sz="1100" u="none" cap="none" strike="noStrike">
              <a:solidFill>
                <a:srgbClr val="CCCCCC"/>
              </a:solidFill>
              <a:latin typeface="Roboto"/>
              <a:ea typeface="Roboto"/>
              <a:cs typeface="Roboto"/>
              <a:sym typeface="Roboto"/>
            </a:endParaRPr>
          </a:p>
        </p:txBody>
      </p:sp>
      <p:cxnSp>
        <p:nvCxnSpPr>
          <p:cNvPr id="816" name="Google Shape;816;p77"/>
          <p:cNvCxnSpPr/>
          <p:nvPr/>
        </p:nvCxnSpPr>
        <p:spPr>
          <a:xfrm rot="10800000">
            <a:off x="7111900" y="5410033"/>
            <a:ext cx="1707300" cy="0"/>
          </a:xfrm>
          <a:prstGeom prst="straightConnector1">
            <a:avLst/>
          </a:prstGeom>
          <a:noFill/>
          <a:ln cap="flat" cmpd="sng" w="9525">
            <a:solidFill>
              <a:srgbClr val="082D49"/>
            </a:solidFill>
            <a:prstDash val="solid"/>
            <a:round/>
            <a:headEnd len="sm" w="sm" type="none"/>
            <a:tailEnd len="sm" w="sm" type="oval"/>
          </a:ln>
        </p:spPr>
      </p:cxnSp>
      <p:sp>
        <p:nvSpPr>
          <p:cNvPr id="817" name="Google Shape;817;p77"/>
          <p:cNvSpPr txBox="1"/>
          <p:nvPr/>
        </p:nvSpPr>
        <p:spPr>
          <a:xfrm>
            <a:off x="8782304" y="5346000"/>
            <a:ext cx="2972700" cy="996300"/>
          </a:xfrm>
          <a:prstGeom prst="rect">
            <a:avLst/>
          </a:prstGeom>
          <a:noFill/>
          <a:ln>
            <a:noFill/>
          </a:ln>
        </p:spPr>
        <p:txBody>
          <a:bodyPr anchorCtr="0" anchor="ctr" bIns="121900" lIns="121900" spcFirstLastPara="1" rIns="121900" wrap="square" tIns="121900">
            <a:noAutofit/>
          </a:bodyPr>
          <a:lstStyle/>
          <a:p>
            <a:pPr indent="0" lvl="0" marL="0" marR="0" rtl="0" algn="l">
              <a:lnSpc>
                <a:spcPct val="115000"/>
              </a:lnSpc>
              <a:spcBef>
                <a:spcPts val="0"/>
              </a:spcBef>
              <a:spcAft>
                <a:spcPts val="0"/>
              </a:spcAft>
              <a:buClr>
                <a:srgbClr val="000000"/>
              </a:buClr>
              <a:buSzPts val="1600"/>
              <a:buFont typeface="Arial"/>
              <a:buNone/>
            </a:pPr>
            <a:r>
              <a:rPr b="1" i="0" lang="en-US" sz="1600" u="none" cap="none" strike="noStrike">
                <a:solidFill>
                  <a:srgbClr val="2E5E73"/>
                </a:solidFill>
                <a:latin typeface="Roboto"/>
                <a:ea typeface="Roboto"/>
                <a:cs typeface="Roboto"/>
                <a:sym typeface="Roboto"/>
              </a:rPr>
              <a:t>Vestibulum congue tempus</a:t>
            </a:r>
            <a:endParaRPr b="1" i="0" sz="1600" u="none" cap="none" strike="noStrike">
              <a:solidFill>
                <a:srgbClr val="2E5E73"/>
              </a:solidFill>
              <a:latin typeface="Roboto"/>
              <a:ea typeface="Roboto"/>
              <a:cs typeface="Roboto"/>
              <a:sym typeface="Roboto"/>
            </a:endParaRPr>
          </a:p>
          <a:p>
            <a:pPr indent="0" lvl="0" marL="0" marR="0" rtl="0" algn="l">
              <a:lnSpc>
                <a:spcPct val="115000"/>
              </a:lnSpc>
              <a:spcBef>
                <a:spcPts val="0"/>
              </a:spcBef>
              <a:spcAft>
                <a:spcPts val="2100"/>
              </a:spcAft>
              <a:buClr>
                <a:srgbClr val="000000"/>
              </a:buClr>
              <a:buSzPts val="1100"/>
              <a:buFont typeface="Arial"/>
              <a:buNone/>
            </a:pPr>
            <a:r>
              <a:rPr b="0" i="0" lang="en-US" sz="1100" u="none" cap="none" strike="noStrike">
                <a:solidFill>
                  <a:srgbClr val="2E5E73"/>
                </a:solidFill>
                <a:latin typeface="Roboto"/>
                <a:ea typeface="Roboto"/>
                <a:cs typeface="Roboto"/>
                <a:sym typeface="Roboto"/>
              </a:rPr>
              <a:t>Lorem ipsum dolor sit amet, consectetur adipiscing elit, sed do eiusmod tempor. Donec facilisis lacus eget mauris.</a:t>
            </a:r>
            <a:endParaRPr b="1" i="0" sz="1100" u="none" cap="none" strike="noStrike">
              <a:solidFill>
                <a:srgbClr val="2E5E73"/>
              </a:solidFill>
              <a:latin typeface="Roboto"/>
              <a:ea typeface="Roboto"/>
              <a:cs typeface="Roboto"/>
              <a:sym typeface="Roboto"/>
            </a:endParaRPr>
          </a:p>
        </p:txBody>
      </p:sp>
      <p:sp>
        <p:nvSpPr>
          <p:cNvPr id="818" name="Google Shape;818;p77"/>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819" name="Google Shape;819;p77"/>
          <p:cNvSpPr txBox="1"/>
          <p:nvPr>
            <p:ph idx="2"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20" name="Shape 820"/>
        <p:cNvGrpSpPr/>
        <p:nvPr/>
      </p:nvGrpSpPr>
      <p:grpSpPr>
        <a:xfrm>
          <a:off x="0" y="0"/>
          <a:ext cx="0" cy="0"/>
          <a:chOff x="0" y="0"/>
          <a:chExt cx="0" cy="0"/>
        </a:xfrm>
      </p:grpSpPr>
      <p:sp>
        <p:nvSpPr>
          <p:cNvPr id="821" name="Google Shape;821;p78"/>
          <p:cNvSpPr txBox="1"/>
          <p:nvPr>
            <p:ph idx="1" type="body"/>
          </p:nvPr>
        </p:nvSpPr>
        <p:spPr>
          <a:xfrm>
            <a:off x="923067" y="1497267"/>
            <a:ext cx="10853100" cy="45945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sz="1900"/>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822" name="Google Shape;822;p78"/>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823" name="Google Shape;823;p78"/>
          <p:cNvSpPr txBox="1"/>
          <p:nvPr>
            <p:ph idx="2"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824" name="Shape 824"/>
        <p:cNvGrpSpPr/>
        <p:nvPr/>
      </p:nvGrpSpPr>
      <p:grpSpPr>
        <a:xfrm>
          <a:off x="0" y="0"/>
          <a:ext cx="0" cy="0"/>
          <a:chOff x="0" y="0"/>
          <a:chExt cx="0" cy="0"/>
        </a:xfrm>
      </p:grpSpPr>
      <p:sp>
        <p:nvSpPr>
          <p:cNvPr id="825" name="Google Shape;825;p79"/>
          <p:cNvSpPr txBox="1"/>
          <p:nvPr>
            <p:ph type="ctrTitle"/>
          </p:nvPr>
        </p:nvSpPr>
        <p:spPr>
          <a:xfrm>
            <a:off x="0" y="992767"/>
            <a:ext cx="12192000" cy="2736900"/>
          </a:xfrm>
          <a:prstGeom prst="rect">
            <a:avLst/>
          </a:prstGeom>
          <a:noFill/>
          <a:ln>
            <a:noFill/>
          </a:ln>
        </p:spPr>
        <p:txBody>
          <a:bodyPr anchorCtr="0" anchor="b" bIns="121900" lIns="487675" spcFirstLastPara="1" rIns="121900" wrap="square" tIns="121900">
            <a:noAutofit/>
          </a:bodyPr>
          <a:lstStyle>
            <a:lvl1pPr lvl="0" algn="ctr">
              <a:lnSpc>
                <a:spcPct val="100000"/>
              </a:lnSpc>
              <a:spcBef>
                <a:spcPts val="0"/>
              </a:spcBef>
              <a:spcAft>
                <a:spcPts val="0"/>
              </a:spcAft>
              <a:buSzPts val="6900"/>
              <a:buNone/>
              <a:defRPr sz="6900"/>
            </a:lvl1pPr>
            <a:lvl2pPr lvl="1" algn="ctr">
              <a:lnSpc>
                <a:spcPct val="100000"/>
              </a:lnSpc>
              <a:spcBef>
                <a:spcPts val="0"/>
              </a:spcBef>
              <a:spcAft>
                <a:spcPts val="0"/>
              </a:spcAft>
              <a:buSzPts val="6900"/>
              <a:buNone/>
              <a:defRPr sz="6900"/>
            </a:lvl2pPr>
            <a:lvl3pPr lvl="2" algn="ctr">
              <a:lnSpc>
                <a:spcPct val="100000"/>
              </a:lnSpc>
              <a:spcBef>
                <a:spcPts val="0"/>
              </a:spcBef>
              <a:spcAft>
                <a:spcPts val="0"/>
              </a:spcAft>
              <a:buSzPts val="6900"/>
              <a:buNone/>
              <a:defRPr sz="6900"/>
            </a:lvl3pPr>
            <a:lvl4pPr lvl="3" algn="ctr">
              <a:lnSpc>
                <a:spcPct val="100000"/>
              </a:lnSpc>
              <a:spcBef>
                <a:spcPts val="0"/>
              </a:spcBef>
              <a:spcAft>
                <a:spcPts val="0"/>
              </a:spcAft>
              <a:buSzPts val="6900"/>
              <a:buNone/>
              <a:defRPr sz="6900"/>
            </a:lvl4pPr>
            <a:lvl5pPr lvl="4" algn="ctr">
              <a:lnSpc>
                <a:spcPct val="100000"/>
              </a:lnSpc>
              <a:spcBef>
                <a:spcPts val="0"/>
              </a:spcBef>
              <a:spcAft>
                <a:spcPts val="0"/>
              </a:spcAft>
              <a:buSzPts val="6900"/>
              <a:buNone/>
              <a:defRPr sz="6900"/>
            </a:lvl5pPr>
            <a:lvl6pPr lvl="5" algn="ctr">
              <a:lnSpc>
                <a:spcPct val="100000"/>
              </a:lnSpc>
              <a:spcBef>
                <a:spcPts val="0"/>
              </a:spcBef>
              <a:spcAft>
                <a:spcPts val="0"/>
              </a:spcAft>
              <a:buSzPts val="6900"/>
              <a:buNone/>
              <a:defRPr sz="6900"/>
            </a:lvl6pPr>
            <a:lvl7pPr lvl="6" algn="ctr">
              <a:lnSpc>
                <a:spcPct val="100000"/>
              </a:lnSpc>
              <a:spcBef>
                <a:spcPts val="0"/>
              </a:spcBef>
              <a:spcAft>
                <a:spcPts val="0"/>
              </a:spcAft>
              <a:buSzPts val="6900"/>
              <a:buNone/>
              <a:defRPr sz="6900"/>
            </a:lvl7pPr>
            <a:lvl8pPr lvl="7" algn="ctr">
              <a:lnSpc>
                <a:spcPct val="100000"/>
              </a:lnSpc>
              <a:spcBef>
                <a:spcPts val="0"/>
              </a:spcBef>
              <a:spcAft>
                <a:spcPts val="0"/>
              </a:spcAft>
              <a:buSzPts val="6900"/>
              <a:buNone/>
              <a:defRPr sz="6900"/>
            </a:lvl8pPr>
            <a:lvl9pPr lvl="8" algn="ctr">
              <a:lnSpc>
                <a:spcPct val="100000"/>
              </a:lnSpc>
              <a:spcBef>
                <a:spcPts val="0"/>
              </a:spcBef>
              <a:spcAft>
                <a:spcPts val="0"/>
              </a:spcAft>
              <a:buSzPts val="6900"/>
              <a:buNone/>
              <a:defRPr sz="6900"/>
            </a:lvl9pPr>
          </a:lstStyle>
          <a:p/>
        </p:txBody>
      </p:sp>
      <p:sp>
        <p:nvSpPr>
          <p:cNvPr id="826" name="Google Shape;826;p79"/>
          <p:cNvSpPr txBox="1"/>
          <p:nvPr>
            <p:ph idx="1" type="subTitle"/>
          </p:nvPr>
        </p:nvSpPr>
        <p:spPr>
          <a:xfrm>
            <a:off x="415600" y="3778833"/>
            <a:ext cx="11360700" cy="1056900"/>
          </a:xfrm>
          <a:prstGeom prst="rect">
            <a:avLst/>
          </a:prstGeom>
          <a:noFill/>
          <a:ln>
            <a:noFill/>
          </a:ln>
        </p:spPr>
        <p:txBody>
          <a:bodyPr anchorCtr="0" anchor="t" bIns="121900" lIns="121900" spcFirstLastPara="1" rIns="121900" wrap="square" tIns="12190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827" name="Google Shape;827;p79"/>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cap slide 01">
  <p:cSld name="CUSTOM_21">
    <p:spTree>
      <p:nvGrpSpPr>
        <p:cNvPr id="58" name="Shape 58"/>
        <p:cNvGrpSpPr/>
        <p:nvPr/>
      </p:nvGrpSpPr>
      <p:grpSpPr>
        <a:xfrm>
          <a:off x="0" y="0"/>
          <a:ext cx="0" cy="0"/>
          <a:chOff x="0" y="0"/>
          <a:chExt cx="0" cy="0"/>
        </a:xfrm>
      </p:grpSpPr>
      <p:sp>
        <p:nvSpPr>
          <p:cNvPr id="59" name="Google Shape;59;p21"/>
          <p:cNvSpPr/>
          <p:nvPr/>
        </p:nvSpPr>
        <p:spPr>
          <a:xfrm>
            <a:off x="1271100" y="237155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1"/>
          <p:cNvSpPr/>
          <p:nvPr/>
        </p:nvSpPr>
        <p:spPr>
          <a:xfrm>
            <a:off x="1271100" y="3228117"/>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21"/>
          <p:cNvSpPr/>
          <p:nvPr/>
        </p:nvSpPr>
        <p:spPr>
          <a:xfrm>
            <a:off x="1271100" y="408470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21"/>
          <p:cNvSpPr/>
          <p:nvPr/>
        </p:nvSpPr>
        <p:spPr>
          <a:xfrm>
            <a:off x="1271100" y="4940417"/>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1"/>
          <p:cNvSpPr/>
          <p:nvPr/>
        </p:nvSpPr>
        <p:spPr>
          <a:xfrm>
            <a:off x="1271100" y="5796983"/>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21"/>
          <p:cNvSpPr/>
          <p:nvPr/>
        </p:nvSpPr>
        <p:spPr>
          <a:xfrm>
            <a:off x="1271100" y="1515833"/>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1"/>
          <p:cNvSpPr/>
          <p:nvPr/>
        </p:nvSpPr>
        <p:spPr>
          <a:xfrm>
            <a:off x="1070467" y="1476639"/>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1</a:t>
            </a:r>
            <a:endParaRPr b="0" i="0" sz="1900" u="none" cap="none" strike="noStrike">
              <a:solidFill>
                <a:srgbClr val="082D49"/>
              </a:solidFill>
              <a:latin typeface="Arial"/>
              <a:ea typeface="Arial"/>
              <a:cs typeface="Arial"/>
              <a:sym typeface="Arial"/>
            </a:endParaRPr>
          </a:p>
        </p:txBody>
      </p:sp>
      <p:sp>
        <p:nvSpPr>
          <p:cNvPr id="66" name="Google Shape;66;p21"/>
          <p:cNvSpPr/>
          <p:nvPr/>
        </p:nvSpPr>
        <p:spPr>
          <a:xfrm>
            <a:off x="1070467" y="2332356"/>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2</a:t>
            </a:r>
            <a:endParaRPr b="0" i="0" sz="1900" u="none" cap="none" strike="noStrike">
              <a:solidFill>
                <a:srgbClr val="082D49"/>
              </a:solidFill>
              <a:latin typeface="Arial"/>
              <a:ea typeface="Arial"/>
              <a:cs typeface="Arial"/>
              <a:sym typeface="Arial"/>
            </a:endParaRPr>
          </a:p>
        </p:txBody>
      </p:sp>
      <p:sp>
        <p:nvSpPr>
          <p:cNvPr id="67" name="Google Shape;67;p21"/>
          <p:cNvSpPr/>
          <p:nvPr/>
        </p:nvSpPr>
        <p:spPr>
          <a:xfrm>
            <a:off x="1070467" y="31889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3</a:t>
            </a:r>
            <a:endParaRPr b="0" i="0" sz="1900" u="none" cap="none" strike="noStrike">
              <a:solidFill>
                <a:srgbClr val="082D49"/>
              </a:solidFill>
              <a:latin typeface="Arial"/>
              <a:ea typeface="Arial"/>
              <a:cs typeface="Arial"/>
              <a:sym typeface="Arial"/>
            </a:endParaRPr>
          </a:p>
        </p:txBody>
      </p:sp>
      <p:sp>
        <p:nvSpPr>
          <p:cNvPr id="68" name="Google Shape;68;p21"/>
          <p:cNvSpPr/>
          <p:nvPr/>
        </p:nvSpPr>
        <p:spPr>
          <a:xfrm>
            <a:off x="1070467" y="40358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4</a:t>
            </a:r>
            <a:endParaRPr b="0" i="0" sz="1900" u="none" cap="none" strike="noStrike">
              <a:solidFill>
                <a:srgbClr val="082D49"/>
              </a:solidFill>
              <a:latin typeface="Arial"/>
              <a:ea typeface="Arial"/>
              <a:cs typeface="Arial"/>
              <a:sym typeface="Arial"/>
            </a:endParaRPr>
          </a:p>
        </p:txBody>
      </p:sp>
      <p:sp>
        <p:nvSpPr>
          <p:cNvPr id="69" name="Google Shape;69;p21"/>
          <p:cNvSpPr/>
          <p:nvPr/>
        </p:nvSpPr>
        <p:spPr>
          <a:xfrm>
            <a:off x="1070467" y="48827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5</a:t>
            </a:r>
            <a:endParaRPr b="0" i="0" sz="1900" u="none" cap="none" strike="noStrike">
              <a:solidFill>
                <a:srgbClr val="082D49"/>
              </a:solidFill>
              <a:latin typeface="Arial"/>
              <a:ea typeface="Arial"/>
              <a:cs typeface="Arial"/>
              <a:sym typeface="Arial"/>
            </a:endParaRPr>
          </a:p>
        </p:txBody>
      </p:sp>
      <p:sp>
        <p:nvSpPr>
          <p:cNvPr id="70" name="Google Shape;70;p21"/>
          <p:cNvSpPr/>
          <p:nvPr/>
        </p:nvSpPr>
        <p:spPr>
          <a:xfrm>
            <a:off x="1070467" y="57296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6</a:t>
            </a:r>
            <a:endParaRPr b="0" i="0" sz="1900" u="none" cap="none" strike="noStrike">
              <a:solidFill>
                <a:srgbClr val="082D49"/>
              </a:solidFill>
              <a:latin typeface="Arial"/>
              <a:ea typeface="Arial"/>
              <a:cs typeface="Arial"/>
              <a:sym typeface="Arial"/>
            </a:endParaRPr>
          </a:p>
        </p:txBody>
      </p:sp>
      <p:sp>
        <p:nvSpPr>
          <p:cNvPr id="71" name="Google Shape;71;p21"/>
          <p:cNvSpPr txBox="1"/>
          <p:nvPr>
            <p:ph idx="1" type="subTitle"/>
          </p:nvPr>
        </p:nvSpPr>
        <p:spPr>
          <a:xfrm>
            <a:off x="1632833" y="1505567"/>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72" name="Google Shape;72;p21"/>
          <p:cNvSpPr txBox="1"/>
          <p:nvPr>
            <p:ph idx="2" type="subTitle"/>
          </p:nvPr>
        </p:nvSpPr>
        <p:spPr>
          <a:xfrm>
            <a:off x="1632833" y="2391583"/>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73" name="Google Shape;73;p21"/>
          <p:cNvSpPr txBox="1"/>
          <p:nvPr>
            <p:ph idx="3" type="subTitle"/>
          </p:nvPr>
        </p:nvSpPr>
        <p:spPr>
          <a:xfrm>
            <a:off x="1632833" y="3247717"/>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74" name="Google Shape;74;p21"/>
          <p:cNvSpPr txBox="1"/>
          <p:nvPr>
            <p:ph idx="4" type="subTitle"/>
          </p:nvPr>
        </p:nvSpPr>
        <p:spPr>
          <a:xfrm>
            <a:off x="1632833" y="4084700"/>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75" name="Google Shape;75;p21"/>
          <p:cNvSpPr txBox="1"/>
          <p:nvPr>
            <p:ph idx="5" type="subTitle"/>
          </p:nvPr>
        </p:nvSpPr>
        <p:spPr>
          <a:xfrm>
            <a:off x="1632833" y="4970717"/>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76" name="Google Shape;76;p21"/>
          <p:cNvSpPr txBox="1"/>
          <p:nvPr>
            <p:ph idx="6" type="subTitle"/>
          </p:nvPr>
        </p:nvSpPr>
        <p:spPr>
          <a:xfrm>
            <a:off x="1632833" y="5826850"/>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cxnSp>
        <p:nvCxnSpPr>
          <p:cNvPr id="77" name="Google Shape;77;p21"/>
          <p:cNvCxnSpPr/>
          <p:nvPr/>
        </p:nvCxnSpPr>
        <p:spPr>
          <a:xfrm>
            <a:off x="0" y="1239867"/>
            <a:ext cx="9783300" cy="0"/>
          </a:xfrm>
          <a:prstGeom prst="straightConnector1">
            <a:avLst/>
          </a:prstGeom>
          <a:noFill/>
          <a:ln cap="flat" cmpd="sng" w="19050">
            <a:solidFill>
              <a:srgbClr val="2E5E73"/>
            </a:solidFill>
            <a:prstDash val="solid"/>
            <a:round/>
            <a:headEnd len="sm" w="sm" type="none"/>
            <a:tailEnd len="med" w="med" type="oval"/>
          </a:ln>
        </p:spPr>
      </p:cxnSp>
      <p:sp>
        <p:nvSpPr>
          <p:cNvPr id="78" name="Google Shape;78;p21"/>
          <p:cNvSpPr txBox="1"/>
          <p:nvPr>
            <p:ph type="title"/>
          </p:nvPr>
        </p:nvSpPr>
        <p:spPr>
          <a:xfrm>
            <a:off x="67" y="169867"/>
            <a:ext cx="12192000" cy="5247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79" name="Google Shape;79;p21"/>
          <p:cNvSpPr txBox="1"/>
          <p:nvPr>
            <p:ph idx="7" type="title"/>
          </p:nvPr>
        </p:nvSpPr>
        <p:spPr>
          <a:xfrm>
            <a:off x="-8000" y="638200"/>
            <a:ext cx="12224700" cy="4308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80" name="Google Shape;80;p21"/>
          <p:cNvSpPr/>
          <p:nvPr/>
        </p:nvSpPr>
        <p:spPr>
          <a:xfrm>
            <a:off x="181367" y="311500"/>
            <a:ext cx="763500" cy="763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1" name="Google Shape;81;p21"/>
          <p:cNvPicPr preferRelativeResize="0"/>
          <p:nvPr/>
        </p:nvPicPr>
        <p:blipFill rotWithShape="1">
          <a:blip r:embed="rId2">
            <a:alphaModFix/>
          </a:blip>
          <a:srcRect b="0" l="0" r="0" t="0"/>
          <a:stretch/>
        </p:blipFill>
        <p:spPr>
          <a:xfrm>
            <a:off x="257167" y="378933"/>
            <a:ext cx="612000" cy="628721"/>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cap slide 02">
  <p:cSld name="CUSTOM_21_2">
    <p:spTree>
      <p:nvGrpSpPr>
        <p:cNvPr id="82" name="Shape 82"/>
        <p:cNvGrpSpPr/>
        <p:nvPr/>
      </p:nvGrpSpPr>
      <p:grpSpPr>
        <a:xfrm>
          <a:off x="0" y="0"/>
          <a:ext cx="0" cy="0"/>
          <a:chOff x="0" y="0"/>
          <a:chExt cx="0" cy="0"/>
        </a:xfrm>
      </p:grpSpPr>
      <p:cxnSp>
        <p:nvCxnSpPr>
          <p:cNvPr id="83" name="Google Shape;83;p22"/>
          <p:cNvCxnSpPr/>
          <p:nvPr/>
        </p:nvCxnSpPr>
        <p:spPr>
          <a:xfrm>
            <a:off x="0" y="1239867"/>
            <a:ext cx="9783300" cy="0"/>
          </a:xfrm>
          <a:prstGeom prst="straightConnector1">
            <a:avLst/>
          </a:prstGeom>
          <a:noFill/>
          <a:ln cap="flat" cmpd="sng" w="19050">
            <a:solidFill>
              <a:srgbClr val="2E5E73"/>
            </a:solidFill>
            <a:prstDash val="solid"/>
            <a:round/>
            <a:headEnd len="sm" w="sm" type="none"/>
            <a:tailEnd len="med" w="med" type="oval"/>
          </a:ln>
        </p:spPr>
      </p:cxnSp>
      <p:sp>
        <p:nvSpPr>
          <p:cNvPr id="84" name="Google Shape;84;p22"/>
          <p:cNvSpPr txBox="1"/>
          <p:nvPr>
            <p:ph type="title"/>
          </p:nvPr>
        </p:nvSpPr>
        <p:spPr>
          <a:xfrm>
            <a:off x="67" y="169867"/>
            <a:ext cx="12192000" cy="5247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85" name="Google Shape;85;p22"/>
          <p:cNvSpPr txBox="1"/>
          <p:nvPr>
            <p:ph idx="2" type="title"/>
          </p:nvPr>
        </p:nvSpPr>
        <p:spPr>
          <a:xfrm>
            <a:off x="-8000" y="638200"/>
            <a:ext cx="12224700" cy="4308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86" name="Google Shape;86;p22"/>
          <p:cNvSpPr/>
          <p:nvPr/>
        </p:nvSpPr>
        <p:spPr>
          <a:xfrm>
            <a:off x="181367" y="311500"/>
            <a:ext cx="763500" cy="763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7" name="Google Shape;87;p22"/>
          <p:cNvPicPr preferRelativeResize="0"/>
          <p:nvPr/>
        </p:nvPicPr>
        <p:blipFill rotWithShape="1">
          <a:blip r:embed="rId2">
            <a:alphaModFix/>
          </a:blip>
          <a:srcRect b="0" l="0" r="0" t="0"/>
          <a:stretch/>
        </p:blipFill>
        <p:spPr>
          <a:xfrm>
            <a:off x="257167" y="378933"/>
            <a:ext cx="612000" cy="628721"/>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ctivity slide">
  <p:cSld name="CUSTOM_23">
    <p:bg>
      <p:bgPr>
        <a:solidFill>
          <a:srgbClr val="F2F2F2"/>
        </a:solidFill>
      </p:bgPr>
    </p:bg>
    <p:spTree>
      <p:nvGrpSpPr>
        <p:cNvPr id="88" name="Shape 88"/>
        <p:cNvGrpSpPr/>
        <p:nvPr/>
      </p:nvGrpSpPr>
      <p:grpSpPr>
        <a:xfrm>
          <a:off x="0" y="0"/>
          <a:ext cx="0" cy="0"/>
          <a:chOff x="0" y="0"/>
          <a:chExt cx="0" cy="0"/>
        </a:xfrm>
      </p:grpSpPr>
      <p:sp>
        <p:nvSpPr>
          <p:cNvPr id="89" name="Google Shape;89;p23"/>
          <p:cNvSpPr/>
          <p:nvPr/>
        </p:nvSpPr>
        <p:spPr>
          <a:xfrm>
            <a:off x="181367" y="311500"/>
            <a:ext cx="763500" cy="763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23"/>
          <p:cNvSpPr txBox="1"/>
          <p:nvPr/>
        </p:nvSpPr>
        <p:spPr>
          <a:xfrm>
            <a:off x="-7834" y="271467"/>
            <a:ext cx="12224700" cy="524700"/>
          </a:xfrm>
          <a:prstGeom prst="rect">
            <a:avLst/>
          </a:prstGeom>
          <a:noFill/>
          <a:ln>
            <a:noFill/>
          </a:ln>
        </p:spPr>
        <p:txBody>
          <a:bodyPr anchorCtr="0" anchor="ctr" bIns="121900" lIns="1097275" spcFirstLastPara="1" rIns="121900" wrap="square" tIns="1219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2E5E73"/>
                </a:solidFill>
                <a:latin typeface="Roboto"/>
                <a:ea typeface="Roboto"/>
                <a:cs typeface="Roboto"/>
                <a:sym typeface="Roboto"/>
              </a:rPr>
              <a:t>Activity: </a:t>
            </a:r>
            <a:endParaRPr b="1" i="0" sz="3200" u="none" cap="none" strike="noStrike">
              <a:solidFill>
                <a:srgbClr val="2E5E73"/>
              </a:solidFill>
              <a:latin typeface="Roboto"/>
              <a:ea typeface="Roboto"/>
              <a:cs typeface="Roboto"/>
              <a:sym typeface="Roboto"/>
            </a:endParaRPr>
          </a:p>
        </p:txBody>
      </p:sp>
      <p:sp>
        <p:nvSpPr>
          <p:cNvPr id="91" name="Google Shape;91;p23"/>
          <p:cNvSpPr txBox="1"/>
          <p:nvPr/>
        </p:nvSpPr>
        <p:spPr>
          <a:xfrm>
            <a:off x="7868233" y="5303933"/>
            <a:ext cx="3829500" cy="579300"/>
          </a:xfrm>
          <a:prstGeom prst="rect">
            <a:avLst/>
          </a:prstGeom>
          <a:noFill/>
          <a:ln>
            <a:noFill/>
          </a:ln>
        </p:spPr>
        <p:txBody>
          <a:bodyPr anchorCtr="0" anchor="ctr" bIns="0" lIns="853425" spcFirstLastPara="1" rIns="121900" wrap="square" tIns="0">
            <a:noAutofit/>
          </a:bodyPr>
          <a:lstStyle/>
          <a:p>
            <a:pPr indent="0" lvl="0" marL="0" marR="0" rtl="0" algn="r">
              <a:lnSpc>
                <a:spcPct val="100000"/>
              </a:lnSpc>
              <a:spcBef>
                <a:spcPts val="0"/>
              </a:spcBef>
              <a:spcAft>
                <a:spcPts val="0"/>
              </a:spcAft>
              <a:buClr>
                <a:srgbClr val="000000"/>
              </a:buClr>
              <a:buSzPts val="1900"/>
              <a:buFont typeface="Arial"/>
              <a:buNone/>
            </a:pPr>
            <a:r>
              <a:rPr b="1" i="0" lang="en-US" sz="1900" u="none" cap="none" strike="noStrike">
                <a:solidFill>
                  <a:srgbClr val="2E5E73"/>
                </a:solidFill>
                <a:latin typeface="Roboto"/>
                <a:ea typeface="Roboto"/>
                <a:cs typeface="Roboto"/>
                <a:sym typeface="Roboto"/>
              </a:rPr>
              <a:t>Suggested Time:</a:t>
            </a:r>
            <a:endParaRPr b="1" i="0" sz="1900" u="none" cap="none" strike="noStrike">
              <a:solidFill>
                <a:srgbClr val="2E5E73"/>
              </a:solidFill>
              <a:latin typeface="Roboto"/>
              <a:ea typeface="Roboto"/>
              <a:cs typeface="Roboto"/>
              <a:sym typeface="Roboto"/>
            </a:endParaRPr>
          </a:p>
        </p:txBody>
      </p:sp>
      <p:pic>
        <p:nvPicPr>
          <p:cNvPr id="92" name="Google Shape;92;p23"/>
          <p:cNvPicPr preferRelativeResize="0"/>
          <p:nvPr/>
        </p:nvPicPr>
        <p:blipFill rotWithShape="1">
          <a:blip r:embed="rId2">
            <a:alphaModFix amt="12000"/>
          </a:blip>
          <a:srcRect b="41054" l="-3280" r="-37524" t="-19179"/>
          <a:stretch/>
        </p:blipFill>
        <p:spPr>
          <a:xfrm>
            <a:off x="0" y="4092633"/>
            <a:ext cx="4954800" cy="2765366"/>
          </a:xfrm>
          <a:prstGeom prst="rect">
            <a:avLst/>
          </a:prstGeom>
          <a:noFill/>
          <a:ln>
            <a:noFill/>
          </a:ln>
        </p:spPr>
      </p:pic>
      <p:cxnSp>
        <p:nvCxnSpPr>
          <p:cNvPr id="93" name="Google Shape;93;p23"/>
          <p:cNvCxnSpPr/>
          <p:nvPr/>
        </p:nvCxnSpPr>
        <p:spPr>
          <a:xfrm>
            <a:off x="0" y="1239867"/>
            <a:ext cx="9783300" cy="0"/>
          </a:xfrm>
          <a:prstGeom prst="straightConnector1">
            <a:avLst/>
          </a:prstGeom>
          <a:noFill/>
          <a:ln cap="flat" cmpd="sng" w="19050">
            <a:solidFill>
              <a:srgbClr val="2E5E73"/>
            </a:solidFill>
            <a:prstDash val="solid"/>
            <a:round/>
            <a:headEnd len="sm" w="sm" type="none"/>
            <a:tailEnd len="med" w="med" type="oval"/>
          </a:ln>
        </p:spPr>
      </p:cxnSp>
      <p:sp>
        <p:nvSpPr>
          <p:cNvPr id="94" name="Google Shape;94;p23"/>
          <p:cNvSpPr txBox="1"/>
          <p:nvPr>
            <p:ph idx="1" type="subTitle"/>
          </p:nvPr>
        </p:nvSpPr>
        <p:spPr>
          <a:xfrm>
            <a:off x="1091433" y="2302633"/>
            <a:ext cx="8691600" cy="2821500"/>
          </a:xfrm>
          <a:prstGeom prst="rect">
            <a:avLst/>
          </a:prstGeom>
          <a:noFill/>
          <a:ln>
            <a:noFill/>
          </a:ln>
        </p:spPr>
        <p:txBody>
          <a:bodyPr anchorCtr="0" anchor="t" bIns="121900" lIns="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95" name="Google Shape;95;p23"/>
          <p:cNvSpPr txBox="1"/>
          <p:nvPr>
            <p:ph idx="2" type="subTitle"/>
          </p:nvPr>
        </p:nvSpPr>
        <p:spPr>
          <a:xfrm>
            <a:off x="0" y="5661867"/>
            <a:ext cx="11604900" cy="430800"/>
          </a:xfrm>
          <a:prstGeom prst="rect">
            <a:avLst/>
          </a:prstGeom>
          <a:noFill/>
          <a:ln>
            <a:noFill/>
          </a:ln>
        </p:spPr>
        <p:txBody>
          <a:bodyPr anchorCtr="0" anchor="t" bIns="121900" lIns="121900" spcFirstLastPara="1" rIns="121900" wrap="square" tIns="121900">
            <a:noAutofit/>
          </a:bodyPr>
          <a:lstStyle>
            <a:lvl1pPr lvl="0" algn="r">
              <a:lnSpc>
                <a:spcPct val="115000"/>
              </a:lnSpc>
              <a:spcBef>
                <a:spcPts val="0"/>
              </a:spcBef>
              <a:spcAft>
                <a:spcPts val="0"/>
              </a:spcAft>
              <a:buSzPts val="1900"/>
              <a:buNone/>
              <a:defRPr sz="1900"/>
            </a:lvl1pPr>
            <a:lvl2pPr lvl="1" algn="r">
              <a:lnSpc>
                <a:spcPct val="115000"/>
              </a:lnSpc>
              <a:spcBef>
                <a:spcPts val="0"/>
              </a:spcBef>
              <a:spcAft>
                <a:spcPts val="0"/>
              </a:spcAft>
              <a:buSzPts val="1900"/>
              <a:buNone/>
              <a:defRPr/>
            </a:lvl2pPr>
            <a:lvl3pPr lvl="2" algn="r">
              <a:lnSpc>
                <a:spcPct val="115000"/>
              </a:lnSpc>
              <a:spcBef>
                <a:spcPts val="0"/>
              </a:spcBef>
              <a:spcAft>
                <a:spcPts val="0"/>
              </a:spcAft>
              <a:buSzPts val="1900"/>
              <a:buNone/>
              <a:defRPr/>
            </a:lvl3pPr>
            <a:lvl4pPr lvl="3" algn="r">
              <a:lnSpc>
                <a:spcPct val="115000"/>
              </a:lnSpc>
              <a:spcBef>
                <a:spcPts val="0"/>
              </a:spcBef>
              <a:spcAft>
                <a:spcPts val="0"/>
              </a:spcAft>
              <a:buSzPts val="1900"/>
              <a:buNone/>
              <a:defRPr/>
            </a:lvl4pPr>
            <a:lvl5pPr lvl="4" algn="r">
              <a:lnSpc>
                <a:spcPct val="115000"/>
              </a:lnSpc>
              <a:spcBef>
                <a:spcPts val="0"/>
              </a:spcBef>
              <a:spcAft>
                <a:spcPts val="0"/>
              </a:spcAft>
              <a:buSzPts val="1900"/>
              <a:buNone/>
              <a:defRPr/>
            </a:lvl5pPr>
            <a:lvl6pPr lvl="5" algn="r">
              <a:lnSpc>
                <a:spcPct val="115000"/>
              </a:lnSpc>
              <a:spcBef>
                <a:spcPts val="0"/>
              </a:spcBef>
              <a:spcAft>
                <a:spcPts val="0"/>
              </a:spcAft>
              <a:buSzPts val="1900"/>
              <a:buNone/>
              <a:defRPr/>
            </a:lvl6pPr>
            <a:lvl7pPr lvl="6" algn="r">
              <a:lnSpc>
                <a:spcPct val="115000"/>
              </a:lnSpc>
              <a:spcBef>
                <a:spcPts val="0"/>
              </a:spcBef>
              <a:spcAft>
                <a:spcPts val="0"/>
              </a:spcAft>
              <a:buSzPts val="1900"/>
              <a:buNone/>
              <a:defRPr/>
            </a:lvl7pPr>
            <a:lvl8pPr lvl="7" algn="r">
              <a:lnSpc>
                <a:spcPct val="115000"/>
              </a:lnSpc>
              <a:spcBef>
                <a:spcPts val="0"/>
              </a:spcBef>
              <a:spcAft>
                <a:spcPts val="0"/>
              </a:spcAft>
              <a:buSzPts val="1900"/>
              <a:buNone/>
              <a:defRPr/>
            </a:lvl8pPr>
            <a:lvl9pPr lvl="8" algn="r">
              <a:lnSpc>
                <a:spcPct val="115000"/>
              </a:lnSpc>
              <a:spcBef>
                <a:spcPts val="0"/>
              </a:spcBef>
              <a:spcAft>
                <a:spcPts val="0"/>
              </a:spcAft>
              <a:buSzPts val="1900"/>
              <a:buNone/>
              <a:defRPr/>
            </a:lvl9pPr>
          </a:lstStyle>
          <a:p/>
        </p:txBody>
      </p:sp>
      <p:pic>
        <p:nvPicPr>
          <p:cNvPr id="96" name="Google Shape;96;p23"/>
          <p:cNvPicPr preferRelativeResize="0"/>
          <p:nvPr/>
        </p:nvPicPr>
        <p:blipFill rotWithShape="1">
          <a:blip r:embed="rId3">
            <a:alphaModFix/>
          </a:blip>
          <a:srcRect b="0" l="0" r="0" t="0"/>
          <a:stretch/>
        </p:blipFill>
        <p:spPr>
          <a:xfrm>
            <a:off x="297095" y="430900"/>
            <a:ext cx="532143" cy="524800"/>
          </a:xfrm>
          <a:prstGeom prst="rect">
            <a:avLst/>
          </a:prstGeom>
          <a:noFill/>
          <a:ln>
            <a:noFill/>
          </a:ln>
        </p:spPr>
      </p:pic>
      <p:sp>
        <p:nvSpPr>
          <p:cNvPr id="97" name="Google Shape;97;p23"/>
          <p:cNvSpPr txBox="1"/>
          <p:nvPr>
            <p:ph type="title"/>
          </p:nvPr>
        </p:nvSpPr>
        <p:spPr>
          <a:xfrm>
            <a:off x="-8000" y="638200"/>
            <a:ext cx="12224700" cy="4308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62" Type="http://schemas.openxmlformats.org/officeDocument/2006/relationships/slideLayout" Target="../slideLayouts/slideLayout62.xml"/><Relationship Id="rId61" Type="http://schemas.openxmlformats.org/officeDocument/2006/relationships/slideLayout" Target="../slideLayouts/slideLayout61.xml"/><Relationship Id="rId20" Type="http://schemas.openxmlformats.org/officeDocument/2006/relationships/slideLayout" Target="../slideLayouts/slideLayout20.xml"/><Relationship Id="rId64" Type="http://schemas.openxmlformats.org/officeDocument/2006/relationships/slideLayout" Target="../slideLayouts/slideLayout64.xml"/><Relationship Id="rId63" Type="http://schemas.openxmlformats.org/officeDocument/2006/relationships/slideLayout" Target="../slideLayouts/slideLayout63.xml"/><Relationship Id="rId22" Type="http://schemas.openxmlformats.org/officeDocument/2006/relationships/slideLayout" Target="../slideLayouts/slideLayout22.xml"/><Relationship Id="rId66" Type="http://schemas.openxmlformats.org/officeDocument/2006/relationships/theme" Target="../theme/theme2.xml"/><Relationship Id="rId21" Type="http://schemas.openxmlformats.org/officeDocument/2006/relationships/slideLayout" Target="../slideLayouts/slideLayout21.xml"/><Relationship Id="rId65" Type="http://schemas.openxmlformats.org/officeDocument/2006/relationships/slideLayout" Target="../slideLayouts/slideLayout6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60" Type="http://schemas.openxmlformats.org/officeDocument/2006/relationships/slideLayout" Target="../slideLayouts/slideLayout60.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55" Type="http://schemas.openxmlformats.org/officeDocument/2006/relationships/slideLayout" Target="../slideLayouts/slideLayout55.xml"/><Relationship Id="rId10" Type="http://schemas.openxmlformats.org/officeDocument/2006/relationships/slideLayout" Target="../slideLayouts/slideLayout10.xml"/><Relationship Id="rId54" Type="http://schemas.openxmlformats.org/officeDocument/2006/relationships/slideLayout" Target="../slideLayouts/slideLayout54.xml"/><Relationship Id="rId13" Type="http://schemas.openxmlformats.org/officeDocument/2006/relationships/slideLayout" Target="../slideLayouts/slideLayout13.xml"/><Relationship Id="rId57" Type="http://schemas.openxmlformats.org/officeDocument/2006/relationships/slideLayout" Target="../slideLayouts/slideLayout57.xml"/><Relationship Id="rId12" Type="http://schemas.openxmlformats.org/officeDocument/2006/relationships/slideLayout" Target="../slideLayouts/slideLayout12.xml"/><Relationship Id="rId56" Type="http://schemas.openxmlformats.org/officeDocument/2006/relationships/slideLayout" Target="../slideLayouts/slideLayout56.xml"/><Relationship Id="rId15" Type="http://schemas.openxmlformats.org/officeDocument/2006/relationships/slideLayout" Target="../slideLayouts/slideLayout15.xml"/><Relationship Id="rId59" Type="http://schemas.openxmlformats.org/officeDocument/2006/relationships/slideLayout" Target="../slideLayouts/slideLayout59.xml"/><Relationship Id="rId14" Type="http://schemas.openxmlformats.org/officeDocument/2006/relationships/slideLayout" Target="../slideLayouts/slideLayout14.xml"/><Relationship Id="rId58" Type="http://schemas.openxmlformats.org/officeDocument/2006/relationships/slideLayout" Target="../slideLayouts/slideLayout5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p14"/>
          <p:cNvSpPr txBox="1"/>
          <p:nvPr>
            <p:ph type="title"/>
          </p:nvPr>
        </p:nvSpPr>
        <p:spPr>
          <a:xfrm>
            <a:off x="0" y="170800"/>
            <a:ext cx="12192000" cy="763500"/>
          </a:xfrm>
          <a:prstGeom prst="rect">
            <a:avLst/>
          </a:prstGeom>
          <a:noFill/>
          <a:ln>
            <a:noFill/>
          </a:ln>
        </p:spPr>
        <p:txBody>
          <a:bodyPr anchorCtr="0" anchor="t" bIns="121900" lIns="487675" spcFirstLastPara="1" rIns="121900" wrap="square" tIns="121900">
            <a:noAutofit/>
          </a:bodyPr>
          <a:lstStyle>
            <a:lvl1pPr lvl="0" marR="0" rtl="0" algn="l">
              <a:lnSpc>
                <a:spcPct val="100000"/>
              </a:lnSpc>
              <a:spcBef>
                <a:spcPts val="0"/>
              </a:spcBef>
              <a:spcAft>
                <a:spcPts val="0"/>
              </a:spcAft>
              <a:buClr>
                <a:srgbClr val="2E5E73"/>
              </a:buClr>
              <a:buSzPts val="3200"/>
              <a:buFont typeface="Roboto"/>
              <a:buNone/>
              <a:defRPr b="1" i="0" sz="3200" u="none" cap="none" strike="noStrike">
                <a:solidFill>
                  <a:srgbClr val="2E5E73"/>
                </a:solidFill>
                <a:latin typeface="Roboto"/>
                <a:ea typeface="Roboto"/>
                <a:cs typeface="Roboto"/>
                <a:sym typeface="Roboto"/>
              </a:defRPr>
            </a:lvl1pPr>
            <a:lvl2pPr lvl="1"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9pPr>
          </a:lstStyle>
          <a:p/>
        </p:txBody>
      </p:sp>
      <p:sp>
        <p:nvSpPr>
          <p:cNvPr id="11" name="Google Shape;11;p14"/>
          <p:cNvSpPr txBox="1"/>
          <p:nvPr>
            <p:ph idx="1" type="body"/>
          </p:nvPr>
        </p:nvSpPr>
        <p:spPr>
          <a:xfrm>
            <a:off x="48768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marR="0" rtl="0" algn="l">
              <a:lnSpc>
                <a:spcPct val="115000"/>
              </a:lnSpc>
              <a:spcBef>
                <a:spcPts val="0"/>
              </a:spcBef>
              <a:spcAft>
                <a:spcPts val="0"/>
              </a:spcAft>
              <a:buClr>
                <a:srgbClr val="2E5E73"/>
              </a:buClr>
              <a:buSzPts val="2400"/>
              <a:buFont typeface="Roboto Light"/>
              <a:buChar char="●"/>
              <a:defRPr b="0" i="0" sz="2400" u="none" cap="none" strike="noStrike">
                <a:solidFill>
                  <a:srgbClr val="2E5E73"/>
                </a:solidFill>
                <a:latin typeface="Roboto Light"/>
                <a:ea typeface="Roboto Light"/>
                <a:cs typeface="Roboto Light"/>
                <a:sym typeface="Roboto Light"/>
              </a:defRPr>
            </a:lvl1pPr>
            <a:lvl2pPr indent="-349250" lvl="1" marL="914400" marR="0" rtl="0" algn="l">
              <a:lnSpc>
                <a:spcPct val="115000"/>
              </a:lnSpc>
              <a:spcBef>
                <a:spcPts val="0"/>
              </a:spcBef>
              <a:spcAft>
                <a:spcPts val="0"/>
              </a:spcAft>
              <a:buClr>
                <a:srgbClr val="2E5E73"/>
              </a:buClr>
              <a:buSzPts val="1900"/>
              <a:buFont typeface="Roboto Light"/>
              <a:buChar char="○"/>
              <a:defRPr b="0" i="0" sz="1900" u="none" cap="none" strike="noStrike">
                <a:solidFill>
                  <a:srgbClr val="2E5E73"/>
                </a:solidFill>
                <a:latin typeface="Roboto Light"/>
                <a:ea typeface="Roboto Light"/>
                <a:cs typeface="Roboto Light"/>
                <a:sym typeface="Roboto Light"/>
              </a:defRPr>
            </a:lvl2pPr>
            <a:lvl3pPr indent="-349250" lvl="2" marL="1371600" marR="0" rtl="0" algn="l">
              <a:lnSpc>
                <a:spcPct val="115000"/>
              </a:lnSpc>
              <a:spcBef>
                <a:spcPts val="0"/>
              </a:spcBef>
              <a:spcAft>
                <a:spcPts val="0"/>
              </a:spcAft>
              <a:buClr>
                <a:srgbClr val="2E5E73"/>
              </a:buClr>
              <a:buSzPts val="1900"/>
              <a:buFont typeface="Roboto Light"/>
              <a:buChar char="■"/>
              <a:defRPr b="0" i="0" sz="1900" u="none" cap="none" strike="noStrike">
                <a:solidFill>
                  <a:srgbClr val="2E5E73"/>
                </a:solidFill>
                <a:latin typeface="Roboto Light"/>
                <a:ea typeface="Roboto Light"/>
                <a:cs typeface="Roboto Light"/>
                <a:sym typeface="Roboto Light"/>
              </a:defRPr>
            </a:lvl3pPr>
            <a:lvl4pPr indent="-349250" lvl="3" marL="1828800" marR="0" rtl="0" algn="l">
              <a:lnSpc>
                <a:spcPct val="115000"/>
              </a:lnSpc>
              <a:spcBef>
                <a:spcPts val="0"/>
              </a:spcBef>
              <a:spcAft>
                <a:spcPts val="0"/>
              </a:spcAft>
              <a:buClr>
                <a:srgbClr val="2E5E73"/>
              </a:buClr>
              <a:buSzPts val="1900"/>
              <a:buFont typeface="Roboto Light"/>
              <a:buChar char="●"/>
              <a:defRPr b="0" i="0" sz="1900" u="none" cap="none" strike="noStrike">
                <a:solidFill>
                  <a:srgbClr val="2E5E73"/>
                </a:solidFill>
                <a:latin typeface="Roboto Light"/>
                <a:ea typeface="Roboto Light"/>
                <a:cs typeface="Roboto Light"/>
                <a:sym typeface="Roboto Light"/>
              </a:defRPr>
            </a:lvl4pPr>
            <a:lvl5pPr indent="-349250" lvl="4" marL="2286000" marR="0" rtl="0" algn="l">
              <a:lnSpc>
                <a:spcPct val="115000"/>
              </a:lnSpc>
              <a:spcBef>
                <a:spcPts val="0"/>
              </a:spcBef>
              <a:spcAft>
                <a:spcPts val="0"/>
              </a:spcAft>
              <a:buClr>
                <a:srgbClr val="2E5E73"/>
              </a:buClr>
              <a:buSzPts val="1900"/>
              <a:buFont typeface="Roboto Light"/>
              <a:buChar char="○"/>
              <a:defRPr b="0" i="0" sz="1900" u="none" cap="none" strike="noStrike">
                <a:solidFill>
                  <a:srgbClr val="2E5E73"/>
                </a:solidFill>
                <a:latin typeface="Roboto Light"/>
                <a:ea typeface="Roboto Light"/>
                <a:cs typeface="Roboto Light"/>
                <a:sym typeface="Roboto Light"/>
              </a:defRPr>
            </a:lvl5pPr>
            <a:lvl6pPr indent="-349250" lvl="5" marL="2743200" marR="0" rtl="0" algn="l">
              <a:lnSpc>
                <a:spcPct val="115000"/>
              </a:lnSpc>
              <a:spcBef>
                <a:spcPts val="0"/>
              </a:spcBef>
              <a:spcAft>
                <a:spcPts val="0"/>
              </a:spcAft>
              <a:buClr>
                <a:srgbClr val="2E5E73"/>
              </a:buClr>
              <a:buSzPts val="1900"/>
              <a:buFont typeface="Roboto Light"/>
              <a:buChar char="■"/>
              <a:defRPr b="0" i="0" sz="1900" u="none" cap="none" strike="noStrike">
                <a:solidFill>
                  <a:srgbClr val="2E5E73"/>
                </a:solidFill>
                <a:latin typeface="Roboto Light"/>
                <a:ea typeface="Roboto Light"/>
                <a:cs typeface="Roboto Light"/>
                <a:sym typeface="Roboto Light"/>
              </a:defRPr>
            </a:lvl6pPr>
            <a:lvl7pPr indent="-349250" lvl="6" marL="3200400" marR="0" rtl="0" algn="l">
              <a:lnSpc>
                <a:spcPct val="115000"/>
              </a:lnSpc>
              <a:spcBef>
                <a:spcPts val="0"/>
              </a:spcBef>
              <a:spcAft>
                <a:spcPts val="0"/>
              </a:spcAft>
              <a:buClr>
                <a:srgbClr val="2E5E73"/>
              </a:buClr>
              <a:buSzPts val="1900"/>
              <a:buFont typeface="Roboto Light"/>
              <a:buChar char="●"/>
              <a:defRPr b="0" i="0" sz="1900" u="none" cap="none" strike="noStrike">
                <a:solidFill>
                  <a:srgbClr val="2E5E73"/>
                </a:solidFill>
                <a:latin typeface="Roboto Light"/>
                <a:ea typeface="Roboto Light"/>
                <a:cs typeface="Roboto Light"/>
                <a:sym typeface="Roboto Light"/>
              </a:defRPr>
            </a:lvl7pPr>
            <a:lvl8pPr indent="-349250" lvl="7" marL="3657600" marR="0" rtl="0" algn="l">
              <a:lnSpc>
                <a:spcPct val="115000"/>
              </a:lnSpc>
              <a:spcBef>
                <a:spcPts val="0"/>
              </a:spcBef>
              <a:spcAft>
                <a:spcPts val="0"/>
              </a:spcAft>
              <a:buClr>
                <a:srgbClr val="2E5E73"/>
              </a:buClr>
              <a:buSzPts val="1900"/>
              <a:buFont typeface="Roboto Light"/>
              <a:buChar char="○"/>
              <a:defRPr b="0" i="0" sz="1900" u="none" cap="none" strike="noStrike">
                <a:solidFill>
                  <a:srgbClr val="2E5E73"/>
                </a:solidFill>
                <a:latin typeface="Roboto Light"/>
                <a:ea typeface="Roboto Light"/>
                <a:cs typeface="Roboto Light"/>
                <a:sym typeface="Roboto Light"/>
              </a:defRPr>
            </a:lvl8pPr>
            <a:lvl9pPr indent="-349250" lvl="8" marL="4114800" marR="0" rtl="0" algn="l">
              <a:lnSpc>
                <a:spcPct val="115000"/>
              </a:lnSpc>
              <a:spcBef>
                <a:spcPts val="0"/>
              </a:spcBef>
              <a:spcAft>
                <a:spcPts val="0"/>
              </a:spcAft>
              <a:buClr>
                <a:srgbClr val="2E5E73"/>
              </a:buClr>
              <a:buSzPts val="1900"/>
              <a:buFont typeface="Roboto Light"/>
              <a:buChar char="■"/>
              <a:defRPr b="0" i="0" sz="1900" u="none" cap="none" strike="noStrike">
                <a:solidFill>
                  <a:srgbClr val="2E5E73"/>
                </a:solidFill>
                <a:latin typeface="Roboto Light"/>
                <a:ea typeface="Roboto Light"/>
                <a:cs typeface="Roboto Light"/>
                <a:sym typeface="Roboto Light"/>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6.png"/><Relationship Id="rId4" Type="http://schemas.openxmlformats.org/officeDocument/2006/relationships/image" Target="../media/image4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7.png"/><Relationship Id="rId4" Type="http://schemas.openxmlformats.org/officeDocument/2006/relationships/image" Target="../media/image45.png"/><Relationship Id="rId5" Type="http://schemas.openxmlformats.org/officeDocument/2006/relationships/image" Target="../media/image4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9.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3.png"/><Relationship Id="rId4" Type="http://schemas.openxmlformats.org/officeDocument/2006/relationships/image" Target="../media/image29.png"/><Relationship Id="rId5" Type="http://schemas.openxmlformats.org/officeDocument/2006/relationships/image" Target="../media/image3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4.png"/><Relationship Id="rId4" Type="http://schemas.openxmlformats.org/officeDocument/2006/relationships/image" Target="../media/image3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4.png"/><Relationship Id="rId4" Type="http://schemas.openxmlformats.org/officeDocument/2006/relationships/image" Target="../media/image4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82D49"/>
        </a:solidFill>
      </p:bgPr>
    </p:bg>
    <p:spTree>
      <p:nvGrpSpPr>
        <p:cNvPr id="831" name="Shape 831"/>
        <p:cNvGrpSpPr/>
        <p:nvPr/>
      </p:nvGrpSpPr>
      <p:grpSpPr>
        <a:xfrm>
          <a:off x="0" y="0"/>
          <a:ext cx="0" cy="0"/>
          <a:chOff x="0" y="0"/>
          <a:chExt cx="0" cy="0"/>
        </a:xfrm>
      </p:grpSpPr>
      <p:sp>
        <p:nvSpPr>
          <p:cNvPr id="832" name="Google Shape;832;p1"/>
          <p:cNvSpPr txBox="1"/>
          <p:nvPr/>
        </p:nvSpPr>
        <p:spPr>
          <a:xfrm>
            <a:off x="5695332" y="1059770"/>
            <a:ext cx="3158100" cy="492600"/>
          </a:xfrm>
          <a:prstGeom prst="rect">
            <a:avLst/>
          </a:prstGeom>
          <a:noFill/>
          <a:ln>
            <a:noFill/>
          </a:ln>
        </p:spPr>
        <p:txBody>
          <a:bodyPr anchorCtr="0" anchor="t" bIns="121900" lIns="121900" spcFirstLastPara="1" rIns="121900" wrap="square" tIns="121900">
            <a:spAutoFit/>
          </a:bodyPr>
          <a:lstStyle/>
          <a:p>
            <a:pPr indent="0" lvl="0" marL="0" marR="0" rtl="0" algn="l">
              <a:lnSpc>
                <a:spcPct val="115000"/>
              </a:lnSpc>
              <a:spcBef>
                <a:spcPts val="0"/>
              </a:spcBef>
              <a:spcAft>
                <a:spcPts val="2100"/>
              </a:spcAft>
              <a:buClr>
                <a:srgbClr val="000000"/>
              </a:buClr>
              <a:buSzPts val="1600"/>
              <a:buFont typeface="Arial"/>
              <a:buNone/>
            </a:pPr>
            <a:r>
              <a:rPr b="1" i="0" lang="en-US" sz="1600" u="none" cap="none" strike="noStrike">
                <a:solidFill>
                  <a:schemeClr val="lt1"/>
                </a:solidFill>
                <a:latin typeface="Roboto"/>
                <a:ea typeface="Roboto"/>
                <a:cs typeface="Roboto"/>
                <a:sym typeface="Roboto"/>
              </a:rPr>
              <a:t>AI Boot Camp </a:t>
            </a:r>
            <a:r>
              <a:rPr b="1" i="0" lang="en-US" sz="1600" u="none" cap="none" strike="noStrike">
                <a:solidFill>
                  <a:srgbClr val="FCB912"/>
                </a:solidFill>
                <a:latin typeface="Roboto"/>
                <a:ea typeface="Roboto"/>
                <a:cs typeface="Roboto"/>
                <a:sym typeface="Roboto"/>
              </a:rPr>
              <a:t>Project 1</a:t>
            </a:r>
            <a:endParaRPr b="1" i="0" sz="1600" u="none" cap="none" strike="noStrike">
              <a:solidFill>
                <a:srgbClr val="FCB912"/>
              </a:solidFill>
              <a:latin typeface="Roboto"/>
              <a:ea typeface="Roboto"/>
              <a:cs typeface="Roboto"/>
              <a:sym typeface="Roboto"/>
            </a:endParaRPr>
          </a:p>
        </p:txBody>
      </p:sp>
      <p:sp>
        <p:nvSpPr>
          <p:cNvPr id="833" name="Google Shape;833;p1"/>
          <p:cNvSpPr txBox="1"/>
          <p:nvPr>
            <p:ph type="title"/>
          </p:nvPr>
        </p:nvSpPr>
        <p:spPr>
          <a:xfrm>
            <a:off x="5646277" y="1447068"/>
            <a:ext cx="6283800" cy="1733100"/>
          </a:xfrm>
          <a:prstGeom prst="rect">
            <a:avLst/>
          </a:prstGeom>
          <a:noFill/>
          <a:ln>
            <a:noFill/>
          </a:ln>
        </p:spPr>
        <p:txBody>
          <a:bodyPr anchorCtr="0" anchor="t" bIns="121900" lIns="487675" spcFirstLastPara="1" rIns="121900" wrap="square" tIns="121900">
            <a:noAutofit/>
          </a:bodyPr>
          <a:lstStyle/>
          <a:p>
            <a:pPr indent="0" lvl="0" marL="0" rtl="0" algn="l">
              <a:lnSpc>
                <a:spcPct val="100000"/>
              </a:lnSpc>
              <a:spcBef>
                <a:spcPts val="0"/>
              </a:spcBef>
              <a:spcAft>
                <a:spcPts val="0"/>
              </a:spcAft>
              <a:buSzPts val="1300"/>
              <a:buNone/>
            </a:pPr>
            <a:r>
              <a:rPr b="0" lang="en-US" sz="5300">
                <a:solidFill>
                  <a:schemeClr val="lt1"/>
                </a:solidFill>
                <a:latin typeface="Roboto Medium"/>
                <a:ea typeface="Roboto Medium"/>
                <a:cs typeface="Roboto Medium"/>
                <a:sym typeface="Roboto Medium"/>
              </a:rPr>
              <a:t>Dynamics of Florida’s GDP and Unemployment Rate from 2019-2021</a:t>
            </a:r>
            <a:br>
              <a:rPr b="0" lang="en-US" sz="5300">
                <a:solidFill>
                  <a:schemeClr val="lt1"/>
                </a:solidFill>
                <a:latin typeface="Roboto Medium"/>
                <a:ea typeface="Roboto Medium"/>
                <a:cs typeface="Roboto Medium"/>
                <a:sym typeface="Roboto Medium"/>
              </a:rPr>
            </a:br>
            <a:endParaRPr b="0" sz="5300">
              <a:solidFill>
                <a:schemeClr val="lt1"/>
              </a:solidFill>
              <a:latin typeface="Roboto Medium"/>
              <a:ea typeface="Roboto Medium"/>
              <a:cs typeface="Roboto Medium"/>
              <a:sym typeface="Roboto Medium"/>
            </a:endParaRPr>
          </a:p>
        </p:txBody>
      </p:sp>
      <p:sp>
        <p:nvSpPr>
          <p:cNvPr id="834" name="Google Shape;834;p1"/>
          <p:cNvSpPr txBox="1"/>
          <p:nvPr/>
        </p:nvSpPr>
        <p:spPr>
          <a:xfrm>
            <a:off x="470913" y="4559605"/>
            <a:ext cx="5216700" cy="1471132"/>
          </a:xfrm>
          <a:prstGeom prst="rect">
            <a:avLst/>
          </a:prstGeom>
          <a:noFill/>
          <a:ln>
            <a:noFill/>
          </a:ln>
        </p:spPr>
        <p:txBody>
          <a:bodyPr anchorCtr="0" anchor="t" bIns="121900" lIns="121900" spcFirstLastPara="1" rIns="121900" wrap="square" tIns="121900">
            <a:spAutoFit/>
          </a:bodyPr>
          <a:lstStyle/>
          <a:p>
            <a:pPr indent="0" lvl="0" marL="0" marR="0" rtl="0" algn="l">
              <a:lnSpc>
                <a:spcPct val="115000"/>
              </a:lnSpc>
              <a:spcBef>
                <a:spcPts val="0"/>
              </a:spcBef>
              <a:spcAft>
                <a:spcPts val="2100"/>
              </a:spcAft>
              <a:buClr>
                <a:srgbClr val="000000"/>
              </a:buClr>
              <a:buSzPts val="1800"/>
              <a:buFont typeface="Arial"/>
              <a:buNone/>
            </a:pPr>
            <a:r>
              <a:rPr b="0" i="0" lang="en-US" sz="1800" u="none" cap="none" strike="noStrike">
                <a:solidFill>
                  <a:schemeClr val="lt1"/>
                </a:solidFill>
                <a:latin typeface="Roboto Medium"/>
                <a:ea typeface="Roboto Medium"/>
                <a:cs typeface="Roboto Medium"/>
                <a:sym typeface="Roboto Medium"/>
              </a:rPr>
              <a:t>Team Members: Angelica Padilla, Leigh Nash, Antoine Baize, Bharat Kumar, Enock Mudzamiri, and Oliver Tabibzadeh</a:t>
            </a:r>
            <a:endParaRPr b="0" i="0" sz="1800" u="none" cap="none" strike="noStrike">
              <a:solidFill>
                <a:schemeClr val="lt1"/>
              </a:solidFill>
              <a:latin typeface="Roboto Medium"/>
              <a:ea typeface="Roboto Medium"/>
              <a:cs typeface="Roboto Medium"/>
              <a:sym typeface="Roboto Medium"/>
            </a:endParaRPr>
          </a:p>
        </p:txBody>
      </p:sp>
      <p:cxnSp>
        <p:nvCxnSpPr>
          <p:cNvPr id="835" name="Google Shape;835;p1"/>
          <p:cNvCxnSpPr/>
          <p:nvPr/>
        </p:nvCxnSpPr>
        <p:spPr>
          <a:xfrm>
            <a:off x="5797000" y="1531153"/>
            <a:ext cx="1291500" cy="0"/>
          </a:xfrm>
          <a:prstGeom prst="straightConnector1">
            <a:avLst/>
          </a:prstGeom>
          <a:noFill/>
          <a:ln cap="flat" cmpd="sng" w="19050">
            <a:solidFill>
              <a:schemeClr val="lt1"/>
            </a:solidFill>
            <a:prstDash val="solid"/>
            <a:round/>
            <a:headEnd len="sm" w="sm" type="none"/>
            <a:tailEnd len="sm" w="sm" type="none"/>
          </a:ln>
        </p:spPr>
      </p:cxnSp>
      <p:cxnSp>
        <p:nvCxnSpPr>
          <p:cNvPr id="836" name="Google Shape;836;p1"/>
          <p:cNvCxnSpPr/>
          <p:nvPr/>
        </p:nvCxnSpPr>
        <p:spPr>
          <a:xfrm>
            <a:off x="5800423" y="1509997"/>
            <a:ext cx="7262100" cy="0"/>
          </a:xfrm>
          <a:prstGeom prst="straightConnector1">
            <a:avLst/>
          </a:prstGeom>
          <a:noFill/>
          <a:ln cap="flat" cmpd="sng" w="19050">
            <a:solidFill>
              <a:schemeClr val="lt1"/>
            </a:solidFill>
            <a:prstDash val="solid"/>
            <a:round/>
            <a:headEnd len="sm" w="sm" type="none"/>
            <a:tailEnd len="med" w="med" type="oval"/>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2"/>
                                        </p:tgtEl>
                                        <p:attrNameLst>
                                          <p:attrName>style.visibility</p:attrName>
                                        </p:attrNameLst>
                                      </p:cBhvr>
                                      <p:to>
                                        <p:strVal val="visible"/>
                                      </p:to>
                                    </p:set>
                                    <p:animEffect filter="fade" transition="in">
                                      <p:cBhvr>
                                        <p:cTn dur="1000"/>
                                        <p:tgtEl>
                                          <p:spTgt spid="832"/>
                                        </p:tgtEl>
                                      </p:cBhvr>
                                    </p:animEffect>
                                  </p:childTnLst>
                                </p:cTn>
                              </p:par>
                              <p:par>
                                <p:cTn fill="hold" nodeType="withEffect" presetClass="entr" presetID="10" presetSubtype="0">
                                  <p:stCondLst>
                                    <p:cond delay="0"/>
                                  </p:stCondLst>
                                  <p:childTnLst>
                                    <p:set>
                                      <p:cBhvr>
                                        <p:cTn dur="1" fill="hold">
                                          <p:stCondLst>
                                            <p:cond delay="0"/>
                                          </p:stCondLst>
                                        </p:cTn>
                                        <p:tgtEl>
                                          <p:spTgt spid="833"/>
                                        </p:tgtEl>
                                        <p:attrNameLst>
                                          <p:attrName>style.visibility</p:attrName>
                                        </p:attrNameLst>
                                      </p:cBhvr>
                                      <p:to>
                                        <p:strVal val="visible"/>
                                      </p:to>
                                    </p:set>
                                    <p:animEffect filter="fade" transition="in">
                                      <p:cBhvr>
                                        <p:cTn dur="1000"/>
                                        <p:tgtEl>
                                          <p:spTgt spid="833"/>
                                        </p:tgtEl>
                                      </p:cBhvr>
                                    </p:animEffect>
                                  </p:childTnLst>
                                </p:cTn>
                              </p:par>
                              <p:par>
                                <p:cTn fill="hold" nodeType="withEffect" presetClass="entr" presetID="10" presetSubtype="0">
                                  <p:stCondLst>
                                    <p:cond delay="0"/>
                                  </p:stCondLst>
                                  <p:childTnLst>
                                    <p:set>
                                      <p:cBhvr>
                                        <p:cTn dur="1" fill="hold">
                                          <p:stCondLst>
                                            <p:cond delay="0"/>
                                          </p:stCondLst>
                                        </p:cTn>
                                        <p:tgtEl>
                                          <p:spTgt spid="834"/>
                                        </p:tgtEl>
                                        <p:attrNameLst>
                                          <p:attrName>style.visibility</p:attrName>
                                        </p:attrNameLst>
                                      </p:cBhvr>
                                      <p:to>
                                        <p:strVal val="visible"/>
                                      </p:to>
                                    </p:set>
                                    <p:animEffect filter="fade" transition="in">
                                      <p:cBhvr>
                                        <p:cTn dur="1000"/>
                                        <p:tgtEl>
                                          <p:spTgt spid="834"/>
                                        </p:tgtEl>
                                      </p:cBhvr>
                                    </p:animEffect>
                                  </p:childTnLst>
                                </p:cTn>
                              </p:par>
                              <p:par>
                                <p:cTn fill="hold" nodeType="withEffect" presetClass="entr" presetID="10" presetSubtype="0">
                                  <p:stCondLst>
                                    <p:cond delay="0"/>
                                  </p:stCondLst>
                                  <p:childTnLst>
                                    <p:set>
                                      <p:cBhvr>
                                        <p:cTn dur="1" fill="hold">
                                          <p:stCondLst>
                                            <p:cond delay="0"/>
                                          </p:stCondLst>
                                        </p:cTn>
                                        <p:tgtEl>
                                          <p:spTgt spid="835"/>
                                        </p:tgtEl>
                                        <p:attrNameLst>
                                          <p:attrName>style.visibility</p:attrName>
                                        </p:attrNameLst>
                                      </p:cBhvr>
                                      <p:to>
                                        <p:strVal val="visible"/>
                                      </p:to>
                                    </p:set>
                                    <p:animEffect filter="fade" transition="in">
                                      <p:cBhvr>
                                        <p:cTn dur="1000"/>
                                        <p:tgtEl>
                                          <p:spTgt spid="8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4" name="Shape 924"/>
        <p:cNvGrpSpPr/>
        <p:nvPr/>
      </p:nvGrpSpPr>
      <p:grpSpPr>
        <a:xfrm>
          <a:off x="0" y="0"/>
          <a:ext cx="0" cy="0"/>
          <a:chOff x="0" y="0"/>
          <a:chExt cx="0" cy="0"/>
        </a:xfrm>
      </p:grpSpPr>
      <p:sp>
        <p:nvSpPr>
          <p:cNvPr id="925" name="Google Shape;925;p10"/>
          <p:cNvSpPr/>
          <p:nvPr/>
        </p:nvSpPr>
        <p:spPr>
          <a:xfrm>
            <a:off x="425998" y="445800"/>
            <a:ext cx="4779900" cy="902700"/>
          </a:xfrm>
          <a:prstGeom prst="rect">
            <a:avLst/>
          </a:prstGeom>
          <a:solidFill>
            <a:srgbClr val="0077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10"/>
          <p:cNvSpPr txBox="1"/>
          <p:nvPr/>
        </p:nvSpPr>
        <p:spPr>
          <a:xfrm>
            <a:off x="695370" y="796860"/>
            <a:ext cx="4168500" cy="202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FFFFFF"/>
                </a:solidFill>
                <a:latin typeface="Roboto Light"/>
                <a:ea typeface="Roboto Light"/>
                <a:cs typeface="Roboto Light"/>
                <a:sym typeface="Roboto Light"/>
              </a:rPr>
              <a:t>Result/Conclusion </a:t>
            </a:r>
            <a:r>
              <a:rPr lang="en-US" sz="3000">
                <a:solidFill>
                  <a:srgbClr val="FFFFFF"/>
                </a:solidFill>
                <a:latin typeface="Roboto Light"/>
                <a:ea typeface="Roboto Light"/>
                <a:cs typeface="Roboto Light"/>
                <a:sym typeface="Roboto Light"/>
              </a:rPr>
              <a:t>3</a:t>
            </a:r>
            <a:endParaRPr b="0" i="0" sz="3000" u="none" cap="none" strike="noStrike">
              <a:solidFill>
                <a:srgbClr val="FFFFFF"/>
              </a:solidFill>
              <a:latin typeface="Roboto Light"/>
              <a:ea typeface="Roboto Light"/>
              <a:cs typeface="Roboto Light"/>
              <a:sym typeface="Roboto Light"/>
            </a:endParaRPr>
          </a:p>
        </p:txBody>
      </p:sp>
      <p:sp>
        <p:nvSpPr>
          <p:cNvPr id="927" name="Google Shape;927;p10"/>
          <p:cNvSpPr txBox="1"/>
          <p:nvPr/>
        </p:nvSpPr>
        <p:spPr>
          <a:xfrm>
            <a:off x="426000" y="1607350"/>
            <a:ext cx="11298600" cy="4341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800"/>
              <a:buFont typeface="Arial"/>
              <a:buNone/>
            </a:pPr>
            <a:r>
              <a:rPr lang="en-US" sz="1800">
                <a:latin typeface="Roboto"/>
                <a:ea typeface="Roboto"/>
                <a:cs typeface="Roboto"/>
                <a:sym typeface="Roboto"/>
              </a:rPr>
              <a:t>The most impacted </a:t>
            </a:r>
            <a:r>
              <a:rPr lang="en-US" sz="1800">
                <a:latin typeface="Roboto"/>
                <a:ea typeface="Roboto"/>
                <a:cs typeface="Roboto"/>
                <a:sym typeface="Roboto"/>
              </a:rPr>
              <a:t>counties</a:t>
            </a:r>
            <a:r>
              <a:rPr lang="en-US" sz="1800">
                <a:latin typeface="Roboto"/>
                <a:ea typeface="Roboto"/>
                <a:cs typeface="Roboto"/>
                <a:sym typeface="Roboto"/>
              </a:rPr>
              <a:t> in 2020 are the tourism heavy areas (Orlando and Miami)</a:t>
            </a:r>
            <a:endParaRPr i="0" sz="1800" u="none" cap="none" strike="noStrike">
              <a:solidFill>
                <a:srgbClr val="082D49"/>
              </a:solidFill>
              <a:latin typeface="Roboto"/>
              <a:ea typeface="Roboto"/>
              <a:cs typeface="Roboto"/>
              <a:sym typeface="Roboto"/>
            </a:endParaRPr>
          </a:p>
        </p:txBody>
      </p:sp>
      <p:pic>
        <p:nvPicPr>
          <p:cNvPr id="928" name="Google Shape;928;p10"/>
          <p:cNvPicPr preferRelativeResize="0"/>
          <p:nvPr/>
        </p:nvPicPr>
        <p:blipFill rotWithShape="1">
          <a:blip r:embed="rId3">
            <a:alphaModFix/>
          </a:blip>
          <a:srcRect b="0" l="0" r="0" t="0"/>
          <a:stretch/>
        </p:blipFill>
        <p:spPr>
          <a:xfrm>
            <a:off x="6414541" y="2041450"/>
            <a:ext cx="4600300" cy="4419234"/>
          </a:xfrm>
          <a:prstGeom prst="rect">
            <a:avLst/>
          </a:prstGeom>
          <a:noFill/>
          <a:ln>
            <a:noFill/>
          </a:ln>
        </p:spPr>
      </p:pic>
      <p:pic>
        <p:nvPicPr>
          <p:cNvPr id="929" name="Google Shape;929;p10"/>
          <p:cNvPicPr preferRelativeResize="0"/>
          <p:nvPr/>
        </p:nvPicPr>
        <p:blipFill>
          <a:blip r:embed="rId4">
            <a:alphaModFix/>
          </a:blip>
          <a:stretch>
            <a:fillRect/>
          </a:stretch>
        </p:blipFill>
        <p:spPr>
          <a:xfrm>
            <a:off x="769238" y="2300300"/>
            <a:ext cx="4093419" cy="3932650"/>
          </a:xfrm>
          <a:prstGeom prst="rect">
            <a:avLst/>
          </a:prstGeom>
          <a:noFill/>
          <a:ln>
            <a:noFill/>
          </a:ln>
        </p:spPr>
      </p:pic>
      <p:sp>
        <p:nvSpPr>
          <p:cNvPr id="930" name="Google Shape;930;p10"/>
          <p:cNvSpPr txBox="1"/>
          <p:nvPr/>
        </p:nvSpPr>
        <p:spPr>
          <a:xfrm>
            <a:off x="1301325" y="6001975"/>
            <a:ext cx="3067800" cy="43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a:solidFill>
                  <a:srgbClr val="2E5E73"/>
                </a:solidFill>
                <a:latin typeface="Roboto"/>
                <a:ea typeface="Roboto"/>
                <a:cs typeface="Roboto"/>
                <a:sym typeface="Roboto"/>
              </a:rPr>
              <a:t>Change in GDP per county (2019-2020)</a:t>
            </a:r>
            <a:endParaRPr b="1" sz="1700">
              <a:solidFill>
                <a:srgbClr val="2E5E73"/>
              </a:solidFill>
              <a:latin typeface="Roboto"/>
              <a:ea typeface="Roboto"/>
              <a:cs typeface="Roboto"/>
              <a:sym typeface="Roboto"/>
            </a:endParaRPr>
          </a:p>
        </p:txBody>
      </p:sp>
      <p:sp>
        <p:nvSpPr>
          <p:cNvPr id="931" name="Google Shape;931;p10"/>
          <p:cNvSpPr txBox="1"/>
          <p:nvPr/>
        </p:nvSpPr>
        <p:spPr>
          <a:xfrm>
            <a:off x="7947050" y="6092525"/>
            <a:ext cx="3067800" cy="43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a:solidFill>
                  <a:srgbClr val="2E5E73"/>
                </a:solidFill>
                <a:latin typeface="Roboto"/>
                <a:ea typeface="Roboto"/>
                <a:cs typeface="Roboto"/>
                <a:sym typeface="Roboto"/>
              </a:rPr>
              <a:t>Change in GDP per county (2020-2021)</a:t>
            </a:r>
            <a:endParaRPr b="1" sz="1700">
              <a:solidFill>
                <a:srgbClr val="2E5E73"/>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6" name="Shape 936"/>
        <p:cNvGrpSpPr/>
        <p:nvPr/>
      </p:nvGrpSpPr>
      <p:grpSpPr>
        <a:xfrm>
          <a:off x="0" y="0"/>
          <a:ext cx="0" cy="0"/>
          <a:chOff x="0" y="0"/>
          <a:chExt cx="0" cy="0"/>
        </a:xfrm>
      </p:grpSpPr>
      <p:sp>
        <p:nvSpPr>
          <p:cNvPr id="937" name="Google Shape;937;p9"/>
          <p:cNvSpPr/>
          <p:nvPr/>
        </p:nvSpPr>
        <p:spPr>
          <a:xfrm>
            <a:off x="425998" y="445800"/>
            <a:ext cx="4779900" cy="902700"/>
          </a:xfrm>
          <a:prstGeom prst="rect">
            <a:avLst/>
          </a:prstGeom>
          <a:solidFill>
            <a:srgbClr val="0077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9"/>
          <p:cNvSpPr txBox="1"/>
          <p:nvPr/>
        </p:nvSpPr>
        <p:spPr>
          <a:xfrm>
            <a:off x="695370" y="796860"/>
            <a:ext cx="4168500" cy="202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FFFFFF"/>
                </a:solidFill>
                <a:latin typeface="Roboto Light"/>
                <a:ea typeface="Roboto Light"/>
                <a:cs typeface="Roboto Light"/>
                <a:sym typeface="Roboto Light"/>
              </a:rPr>
              <a:t>Result/Conclusion </a:t>
            </a:r>
            <a:r>
              <a:rPr lang="en-US" sz="3000">
                <a:solidFill>
                  <a:srgbClr val="FFFFFF"/>
                </a:solidFill>
                <a:latin typeface="Roboto Light"/>
                <a:ea typeface="Roboto Light"/>
                <a:cs typeface="Roboto Light"/>
                <a:sym typeface="Roboto Light"/>
              </a:rPr>
              <a:t>4</a:t>
            </a:r>
            <a:endParaRPr b="0" i="0" sz="3000" u="none" cap="none" strike="noStrike">
              <a:solidFill>
                <a:srgbClr val="FFFFFF"/>
              </a:solidFill>
              <a:latin typeface="Roboto Light"/>
              <a:ea typeface="Roboto Light"/>
              <a:cs typeface="Roboto Light"/>
              <a:sym typeface="Roboto Light"/>
            </a:endParaRPr>
          </a:p>
        </p:txBody>
      </p:sp>
      <p:sp>
        <p:nvSpPr>
          <p:cNvPr id="939" name="Google Shape;939;p9"/>
          <p:cNvSpPr txBox="1"/>
          <p:nvPr/>
        </p:nvSpPr>
        <p:spPr>
          <a:xfrm>
            <a:off x="5951975" y="1895600"/>
            <a:ext cx="6099000" cy="11820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90000"/>
              </a:lnSpc>
              <a:spcBef>
                <a:spcPts val="0"/>
              </a:spcBef>
              <a:spcAft>
                <a:spcPts val="0"/>
              </a:spcAft>
              <a:buSzPts val="1800"/>
              <a:buFont typeface="Roboto"/>
              <a:buChar char="●"/>
            </a:pPr>
            <a:r>
              <a:rPr lang="en-US" sz="1800">
                <a:latin typeface="Roboto"/>
                <a:ea typeface="Roboto"/>
                <a:cs typeface="Roboto"/>
                <a:sym typeface="Roboto"/>
              </a:rPr>
              <a:t>The only clear trend is the dramatic increase in unemployment during 2020</a:t>
            </a:r>
            <a:endParaRPr sz="1800">
              <a:latin typeface="Roboto"/>
              <a:ea typeface="Roboto"/>
              <a:cs typeface="Roboto"/>
              <a:sym typeface="Roboto"/>
            </a:endParaRPr>
          </a:p>
          <a:p>
            <a:pPr indent="-342900" lvl="0" marL="457200" marR="0" rtl="0" algn="l">
              <a:lnSpc>
                <a:spcPct val="90000"/>
              </a:lnSpc>
              <a:spcBef>
                <a:spcPts val="0"/>
              </a:spcBef>
              <a:spcAft>
                <a:spcPts val="0"/>
              </a:spcAft>
              <a:buSzPts val="1800"/>
              <a:buFont typeface="Roboto"/>
              <a:buChar char="●"/>
            </a:pPr>
            <a:r>
              <a:rPr lang="en-US" sz="1800">
                <a:latin typeface="Roboto"/>
                <a:ea typeface="Roboto"/>
                <a:cs typeface="Roboto"/>
                <a:sym typeface="Roboto"/>
              </a:rPr>
              <a:t>There is weak/no correlation in between GDP and Unemployment</a:t>
            </a:r>
            <a:endParaRPr sz="1800">
              <a:latin typeface="Roboto"/>
              <a:ea typeface="Roboto"/>
              <a:cs typeface="Roboto"/>
              <a:sym typeface="Roboto"/>
            </a:endParaRPr>
          </a:p>
        </p:txBody>
      </p:sp>
      <p:sp>
        <p:nvSpPr>
          <p:cNvPr id="940" name="Google Shape;940;p9"/>
          <p:cNvSpPr txBox="1"/>
          <p:nvPr/>
        </p:nvSpPr>
        <p:spPr>
          <a:xfrm>
            <a:off x="1180575" y="2217225"/>
            <a:ext cx="8518800" cy="3786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400"/>
              <a:buFont typeface="Arial"/>
              <a:buNone/>
            </a:pPr>
            <a:r>
              <a:rPr b="0" i="0" lang="en-US" sz="1400" u="none" cap="none" strike="noStrike">
                <a:solidFill>
                  <a:srgbClr val="082D49"/>
                </a:solidFill>
                <a:latin typeface="Roboto"/>
                <a:ea typeface="Roboto"/>
                <a:cs typeface="Roboto"/>
                <a:sym typeface="Roboto"/>
              </a:rPr>
              <a:t>Text</a:t>
            </a:r>
            <a:endParaRPr b="0" i="0" sz="1400" u="none" cap="none" strike="noStrike">
              <a:solidFill>
                <a:srgbClr val="082D49"/>
              </a:solidFill>
              <a:latin typeface="Roboto"/>
              <a:ea typeface="Roboto"/>
              <a:cs typeface="Roboto"/>
              <a:sym typeface="Roboto"/>
            </a:endParaRPr>
          </a:p>
        </p:txBody>
      </p:sp>
      <p:pic>
        <p:nvPicPr>
          <p:cNvPr id="941" name="Google Shape;941;p9"/>
          <p:cNvPicPr preferRelativeResize="0"/>
          <p:nvPr/>
        </p:nvPicPr>
        <p:blipFill>
          <a:blip r:embed="rId3">
            <a:alphaModFix/>
          </a:blip>
          <a:stretch>
            <a:fillRect/>
          </a:stretch>
        </p:blipFill>
        <p:spPr>
          <a:xfrm>
            <a:off x="426000" y="1660450"/>
            <a:ext cx="5525974" cy="2083924"/>
          </a:xfrm>
          <a:prstGeom prst="rect">
            <a:avLst/>
          </a:prstGeom>
          <a:noFill/>
          <a:ln>
            <a:noFill/>
          </a:ln>
        </p:spPr>
      </p:pic>
      <p:pic>
        <p:nvPicPr>
          <p:cNvPr id="942" name="Google Shape;942;p9"/>
          <p:cNvPicPr preferRelativeResize="0"/>
          <p:nvPr/>
        </p:nvPicPr>
        <p:blipFill>
          <a:blip r:embed="rId4">
            <a:alphaModFix/>
          </a:blip>
          <a:stretch>
            <a:fillRect/>
          </a:stretch>
        </p:blipFill>
        <p:spPr>
          <a:xfrm>
            <a:off x="426000" y="4061546"/>
            <a:ext cx="5525976" cy="2099154"/>
          </a:xfrm>
          <a:prstGeom prst="rect">
            <a:avLst/>
          </a:prstGeom>
          <a:noFill/>
          <a:ln>
            <a:noFill/>
          </a:ln>
        </p:spPr>
      </p:pic>
      <p:pic>
        <p:nvPicPr>
          <p:cNvPr id="943" name="Google Shape;943;p9"/>
          <p:cNvPicPr preferRelativeResize="0"/>
          <p:nvPr/>
        </p:nvPicPr>
        <p:blipFill>
          <a:blip r:embed="rId5">
            <a:alphaModFix/>
          </a:blip>
          <a:stretch>
            <a:fillRect/>
          </a:stretch>
        </p:blipFill>
        <p:spPr>
          <a:xfrm>
            <a:off x="6153450" y="4000575"/>
            <a:ext cx="5485880" cy="2083924"/>
          </a:xfrm>
          <a:prstGeom prst="rect">
            <a:avLst/>
          </a:prstGeom>
          <a:noFill/>
          <a:ln>
            <a:noFill/>
          </a:ln>
        </p:spPr>
      </p:pic>
      <p:sp>
        <p:nvSpPr>
          <p:cNvPr id="944" name="Google Shape;944;p9"/>
          <p:cNvSpPr txBox="1"/>
          <p:nvPr/>
        </p:nvSpPr>
        <p:spPr>
          <a:xfrm>
            <a:off x="2041075" y="3566875"/>
            <a:ext cx="1814400" cy="3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rgbClr val="2E5E73"/>
                </a:solidFill>
                <a:latin typeface="Roboto Light"/>
                <a:ea typeface="Roboto Light"/>
                <a:cs typeface="Roboto Light"/>
                <a:sym typeface="Roboto Light"/>
              </a:rPr>
              <a:t>Corr = 0.05</a:t>
            </a:r>
            <a:endParaRPr sz="2400">
              <a:solidFill>
                <a:srgbClr val="2E5E73"/>
              </a:solidFill>
              <a:latin typeface="Roboto Light"/>
              <a:ea typeface="Roboto Light"/>
              <a:cs typeface="Roboto Light"/>
              <a:sym typeface="Roboto Light"/>
            </a:endParaRPr>
          </a:p>
        </p:txBody>
      </p:sp>
      <p:sp>
        <p:nvSpPr>
          <p:cNvPr id="945" name="Google Shape;945;p9"/>
          <p:cNvSpPr txBox="1"/>
          <p:nvPr/>
        </p:nvSpPr>
        <p:spPr>
          <a:xfrm>
            <a:off x="2193475" y="6005275"/>
            <a:ext cx="1814400" cy="3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rgbClr val="2E5E73"/>
                </a:solidFill>
                <a:latin typeface="Roboto Light"/>
                <a:ea typeface="Roboto Light"/>
                <a:cs typeface="Roboto Light"/>
                <a:sym typeface="Roboto Light"/>
              </a:rPr>
              <a:t>Corr = -0.17</a:t>
            </a:r>
            <a:endParaRPr sz="2400">
              <a:solidFill>
                <a:srgbClr val="2E5E73"/>
              </a:solidFill>
              <a:latin typeface="Roboto Light"/>
              <a:ea typeface="Roboto Light"/>
              <a:cs typeface="Roboto Light"/>
              <a:sym typeface="Roboto Light"/>
            </a:endParaRPr>
          </a:p>
        </p:txBody>
      </p:sp>
      <p:sp>
        <p:nvSpPr>
          <p:cNvPr id="946" name="Google Shape;946;p9"/>
          <p:cNvSpPr txBox="1"/>
          <p:nvPr/>
        </p:nvSpPr>
        <p:spPr>
          <a:xfrm>
            <a:off x="7832275" y="5929075"/>
            <a:ext cx="1814400" cy="3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rgbClr val="2E5E73"/>
                </a:solidFill>
                <a:latin typeface="Roboto Light"/>
                <a:ea typeface="Roboto Light"/>
                <a:cs typeface="Roboto Light"/>
                <a:sym typeface="Roboto Light"/>
              </a:rPr>
              <a:t>Corr = 0.07</a:t>
            </a:r>
            <a:endParaRPr sz="2400">
              <a:solidFill>
                <a:srgbClr val="2E5E73"/>
              </a:solidFill>
              <a:latin typeface="Roboto Light"/>
              <a:ea typeface="Roboto Light"/>
              <a:cs typeface="Roboto Light"/>
              <a:sym typeface="Roboto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1" name="Shape 951"/>
        <p:cNvGrpSpPr/>
        <p:nvPr/>
      </p:nvGrpSpPr>
      <p:grpSpPr>
        <a:xfrm>
          <a:off x="0" y="0"/>
          <a:ext cx="0" cy="0"/>
          <a:chOff x="0" y="0"/>
          <a:chExt cx="0" cy="0"/>
        </a:xfrm>
      </p:grpSpPr>
      <p:sp>
        <p:nvSpPr>
          <p:cNvPr id="952" name="Google Shape;952;p12"/>
          <p:cNvSpPr/>
          <p:nvPr/>
        </p:nvSpPr>
        <p:spPr>
          <a:xfrm>
            <a:off x="3384250" y="445800"/>
            <a:ext cx="8429700" cy="5358600"/>
          </a:xfrm>
          <a:prstGeom prst="rect">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12"/>
          <p:cNvSpPr/>
          <p:nvPr/>
        </p:nvSpPr>
        <p:spPr>
          <a:xfrm>
            <a:off x="426002" y="445800"/>
            <a:ext cx="2761800" cy="2761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12"/>
          <p:cNvSpPr txBox="1"/>
          <p:nvPr/>
        </p:nvSpPr>
        <p:spPr>
          <a:xfrm>
            <a:off x="581640" y="1520011"/>
            <a:ext cx="2408400" cy="621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082D49"/>
                </a:solidFill>
                <a:latin typeface="Roboto Light"/>
                <a:ea typeface="Roboto Light"/>
                <a:cs typeface="Roboto Light"/>
                <a:sym typeface="Roboto Light"/>
              </a:rPr>
              <a:t>Problems Encountered</a:t>
            </a:r>
            <a:endParaRPr b="0" i="0" sz="3000" u="none" cap="none" strike="noStrike">
              <a:solidFill>
                <a:srgbClr val="082D49"/>
              </a:solidFill>
              <a:latin typeface="Roboto Light"/>
              <a:ea typeface="Roboto Light"/>
              <a:cs typeface="Roboto Light"/>
              <a:sym typeface="Roboto Light"/>
            </a:endParaRPr>
          </a:p>
        </p:txBody>
      </p:sp>
      <p:sp>
        <p:nvSpPr>
          <p:cNvPr id="955" name="Google Shape;955;p12"/>
          <p:cNvSpPr txBox="1"/>
          <p:nvPr/>
        </p:nvSpPr>
        <p:spPr>
          <a:xfrm>
            <a:off x="3339700" y="445800"/>
            <a:ext cx="8518800" cy="5172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2400"/>
              <a:buFont typeface="Arial"/>
              <a:buNone/>
            </a:pPr>
            <a:r>
              <a:t/>
            </a:r>
            <a:endParaRPr b="1" i="0" sz="2400" u="none" cap="none" strike="noStrike">
              <a:solidFill>
                <a:srgbClr val="082D49"/>
              </a:solidFill>
              <a:latin typeface="Roboto"/>
              <a:ea typeface="Roboto"/>
              <a:cs typeface="Roboto"/>
              <a:sym typeface="Roboto"/>
            </a:endParaRPr>
          </a:p>
        </p:txBody>
      </p:sp>
      <p:sp>
        <p:nvSpPr>
          <p:cNvPr id="956" name="Google Shape;956;p12"/>
          <p:cNvSpPr txBox="1"/>
          <p:nvPr/>
        </p:nvSpPr>
        <p:spPr>
          <a:xfrm>
            <a:off x="3339700" y="445800"/>
            <a:ext cx="8518800" cy="3569100"/>
          </a:xfrm>
          <a:prstGeom prst="rect">
            <a:avLst/>
          </a:prstGeom>
          <a:noFill/>
          <a:ln>
            <a:noFill/>
          </a:ln>
        </p:spPr>
        <p:txBody>
          <a:bodyPr anchorCtr="0" anchor="t" bIns="91425" lIns="91425" spcFirstLastPara="1" rIns="91425" wrap="square" tIns="91425">
            <a:spAutoFit/>
          </a:bodyPr>
          <a:lstStyle/>
          <a:p>
            <a:pPr indent="-342900" lvl="0" marL="457200" rtl="0" algn="l">
              <a:lnSpc>
                <a:spcPct val="90000"/>
              </a:lnSpc>
              <a:spcBef>
                <a:spcPts val="0"/>
              </a:spcBef>
              <a:spcAft>
                <a:spcPts val="0"/>
              </a:spcAft>
              <a:buClr>
                <a:schemeClr val="dk2"/>
              </a:buClr>
              <a:buSzPts val="1800"/>
              <a:buFont typeface="Roboto"/>
              <a:buChar char="●"/>
            </a:pPr>
            <a:r>
              <a:rPr lang="en-US" sz="1800">
                <a:solidFill>
                  <a:schemeClr val="dk2"/>
                </a:solidFill>
                <a:latin typeface="Roboto"/>
                <a:ea typeface="Roboto"/>
                <a:cs typeface="Roboto"/>
                <a:sym typeface="Roboto"/>
              </a:rPr>
              <a:t>Storm data collection issues: Difficulty finding an appropriate </a:t>
            </a:r>
            <a:r>
              <a:rPr lang="en-US" sz="1800">
                <a:solidFill>
                  <a:schemeClr val="dk2"/>
                </a:solidFill>
                <a:latin typeface="Roboto"/>
                <a:ea typeface="Roboto"/>
                <a:cs typeface="Roboto"/>
                <a:sym typeface="Roboto"/>
              </a:rPr>
              <a:t>dataset via Kaggle and BEA</a:t>
            </a:r>
            <a:endParaRPr sz="1800">
              <a:solidFill>
                <a:schemeClr val="dk2"/>
              </a:solidFill>
              <a:latin typeface="Roboto"/>
              <a:ea typeface="Roboto"/>
              <a:cs typeface="Roboto"/>
              <a:sym typeface="Roboto"/>
            </a:endParaRPr>
          </a:p>
          <a:p>
            <a:pPr indent="-342900" lvl="0" marL="457200" rtl="0" algn="l">
              <a:lnSpc>
                <a:spcPct val="90000"/>
              </a:lnSpc>
              <a:spcBef>
                <a:spcPts val="1000"/>
              </a:spcBef>
              <a:spcAft>
                <a:spcPts val="0"/>
              </a:spcAft>
              <a:buClr>
                <a:schemeClr val="dk2"/>
              </a:buClr>
              <a:buSzPts val="1800"/>
              <a:buFont typeface="Roboto"/>
              <a:buChar char="●"/>
            </a:pPr>
            <a:r>
              <a:rPr lang="en-US" sz="1800">
                <a:solidFill>
                  <a:schemeClr val="dk2"/>
                </a:solidFill>
                <a:latin typeface="Roboto"/>
                <a:ea typeface="Roboto"/>
                <a:cs typeface="Roboto"/>
                <a:sym typeface="Roboto"/>
              </a:rPr>
              <a:t>Change in project scope due to limited hurricane data.</a:t>
            </a:r>
            <a:endParaRPr sz="1800">
              <a:solidFill>
                <a:schemeClr val="dk2"/>
              </a:solidFill>
              <a:latin typeface="Roboto"/>
              <a:ea typeface="Roboto"/>
              <a:cs typeface="Roboto"/>
              <a:sym typeface="Roboto"/>
            </a:endParaRPr>
          </a:p>
          <a:p>
            <a:pPr indent="-342900" lvl="1" marL="914400" rtl="0" algn="l">
              <a:lnSpc>
                <a:spcPct val="90000"/>
              </a:lnSpc>
              <a:spcBef>
                <a:spcPts val="1000"/>
              </a:spcBef>
              <a:spcAft>
                <a:spcPts val="0"/>
              </a:spcAft>
              <a:buClr>
                <a:schemeClr val="dk2"/>
              </a:buClr>
              <a:buSzPts val="1800"/>
              <a:buFont typeface="Roboto"/>
              <a:buChar char="○"/>
            </a:pPr>
            <a:r>
              <a:rPr lang="en-US" sz="1800">
                <a:solidFill>
                  <a:schemeClr val="dk2"/>
                </a:solidFill>
                <a:latin typeface="Roboto"/>
                <a:ea typeface="Roboto"/>
                <a:cs typeface="Roboto"/>
                <a:sym typeface="Roboto"/>
              </a:rPr>
              <a:t>The first issue that we encountered was the coordinate data we had to track hurricanes was captured before the hurricane made landfall so there was no county location against which to track effect on GDP.</a:t>
            </a:r>
            <a:endParaRPr sz="1800">
              <a:solidFill>
                <a:schemeClr val="dk2"/>
              </a:solidFill>
              <a:latin typeface="Roboto"/>
              <a:ea typeface="Roboto"/>
              <a:cs typeface="Roboto"/>
              <a:sym typeface="Roboto"/>
            </a:endParaRPr>
          </a:p>
          <a:p>
            <a:pPr indent="-342900" lvl="1" marL="914400" marR="0" rtl="0" algn="l">
              <a:lnSpc>
                <a:spcPct val="90000"/>
              </a:lnSpc>
              <a:spcBef>
                <a:spcPts val="1000"/>
              </a:spcBef>
              <a:spcAft>
                <a:spcPts val="0"/>
              </a:spcAft>
              <a:buClr>
                <a:srgbClr val="082D49"/>
              </a:buClr>
              <a:buSzPts val="1800"/>
              <a:buFont typeface="Roboto"/>
              <a:buChar char="○"/>
            </a:pPr>
            <a:r>
              <a:rPr lang="en-US" sz="1800">
                <a:solidFill>
                  <a:srgbClr val="082D49"/>
                </a:solidFill>
                <a:latin typeface="Roboto"/>
                <a:ea typeface="Roboto"/>
                <a:cs typeface="Roboto"/>
                <a:sym typeface="Roboto"/>
              </a:rPr>
              <a:t>The second issue that we encountered was that only two hurricanes made landfall in Florida and were in the years 2017 and 2018 and the GDP data we were analyzing was between the years 2019 and 2021.</a:t>
            </a:r>
            <a:endParaRPr sz="1800">
              <a:solidFill>
                <a:srgbClr val="082D49"/>
              </a:solidFill>
              <a:latin typeface="Roboto"/>
              <a:ea typeface="Roboto"/>
              <a:cs typeface="Roboto"/>
              <a:sym typeface="Roboto"/>
            </a:endParaRPr>
          </a:p>
          <a:p>
            <a:pPr indent="0" lvl="0" marL="0" marR="0" rtl="0" algn="l">
              <a:lnSpc>
                <a:spcPct val="90000"/>
              </a:lnSpc>
              <a:spcBef>
                <a:spcPts val="1000"/>
              </a:spcBef>
              <a:spcAft>
                <a:spcPts val="0"/>
              </a:spcAft>
              <a:buClr>
                <a:srgbClr val="000000"/>
              </a:buClr>
              <a:buSzPts val="1800"/>
              <a:buFont typeface="Arial"/>
              <a:buNone/>
            </a:pPr>
            <a:r>
              <a:t/>
            </a:r>
            <a:endParaRPr sz="1800">
              <a:solidFill>
                <a:srgbClr val="082D49"/>
              </a:solidFill>
              <a:latin typeface="Roboto"/>
              <a:ea typeface="Roboto"/>
              <a:cs typeface="Roboto"/>
              <a:sym typeface="Roboto"/>
            </a:endParaRPr>
          </a:p>
          <a:p>
            <a:pPr indent="0" lvl="0" marL="0" marR="0" rtl="0" algn="l">
              <a:lnSpc>
                <a:spcPct val="90000"/>
              </a:lnSpc>
              <a:spcBef>
                <a:spcPts val="1000"/>
              </a:spcBef>
              <a:spcAft>
                <a:spcPts val="0"/>
              </a:spcAft>
              <a:buClr>
                <a:srgbClr val="000000"/>
              </a:buClr>
              <a:buSzPts val="1800"/>
              <a:buFont typeface="Arial"/>
              <a:buNone/>
            </a:pPr>
            <a:r>
              <a:t/>
            </a:r>
            <a:endParaRPr sz="1800">
              <a:solidFill>
                <a:srgbClr val="082D49"/>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1" name="Shape 961"/>
        <p:cNvGrpSpPr/>
        <p:nvPr/>
      </p:nvGrpSpPr>
      <p:grpSpPr>
        <a:xfrm>
          <a:off x="0" y="0"/>
          <a:ext cx="0" cy="0"/>
          <a:chOff x="0" y="0"/>
          <a:chExt cx="0" cy="0"/>
        </a:xfrm>
      </p:grpSpPr>
      <p:sp>
        <p:nvSpPr>
          <p:cNvPr id="962" name="Google Shape;962;p13"/>
          <p:cNvSpPr/>
          <p:nvPr/>
        </p:nvSpPr>
        <p:spPr>
          <a:xfrm>
            <a:off x="3339700" y="470200"/>
            <a:ext cx="8429700" cy="5358600"/>
          </a:xfrm>
          <a:prstGeom prst="rect">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13"/>
          <p:cNvSpPr/>
          <p:nvPr/>
        </p:nvSpPr>
        <p:spPr>
          <a:xfrm>
            <a:off x="426002" y="445800"/>
            <a:ext cx="2761800" cy="2761800"/>
          </a:xfrm>
          <a:prstGeom prst="rect">
            <a:avLst/>
          </a:prstGeom>
          <a:solidFill>
            <a:srgbClr val="AADC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13"/>
          <p:cNvSpPr txBox="1"/>
          <p:nvPr/>
        </p:nvSpPr>
        <p:spPr>
          <a:xfrm>
            <a:off x="581650" y="1520000"/>
            <a:ext cx="2847300" cy="621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82D49"/>
                </a:solidFill>
                <a:latin typeface="Roboto Light"/>
                <a:ea typeface="Roboto Light"/>
                <a:cs typeface="Roboto Light"/>
                <a:sym typeface="Roboto Light"/>
              </a:rPr>
              <a:t>Future Considerations</a:t>
            </a:r>
            <a:endParaRPr b="0" i="0" sz="2800" u="none" cap="none" strike="noStrike">
              <a:solidFill>
                <a:srgbClr val="082D49"/>
              </a:solidFill>
              <a:latin typeface="Roboto Light"/>
              <a:ea typeface="Roboto Light"/>
              <a:cs typeface="Roboto Light"/>
              <a:sym typeface="Roboto Light"/>
            </a:endParaRPr>
          </a:p>
        </p:txBody>
      </p:sp>
      <p:sp>
        <p:nvSpPr>
          <p:cNvPr id="965" name="Google Shape;965;p13"/>
          <p:cNvSpPr txBox="1"/>
          <p:nvPr/>
        </p:nvSpPr>
        <p:spPr>
          <a:xfrm>
            <a:off x="3339700" y="445800"/>
            <a:ext cx="8518800" cy="5172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2400"/>
              <a:buFont typeface="Arial"/>
              <a:buNone/>
            </a:pPr>
            <a:r>
              <a:t/>
            </a:r>
            <a:endParaRPr b="1" i="0" sz="2400" u="none" cap="none" strike="noStrike">
              <a:solidFill>
                <a:srgbClr val="082D49"/>
              </a:solidFill>
              <a:latin typeface="Roboto"/>
              <a:ea typeface="Roboto"/>
              <a:cs typeface="Roboto"/>
              <a:sym typeface="Roboto"/>
            </a:endParaRPr>
          </a:p>
        </p:txBody>
      </p:sp>
      <p:sp>
        <p:nvSpPr>
          <p:cNvPr id="966" name="Google Shape;966;p13"/>
          <p:cNvSpPr txBox="1"/>
          <p:nvPr/>
        </p:nvSpPr>
        <p:spPr>
          <a:xfrm>
            <a:off x="3339700" y="445800"/>
            <a:ext cx="8518800" cy="36900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1000"/>
              </a:spcBef>
              <a:spcAft>
                <a:spcPts val="0"/>
              </a:spcAft>
              <a:buNone/>
            </a:pPr>
            <a:r>
              <a:rPr lang="en-US" sz="1800">
                <a:solidFill>
                  <a:srgbClr val="082D49"/>
                </a:solidFill>
                <a:latin typeface="Roboto"/>
                <a:ea typeface="Roboto"/>
                <a:cs typeface="Roboto"/>
                <a:sym typeface="Roboto"/>
              </a:rPr>
              <a:t>As a group we had several divergent avenues of exploration from the findings of this project including:</a:t>
            </a:r>
            <a:endParaRPr sz="1800">
              <a:solidFill>
                <a:srgbClr val="082D49"/>
              </a:solidFill>
              <a:latin typeface="Roboto"/>
              <a:ea typeface="Roboto"/>
              <a:cs typeface="Roboto"/>
              <a:sym typeface="Roboto"/>
            </a:endParaRPr>
          </a:p>
          <a:p>
            <a:pPr indent="-342900" lvl="0" marL="457200" marR="0" rtl="0" algn="l">
              <a:lnSpc>
                <a:spcPct val="90000"/>
              </a:lnSpc>
              <a:spcBef>
                <a:spcPts val="1000"/>
              </a:spcBef>
              <a:spcAft>
                <a:spcPts val="0"/>
              </a:spcAft>
              <a:buClr>
                <a:srgbClr val="082D49"/>
              </a:buClr>
              <a:buSzPts val="1800"/>
              <a:buFont typeface="Roboto"/>
              <a:buChar char="●"/>
            </a:pPr>
            <a:r>
              <a:rPr lang="en-US" sz="1800">
                <a:solidFill>
                  <a:srgbClr val="082D49"/>
                </a:solidFill>
                <a:latin typeface="Roboto"/>
                <a:ea typeface="Roboto"/>
                <a:cs typeface="Roboto"/>
                <a:sym typeface="Roboto"/>
              </a:rPr>
              <a:t>Looking at the relationship between GDP and unemployment throughout major US and world events</a:t>
            </a:r>
            <a:endParaRPr sz="1800">
              <a:solidFill>
                <a:srgbClr val="082D49"/>
              </a:solidFill>
              <a:latin typeface="Roboto"/>
              <a:ea typeface="Roboto"/>
              <a:cs typeface="Roboto"/>
              <a:sym typeface="Roboto"/>
            </a:endParaRPr>
          </a:p>
          <a:p>
            <a:pPr indent="-342900" lvl="0" marL="457200" marR="0" rtl="0" algn="l">
              <a:lnSpc>
                <a:spcPct val="90000"/>
              </a:lnSpc>
              <a:spcBef>
                <a:spcPts val="1000"/>
              </a:spcBef>
              <a:spcAft>
                <a:spcPts val="0"/>
              </a:spcAft>
              <a:buClr>
                <a:srgbClr val="082D49"/>
              </a:buClr>
              <a:buSzPts val="1800"/>
              <a:buFont typeface="Roboto"/>
              <a:buChar char="●"/>
            </a:pPr>
            <a:r>
              <a:rPr lang="en-US" sz="1800">
                <a:solidFill>
                  <a:srgbClr val="082D49"/>
                </a:solidFill>
                <a:latin typeface="Roboto"/>
                <a:ea typeface="Roboto"/>
                <a:cs typeface="Roboto"/>
                <a:sym typeface="Roboto"/>
              </a:rPr>
              <a:t>Bring in tourism data to understand its correlation to current dataset, especially for </a:t>
            </a:r>
            <a:r>
              <a:rPr lang="en-US" sz="1800">
                <a:solidFill>
                  <a:srgbClr val="082D49"/>
                </a:solidFill>
                <a:latin typeface="Roboto"/>
                <a:ea typeface="Roboto"/>
                <a:cs typeface="Roboto"/>
                <a:sym typeface="Roboto"/>
              </a:rPr>
              <a:t>middle</a:t>
            </a:r>
            <a:r>
              <a:rPr lang="en-US" sz="1800">
                <a:solidFill>
                  <a:srgbClr val="082D49"/>
                </a:solidFill>
                <a:latin typeface="Roboto"/>
                <a:ea typeface="Roboto"/>
                <a:cs typeface="Roboto"/>
                <a:sym typeface="Roboto"/>
              </a:rPr>
              <a:t> and southern Florida </a:t>
            </a:r>
            <a:r>
              <a:rPr lang="en-US" sz="1800">
                <a:solidFill>
                  <a:srgbClr val="082D49"/>
                </a:solidFill>
                <a:latin typeface="Roboto"/>
                <a:ea typeface="Roboto"/>
                <a:cs typeface="Roboto"/>
                <a:sym typeface="Roboto"/>
              </a:rPr>
              <a:t>where</a:t>
            </a:r>
            <a:r>
              <a:rPr lang="en-US" sz="1800">
                <a:solidFill>
                  <a:srgbClr val="082D49"/>
                </a:solidFill>
                <a:latin typeface="Roboto"/>
                <a:ea typeface="Roboto"/>
                <a:cs typeface="Roboto"/>
                <a:sym typeface="Roboto"/>
              </a:rPr>
              <a:t> we saw the biggest Covid </a:t>
            </a:r>
            <a:r>
              <a:rPr lang="en-US" sz="1800">
                <a:solidFill>
                  <a:srgbClr val="082D49"/>
                </a:solidFill>
                <a:latin typeface="Roboto"/>
                <a:ea typeface="Roboto"/>
                <a:cs typeface="Roboto"/>
                <a:sym typeface="Roboto"/>
              </a:rPr>
              <a:t>impact</a:t>
            </a:r>
            <a:endParaRPr sz="1800">
              <a:solidFill>
                <a:srgbClr val="082D49"/>
              </a:solidFill>
              <a:latin typeface="Roboto"/>
              <a:ea typeface="Roboto"/>
              <a:cs typeface="Roboto"/>
              <a:sym typeface="Roboto"/>
            </a:endParaRPr>
          </a:p>
          <a:p>
            <a:pPr indent="-342900" lvl="0" marL="457200" marR="0" rtl="0" algn="l">
              <a:lnSpc>
                <a:spcPct val="90000"/>
              </a:lnSpc>
              <a:spcBef>
                <a:spcPts val="1000"/>
              </a:spcBef>
              <a:spcAft>
                <a:spcPts val="0"/>
              </a:spcAft>
              <a:buClr>
                <a:srgbClr val="082D49"/>
              </a:buClr>
              <a:buSzPts val="1800"/>
              <a:buFont typeface="Roboto"/>
              <a:buChar char="●"/>
            </a:pPr>
            <a:r>
              <a:rPr lang="en-US" sz="1800">
                <a:solidFill>
                  <a:srgbClr val="082D49"/>
                </a:solidFill>
                <a:latin typeface="Roboto"/>
                <a:ea typeface="Roboto"/>
                <a:cs typeface="Roboto"/>
                <a:sym typeface="Roboto"/>
              </a:rPr>
              <a:t>Revisit the hurricane data and study the relationship </a:t>
            </a:r>
            <a:r>
              <a:rPr lang="en-US" sz="1800">
                <a:solidFill>
                  <a:srgbClr val="082D49"/>
                </a:solidFill>
                <a:latin typeface="Roboto"/>
                <a:ea typeface="Roboto"/>
                <a:cs typeface="Roboto"/>
                <a:sym typeface="Roboto"/>
              </a:rPr>
              <a:t>between</a:t>
            </a:r>
            <a:r>
              <a:rPr lang="en-US" sz="1800">
                <a:solidFill>
                  <a:srgbClr val="082D49"/>
                </a:solidFill>
                <a:latin typeface="Roboto"/>
                <a:ea typeface="Roboto"/>
                <a:cs typeface="Roboto"/>
                <a:sym typeface="Roboto"/>
              </a:rPr>
              <a:t> the effect of Hurricanes on GDP versus the effect of Covid-19</a:t>
            </a:r>
            <a:endParaRPr sz="1800">
              <a:solidFill>
                <a:srgbClr val="082D49"/>
              </a:solidFill>
              <a:latin typeface="Roboto"/>
              <a:ea typeface="Roboto"/>
              <a:cs typeface="Roboto"/>
              <a:sym typeface="Roboto"/>
            </a:endParaRPr>
          </a:p>
          <a:p>
            <a:pPr indent="-342900" lvl="0" marL="457200" marR="0" rtl="0" algn="l">
              <a:lnSpc>
                <a:spcPct val="90000"/>
              </a:lnSpc>
              <a:spcBef>
                <a:spcPts val="1000"/>
              </a:spcBef>
              <a:spcAft>
                <a:spcPts val="1000"/>
              </a:spcAft>
              <a:buClr>
                <a:srgbClr val="082D49"/>
              </a:buClr>
              <a:buSzPts val="1800"/>
              <a:buFont typeface="Roboto"/>
              <a:buChar char="●"/>
            </a:pPr>
            <a:r>
              <a:rPr lang="en-US" sz="1800">
                <a:solidFill>
                  <a:srgbClr val="082D49"/>
                </a:solidFill>
                <a:latin typeface="Roboto"/>
                <a:ea typeface="Roboto"/>
                <a:cs typeface="Roboto"/>
                <a:sym typeface="Roboto"/>
              </a:rPr>
              <a:t>After analyzing the effect of different natural disasters, we could build a model to predict the effect of a new disaster on the GDP and unemployment rates</a:t>
            </a:r>
            <a:endParaRPr sz="1800">
              <a:solidFill>
                <a:srgbClr val="082D49"/>
              </a:solidFill>
              <a:latin typeface="Roboto"/>
              <a:ea typeface="Roboto"/>
              <a:cs typeface="Roboto"/>
              <a:sym typeface="Roboto"/>
            </a:endParaRPr>
          </a:p>
        </p:txBody>
      </p:sp>
      <p:pic>
        <p:nvPicPr>
          <p:cNvPr id="967" name="Google Shape;967;p13"/>
          <p:cNvPicPr preferRelativeResize="0"/>
          <p:nvPr/>
        </p:nvPicPr>
        <p:blipFill rotWithShape="1">
          <a:blip r:embed="rId3">
            <a:alphaModFix/>
          </a:blip>
          <a:srcRect b="0" l="0" r="0" t="0"/>
          <a:stretch/>
        </p:blipFill>
        <p:spPr>
          <a:xfrm>
            <a:off x="1496250" y="2402412"/>
            <a:ext cx="621301" cy="6213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1" name="Shape 841"/>
        <p:cNvGrpSpPr/>
        <p:nvPr/>
      </p:nvGrpSpPr>
      <p:grpSpPr>
        <a:xfrm>
          <a:off x="0" y="0"/>
          <a:ext cx="0" cy="0"/>
          <a:chOff x="0" y="0"/>
          <a:chExt cx="0" cy="0"/>
        </a:xfrm>
      </p:grpSpPr>
      <p:sp>
        <p:nvSpPr>
          <p:cNvPr id="842" name="Google Shape;842;p2"/>
          <p:cNvSpPr/>
          <p:nvPr/>
        </p:nvSpPr>
        <p:spPr>
          <a:xfrm>
            <a:off x="3339700" y="3446850"/>
            <a:ext cx="8429700" cy="3089700"/>
          </a:xfrm>
          <a:prstGeom prst="rect">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2"/>
          <p:cNvSpPr/>
          <p:nvPr/>
        </p:nvSpPr>
        <p:spPr>
          <a:xfrm>
            <a:off x="426002" y="445800"/>
            <a:ext cx="2761800" cy="2761800"/>
          </a:xfrm>
          <a:prstGeom prst="rect">
            <a:avLst/>
          </a:prstGeom>
          <a:solidFill>
            <a:srgbClr val="082D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2"/>
          <p:cNvSpPr txBox="1"/>
          <p:nvPr/>
        </p:nvSpPr>
        <p:spPr>
          <a:xfrm>
            <a:off x="581640" y="1520011"/>
            <a:ext cx="2408400" cy="621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FFFFFF"/>
                </a:solidFill>
                <a:latin typeface="Roboto Light"/>
                <a:ea typeface="Roboto Light"/>
                <a:cs typeface="Roboto Light"/>
                <a:sym typeface="Roboto Light"/>
              </a:rPr>
              <a:t>Project Overview</a:t>
            </a:r>
            <a:endParaRPr b="0" i="0" sz="3000" u="none" cap="none" strike="noStrike">
              <a:solidFill>
                <a:srgbClr val="FFFFFF"/>
              </a:solidFill>
              <a:latin typeface="Roboto Light"/>
              <a:ea typeface="Roboto Light"/>
              <a:cs typeface="Roboto Light"/>
              <a:sym typeface="Roboto Light"/>
            </a:endParaRPr>
          </a:p>
        </p:txBody>
      </p:sp>
      <p:sp>
        <p:nvSpPr>
          <p:cNvPr id="845" name="Google Shape;845;p2"/>
          <p:cNvSpPr txBox="1"/>
          <p:nvPr/>
        </p:nvSpPr>
        <p:spPr>
          <a:xfrm>
            <a:off x="3339700" y="2812850"/>
            <a:ext cx="8518800" cy="5172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2400"/>
              <a:buFont typeface="Arial"/>
              <a:buNone/>
            </a:pPr>
            <a:r>
              <a:rPr b="1" i="0" lang="en-US" sz="2400" u="none" cap="none" strike="noStrike">
                <a:solidFill>
                  <a:srgbClr val="082D49"/>
                </a:solidFill>
                <a:latin typeface="Roboto"/>
                <a:ea typeface="Roboto"/>
                <a:cs typeface="Roboto"/>
                <a:sym typeface="Roboto"/>
              </a:rPr>
              <a:t>Project Purpose / Description</a:t>
            </a:r>
            <a:endParaRPr b="1" i="0" sz="2400" u="none" cap="none" strike="noStrike">
              <a:solidFill>
                <a:srgbClr val="082D49"/>
              </a:solidFill>
              <a:latin typeface="Roboto"/>
              <a:ea typeface="Roboto"/>
              <a:cs typeface="Roboto"/>
              <a:sym typeface="Roboto"/>
            </a:endParaRPr>
          </a:p>
        </p:txBody>
      </p:sp>
      <p:sp>
        <p:nvSpPr>
          <p:cNvPr id="846" name="Google Shape;846;p2"/>
          <p:cNvSpPr txBox="1"/>
          <p:nvPr/>
        </p:nvSpPr>
        <p:spPr>
          <a:xfrm>
            <a:off x="3339700" y="3495675"/>
            <a:ext cx="8518800" cy="208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a:latin typeface="Roboto"/>
                <a:ea typeface="Roboto"/>
                <a:cs typeface="Roboto"/>
                <a:sym typeface="Roboto"/>
              </a:rPr>
              <a:t>The project analyzes the relationship between GDP and the unemployment rate at the county level in Florida from 2019 to 2021. Additionally, we viewed this data through the </a:t>
            </a:r>
            <a:r>
              <a:rPr lang="en-US">
                <a:latin typeface="Roboto"/>
                <a:ea typeface="Roboto"/>
                <a:cs typeface="Roboto"/>
                <a:sym typeface="Roboto"/>
              </a:rPr>
              <a:t>lens</a:t>
            </a:r>
            <a:r>
              <a:rPr lang="en-US">
                <a:latin typeface="Roboto"/>
                <a:ea typeface="Roboto"/>
                <a:cs typeface="Roboto"/>
                <a:sym typeface="Roboto"/>
              </a:rPr>
              <a:t> of global events during this period, particularly the COVID-19 pandemic, on the observed trends in our data.</a:t>
            </a:r>
            <a:endParaRPr>
              <a:latin typeface="Roboto"/>
              <a:ea typeface="Roboto"/>
              <a:cs typeface="Roboto"/>
              <a:sym typeface="Roboto"/>
            </a:endParaRPr>
          </a:p>
          <a:p>
            <a:pPr indent="0" lvl="0" marL="0" rtl="0" algn="l">
              <a:lnSpc>
                <a:spcPct val="115000"/>
              </a:lnSpc>
              <a:spcBef>
                <a:spcPts val="0"/>
              </a:spcBef>
              <a:spcAft>
                <a:spcPts val="0"/>
              </a:spcAft>
              <a:buNone/>
            </a:pPr>
            <a:r>
              <a:t/>
            </a:r>
            <a:endParaRPr>
              <a:latin typeface="Roboto"/>
              <a:ea typeface="Roboto"/>
              <a:cs typeface="Roboto"/>
              <a:sym typeface="Roboto"/>
            </a:endParaRPr>
          </a:p>
          <a:p>
            <a:pPr indent="0" lvl="0" marL="0" rtl="0" algn="l">
              <a:lnSpc>
                <a:spcPct val="115000"/>
              </a:lnSpc>
              <a:spcBef>
                <a:spcPts val="0"/>
              </a:spcBef>
              <a:spcAft>
                <a:spcPts val="0"/>
              </a:spcAft>
              <a:buNone/>
            </a:pPr>
            <a:r>
              <a:rPr lang="en-US">
                <a:latin typeface="Roboto"/>
                <a:ea typeface="Roboto"/>
                <a:cs typeface="Roboto"/>
                <a:sym typeface="Roboto"/>
              </a:rPr>
              <a:t>This project represents a change in scope, which </a:t>
            </a:r>
            <a:r>
              <a:rPr lang="en-US">
                <a:latin typeface="Roboto"/>
                <a:ea typeface="Roboto"/>
                <a:cs typeface="Roboto"/>
                <a:sym typeface="Roboto"/>
              </a:rPr>
              <a:t>initially</a:t>
            </a:r>
            <a:r>
              <a:rPr lang="en-US">
                <a:latin typeface="Roboto"/>
                <a:ea typeface="Roboto"/>
                <a:cs typeface="Roboto"/>
                <a:sym typeface="Roboto"/>
              </a:rPr>
              <a:t> began as an exploration of the correlations between GDP and hurricanes </a:t>
            </a:r>
            <a:r>
              <a:rPr lang="en-US">
                <a:latin typeface="Roboto"/>
                <a:ea typeface="Roboto"/>
                <a:cs typeface="Roboto"/>
                <a:sym typeface="Roboto"/>
              </a:rPr>
              <a:t>affecting</a:t>
            </a:r>
            <a:r>
              <a:rPr lang="en-US">
                <a:latin typeface="Roboto"/>
                <a:ea typeface="Roboto"/>
                <a:cs typeface="Roboto"/>
                <a:sym typeface="Roboto"/>
              </a:rPr>
              <a:t> Florida over the same time span. Due to a lack of major hurricanes during this time period we pivoted from studying hurricane data to unemployment data.</a:t>
            </a:r>
            <a:endParaRPr>
              <a:latin typeface="Roboto"/>
              <a:ea typeface="Roboto"/>
              <a:cs typeface="Roboto"/>
              <a:sym typeface="Roboto"/>
            </a:endParaRPr>
          </a:p>
          <a:p>
            <a:pPr indent="0" lvl="0" marL="0" marR="0" rtl="0" algn="l">
              <a:lnSpc>
                <a:spcPct val="90000"/>
              </a:lnSpc>
              <a:spcBef>
                <a:spcPts val="0"/>
              </a:spcBef>
              <a:spcAft>
                <a:spcPts val="0"/>
              </a:spcAft>
              <a:buClr>
                <a:srgbClr val="000000"/>
              </a:buClr>
              <a:buSzPts val="1400"/>
              <a:buFont typeface="Arial"/>
              <a:buNone/>
            </a:pPr>
            <a:r>
              <a:t/>
            </a:r>
            <a:endParaRPr sz="1200">
              <a:solidFill>
                <a:srgbClr val="082D49"/>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1" name="Shape 851"/>
        <p:cNvGrpSpPr/>
        <p:nvPr/>
      </p:nvGrpSpPr>
      <p:grpSpPr>
        <a:xfrm>
          <a:off x="0" y="0"/>
          <a:ext cx="0" cy="0"/>
          <a:chOff x="0" y="0"/>
          <a:chExt cx="0" cy="0"/>
        </a:xfrm>
      </p:grpSpPr>
      <p:sp>
        <p:nvSpPr>
          <p:cNvPr id="852" name="Google Shape;852;p3"/>
          <p:cNvSpPr/>
          <p:nvPr/>
        </p:nvSpPr>
        <p:spPr>
          <a:xfrm>
            <a:off x="3339700" y="3446850"/>
            <a:ext cx="8429700" cy="3089700"/>
          </a:xfrm>
          <a:prstGeom prst="rect">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3"/>
          <p:cNvSpPr/>
          <p:nvPr/>
        </p:nvSpPr>
        <p:spPr>
          <a:xfrm>
            <a:off x="426002" y="445800"/>
            <a:ext cx="2761800" cy="2761800"/>
          </a:xfrm>
          <a:prstGeom prst="rect">
            <a:avLst/>
          </a:prstGeom>
          <a:solidFill>
            <a:srgbClr val="005E7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3"/>
          <p:cNvSpPr txBox="1"/>
          <p:nvPr/>
        </p:nvSpPr>
        <p:spPr>
          <a:xfrm>
            <a:off x="3339700" y="2812850"/>
            <a:ext cx="8518800" cy="5172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2400"/>
              <a:buFont typeface="Arial"/>
              <a:buNone/>
            </a:pPr>
            <a:r>
              <a:rPr b="1" i="0" lang="en-US" sz="2400" u="none" cap="none" strike="noStrike">
                <a:solidFill>
                  <a:srgbClr val="005E77"/>
                </a:solidFill>
                <a:latin typeface="Roboto"/>
                <a:ea typeface="Roboto"/>
                <a:cs typeface="Roboto"/>
                <a:sym typeface="Roboto"/>
              </a:rPr>
              <a:t>Goals/Questions to be addressed</a:t>
            </a:r>
            <a:endParaRPr b="1" i="0" sz="2400" u="none" cap="none" strike="noStrike">
              <a:solidFill>
                <a:srgbClr val="005E77"/>
              </a:solidFill>
              <a:latin typeface="Roboto"/>
              <a:ea typeface="Roboto"/>
              <a:cs typeface="Roboto"/>
              <a:sym typeface="Roboto"/>
            </a:endParaRPr>
          </a:p>
        </p:txBody>
      </p:sp>
      <p:sp>
        <p:nvSpPr>
          <p:cNvPr id="855" name="Google Shape;855;p3"/>
          <p:cNvSpPr txBox="1"/>
          <p:nvPr/>
        </p:nvSpPr>
        <p:spPr>
          <a:xfrm>
            <a:off x="3339700" y="3495675"/>
            <a:ext cx="8518800" cy="2092200"/>
          </a:xfrm>
          <a:prstGeom prst="rect">
            <a:avLst/>
          </a:prstGeom>
          <a:noFill/>
          <a:ln>
            <a:noFill/>
          </a:ln>
        </p:spPr>
        <p:txBody>
          <a:bodyPr anchorCtr="0" anchor="t" bIns="91425" lIns="91425" spcFirstLastPara="1" rIns="91425" wrap="square" tIns="91425">
            <a:spAutoFit/>
          </a:bodyPr>
          <a:lstStyle/>
          <a:p>
            <a:pPr indent="-180340" lvl="0" marL="320040" marR="0" rtl="0" algn="l">
              <a:lnSpc>
                <a:spcPct val="115000"/>
              </a:lnSpc>
              <a:spcBef>
                <a:spcPts val="0"/>
              </a:spcBef>
              <a:spcAft>
                <a:spcPts val="0"/>
              </a:spcAft>
              <a:buClr>
                <a:srgbClr val="005E77"/>
              </a:buClr>
              <a:buSzPts val="1400"/>
              <a:buFont typeface="Roboto"/>
              <a:buChar char="●"/>
            </a:pPr>
            <a:r>
              <a:rPr lang="en-US">
                <a:solidFill>
                  <a:srgbClr val="082D49"/>
                </a:solidFill>
                <a:latin typeface="Roboto"/>
                <a:ea typeface="Roboto"/>
                <a:cs typeface="Roboto"/>
                <a:sym typeface="Roboto"/>
              </a:rPr>
              <a:t>What is the relationship between Florida’s GDP per county and the unemployment rate between 2019 and 2021 and how does it aid in understanding economic growth/decline through unemployment rates across counties</a:t>
            </a:r>
            <a:r>
              <a:rPr lang="en-US" sz="1200"/>
              <a:t>?</a:t>
            </a:r>
            <a:endParaRPr b="0" i="0" sz="1400" u="none" cap="none" strike="noStrike">
              <a:solidFill>
                <a:srgbClr val="082D49"/>
              </a:solidFill>
              <a:latin typeface="Roboto"/>
              <a:ea typeface="Roboto"/>
              <a:cs typeface="Roboto"/>
              <a:sym typeface="Roboto"/>
            </a:endParaRPr>
          </a:p>
          <a:p>
            <a:pPr indent="-180340" lvl="0" marL="320040" marR="0" rtl="0" algn="l">
              <a:lnSpc>
                <a:spcPct val="115000"/>
              </a:lnSpc>
              <a:spcBef>
                <a:spcPts val="800"/>
              </a:spcBef>
              <a:spcAft>
                <a:spcPts val="0"/>
              </a:spcAft>
              <a:buClr>
                <a:srgbClr val="005E77"/>
              </a:buClr>
              <a:buSzPts val="1400"/>
              <a:buFont typeface="Roboto"/>
              <a:buChar char="●"/>
            </a:pPr>
            <a:r>
              <a:rPr lang="en-US">
                <a:solidFill>
                  <a:srgbClr val="082D49"/>
                </a:solidFill>
                <a:latin typeface="Roboto"/>
                <a:ea typeface="Roboto"/>
                <a:cs typeface="Roboto"/>
                <a:sym typeface="Roboto"/>
              </a:rPr>
              <a:t>How does the relationship we observe in the data match our expectations? </a:t>
            </a:r>
            <a:endParaRPr>
              <a:solidFill>
                <a:srgbClr val="082D49"/>
              </a:solidFill>
              <a:latin typeface="Roboto"/>
              <a:ea typeface="Roboto"/>
              <a:cs typeface="Roboto"/>
              <a:sym typeface="Roboto"/>
            </a:endParaRPr>
          </a:p>
          <a:p>
            <a:pPr indent="-180340" lvl="0" marL="320040" marR="0" rtl="0" algn="l">
              <a:lnSpc>
                <a:spcPct val="115000"/>
              </a:lnSpc>
              <a:spcBef>
                <a:spcPts val="800"/>
              </a:spcBef>
              <a:spcAft>
                <a:spcPts val="0"/>
              </a:spcAft>
              <a:buClr>
                <a:srgbClr val="005E77"/>
              </a:buClr>
              <a:buSzPts val="1400"/>
              <a:buFont typeface="Roboto"/>
              <a:buChar char="●"/>
            </a:pPr>
            <a:r>
              <a:rPr lang="en-US">
                <a:solidFill>
                  <a:srgbClr val="082D49"/>
                </a:solidFill>
                <a:latin typeface="Roboto"/>
                <a:ea typeface="Roboto"/>
                <a:cs typeface="Roboto"/>
                <a:sym typeface="Roboto"/>
              </a:rPr>
              <a:t>Propose a hypothesis for the pattern that we see in our data. How does this analysis provide a more comprehensive picture of Florida’s economic landscape, the state’s potential vulnerabilities or </a:t>
            </a:r>
            <a:r>
              <a:rPr lang="en-US">
                <a:solidFill>
                  <a:srgbClr val="082D49"/>
                </a:solidFill>
                <a:latin typeface="Roboto"/>
                <a:ea typeface="Roboto"/>
                <a:cs typeface="Roboto"/>
                <a:sym typeface="Roboto"/>
              </a:rPr>
              <a:t>strengths</a:t>
            </a:r>
            <a:r>
              <a:rPr lang="en-US">
                <a:solidFill>
                  <a:srgbClr val="082D49"/>
                </a:solidFill>
                <a:latin typeface="Roboto"/>
                <a:ea typeface="Roboto"/>
                <a:cs typeface="Roboto"/>
                <a:sym typeface="Roboto"/>
              </a:rPr>
              <a:t> within specific counties?</a:t>
            </a:r>
            <a:endParaRPr>
              <a:solidFill>
                <a:srgbClr val="082D49"/>
              </a:solidFill>
              <a:latin typeface="Roboto"/>
              <a:ea typeface="Roboto"/>
              <a:cs typeface="Roboto"/>
              <a:sym typeface="Roboto"/>
            </a:endParaRPr>
          </a:p>
        </p:txBody>
      </p:sp>
      <p:sp>
        <p:nvSpPr>
          <p:cNvPr id="856" name="Google Shape;856;p3"/>
          <p:cNvSpPr txBox="1"/>
          <p:nvPr/>
        </p:nvSpPr>
        <p:spPr>
          <a:xfrm>
            <a:off x="581640" y="1520011"/>
            <a:ext cx="2408400" cy="621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FFFFFF"/>
                </a:solidFill>
                <a:latin typeface="Roboto Light"/>
                <a:ea typeface="Roboto Light"/>
                <a:cs typeface="Roboto Light"/>
                <a:sym typeface="Roboto Light"/>
              </a:rPr>
              <a:t>Project Overview</a:t>
            </a:r>
            <a:endParaRPr b="0" i="0" sz="3000" u="none" cap="none" strike="noStrike">
              <a:solidFill>
                <a:srgbClr val="FFFFFF"/>
              </a:solidFill>
              <a:latin typeface="Roboto Light"/>
              <a:ea typeface="Roboto Light"/>
              <a:cs typeface="Roboto Light"/>
              <a:sym typeface="Roboto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
        <p:nvSpPr>
          <p:cNvPr id="862" name="Google Shape;862;p4"/>
          <p:cNvSpPr/>
          <p:nvPr/>
        </p:nvSpPr>
        <p:spPr>
          <a:xfrm>
            <a:off x="3339700" y="3446850"/>
            <a:ext cx="8429700" cy="3089700"/>
          </a:xfrm>
          <a:prstGeom prst="rect">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4"/>
          <p:cNvSpPr/>
          <p:nvPr/>
        </p:nvSpPr>
        <p:spPr>
          <a:xfrm>
            <a:off x="426002" y="445800"/>
            <a:ext cx="2761800" cy="2761800"/>
          </a:xfrm>
          <a:prstGeom prst="rect">
            <a:avLst/>
          </a:prstGeom>
          <a:solidFill>
            <a:srgbClr val="00C7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4"/>
          <p:cNvSpPr txBox="1"/>
          <p:nvPr/>
        </p:nvSpPr>
        <p:spPr>
          <a:xfrm>
            <a:off x="3339700" y="2812850"/>
            <a:ext cx="8518800" cy="5172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FBE8D5"/>
              </a:buClr>
              <a:buSzPts val="3400"/>
              <a:buFont typeface="Calibri"/>
              <a:buNone/>
            </a:pPr>
            <a:r>
              <a:rPr b="1" i="0" lang="en-US" sz="2400" u="none" cap="none" strike="noStrike">
                <a:solidFill>
                  <a:srgbClr val="00C7CC"/>
                </a:solidFill>
                <a:latin typeface="Roboto"/>
                <a:ea typeface="Roboto"/>
                <a:cs typeface="Roboto"/>
                <a:sym typeface="Roboto"/>
              </a:rPr>
              <a:t>Overview of data collection, cleanup and exploration process</a:t>
            </a:r>
            <a:endParaRPr b="1" i="0" sz="2400" u="none" cap="none" strike="noStrike">
              <a:solidFill>
                <a:srgbClr val="00C7CC"/>
              </a:solidFill>
              <a:latin typeface="Roboto"/>
              <a:ea typeface="Roboto"/>
              <a:cs typeface="Roboto"/>
              <a:sym typeface="Roboto"/>
            </a:endParaRPr>
          </a:p>
        </p:txBody>
      </p:sp>
      <p:sp>
        <p:nvSpPr>
          <p:cNvPr id="865" name="Google Shape;865;p4"/>
          <p:cNvSpPr txBox="1"/>
          <p:nvPr/>
        </p:nvSpPr>
        <p:spPr>
          <a:xfrm>
            <a:off x="3339700" y="3495675"/>
            <a:ext cx="8518800" cy="3681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400"/>
              <a:buFont typeface="Arial"/>
              <a:buNone/>
            </a:pPr>
            <a:r>
              <a:rPr lang="en-US">
                <a:solidFill>
                  <a:srgbClr val="082D49"/>
                </a:solidFill>
                <a:latin typeface="Roboto"/>
                <a:ea typeface="Roboto"/>
                <a:cs typeface="Roboto"/>
                <a:sym typeface="Roboto"/>
              </a:rPr>
              <a:t>To prepare the data for analysis, a comprehensive cleaning process was </a:t>
            </a:r>
            <a:r>
              <a:rPr lang="en-US">
                <a:solidFill>
                  <a:srgbClr val="082D49"/>
                </a:solidFill>
                <a:latin typeface="Roboto"/>
                <a:ea typeface="Roboto"/>
                <a:cs typeface="Roboto"/>
                <a:sym typeface="Roboto"/>
              </a:rPr>
              <a:t>implemented</a:t>
            </a:r>
            <a:r>
              <a:rPr lang="en-US">
                <a:solidFill>
                  <a:srgbClr val="082D49"/>
                </a:solidFill>
                <a:latin typeface="Roboto"/>
                <a:ea typeface="Roboto"/>
                <a:cs typeface="Roboto"/>
                <a:sym typeface="Roboto"/>
              </a:rPr>
              <a:t> in the activities outlined below</a:t>
            </a:r>
            <a:endParaRPr>
              <a:solidFill>
                <a:srgbClr val="082D49"/>
              </a:solidFill>
              <a:latin typeface="Roboto"/>
              <a:ea typeface="Roboto"/>
              <a:cs typeface="Roboto"/>
              <a:sym typeface="Roboto"/>
            </a:endParaRPr>
          </a:p>
          <a:p>
            <a:pPr indent="-317500" lvl="0" marL="457200" marR="0" rtl="0" algn="l">
              <a:lnSpc>
                <a:spcPct val="115000"/>
              </a:lnSpc>
              <a:spcBef>
                <a:spcPts val="800"/>
              </a:spcBef>
              <a:spcAft>
                <a:spcPts val="0"/>
              </a:spcAft>
              <a:buClr>
                <a:srgbClr val="082D49"/>
              </a:buClr>
              <a:buSzPts val="1400"/>
              <a:buFont typeface="Roboto"/>
              <a:buChar char="●"/>
            </a:pPr>
            <a:r>
              <a:rPr lang="en-US">
                <a:solidFill>
                  <a:srgbClr val="082D49"/>
                </a:solidFill>
                <a:latin typeface="Roboto"/>
                <a:ea typeface="Roboto"/>
                <a:cs typeface="Roboto"/>
                <a:sym typeface="Roboto"/>
              </a:rPr>
              <a:t>Exploration of data - Using Kaggle, BEA.gov, unitedstateszipcodes.org/, to obtain data sources and functions such as df.head(), df.tail() to obtain an overview of the DataFrames.</a:t>
            </a:r>
            <a:endParaRPr>
              <a:solidFill>
                <a:srgbClr val="082D49"/>
              </a:solidFill>
              <a:latin typeface="Roboto"/>
              <a:ea typeface="Roboto"/>
              <a:cs typeface="Roboto"/>
              <a:sym typeface="Roboto"/>
            </a:endParaRPr>
          </a:p>
          <a:p>
            <a:pPr indent="-317500" lvl="0" marL="457200" marR="0" rtl="0" algn="l">
              <a:lnSpc>
                <a:spcPct val="115000"/>
              </a:lnSpc>
              <a:spcBef>
                <a:spcPts val="0"/>
              </a:spcBef>
              <a:spcAft>
                <a:spcPts val="0"/>
              </a:spcAft>
              <a:buClr>
                <a:srgbClr val="082D49"/>
              </a:buClr>
              <a:buSzPts val="1400"/>
              <a:buFont typeface="Roboto"/>
              <a:buChar char="●"/>
            </a:pPr>
            <a:r>
              <a:rPr lang="en-US">
                <a:solidFill>
                  <a:srgbClr val="082D49"/>
                </a:solidFill>
                <a:latin typeface="Roboto"/>
                <a:ea typeface="Roboto"/>
                <a:cs typeface="Roboto"/>
                <a:sym typeface="Roboto"/>
              </a:rPr>
              <a:t>Importing data - using functions such as pd.read_csv ()for CSV files to load them into a Pandas </a:t>
            </a:r>
            <a:r>
              <a:rPr lang="en-US">
                <a:solidFill>
                  <a:srgbClr val="082D49"/>
                </a:solidFill>
                <a:latin typeface="Roboto"/>
                <a:ea typeface="Roboto"/>
                <a:cs typeface="Roboto"/>
                <a:sym typeface="Roboto"/>
              </a:rPr>
              <a:t>DataFrame.</a:t>
            </a:r>
            <a:endParaRPr>
              <a:solidFill>
                <a:srgbClr val="082D49"/>
              </a:solidFill>
              <a:latin typeface="Roboto"/>
              <a:ea typeface="Roboto"/>
              <a:cs typeface="Roboto"/>
              <a:sym typeface="Roboto"/>
            </a:endParaRPr>
          </a:p>
          <a:p>
            <a:pPr indent="-317500" lvl="0" marL="457200" marR="0" rtl="0" algn="l">
              <a:lnSpc>
                <a:spcPct val="115000"/>
              </a:lnSpc>
              <a:spcBef>
                <a:spcPts val="0"/>
              </a:spcBef>
              <a:spcAft>
                <a:spcPts val="0"/>
              </a:spcAft>
              <a:buClr>
                <a:srgbClr val="082D49"/>
              </a:buClr>
              <a:buSzPts val="1400"/>
              <a:buFont typeface="Roboto"/>
              <a:buChar char="●"/>
            </a:pPr>
            <a:r>
              <a:rPr lang="en-US">
                <a:solidFill>
                  <a:srgbClr val="082D49"/>
                </a:solidFill>
                <a:latin typeface="Roboto"/>
                <a:ea typeface="Roboto"/>
                <a:cs typeface="Roboto"/>
                <a:sym typeface="Roboto"/>
              </a:rPr>
              <a:t>Data transformation - using df.concat(), df.rename(),  to rename columns and create new column based on existing data. Filtered data for Florida specific data.</a:t>
            </a:r>
            <a:endParaRPr>
              <a:solidFill>
                <a:srgbClr val="082D49"/>
              </a:solidFill>
              <a:latin typeface="Roboto"/>
              <a:ea typeface="Roboto"/>
              <a:cs typeface="Roboto"/>
              <a:sym typeface="Roboto"/>
            </a:endParaRPr>
          </a:p>
          <a:p>
            <a:pPr indent="-317500" lvl="0" marL="457200" marR="0" rtl="0" algn="l">
              <a:lnSpc>
                <a:spcPct val="115000"/>
              </a:lnSpc>
              <a:spcBef>
                <a:spcPts val="0"/>
              </a:spcBef>
              <a:spcAft>
                <a:spcPts val="0"/>
              </a:spcAft>
              <a:buClr>
                <a:srgbClr val="082D49"/>
              </a:buClr>
              <a:buSzPts val="1400"/>
              <a:buFont typeface="Roboto"/>
              <a:buChar char="●"/>
            </a:pPr>
            <a:r>
              <a:rPr lang="en-US">
                <a:solidFill>
                  <a:srgbClr val="082D49"/>
                </a:solidFill>
                <a:latin typeface="Roboto"/>
                <a:ea typeface="Roboto"/>
                <a:cs typeface="Roboto"/>
                <a:sym typeface="Roboto"/>
              </a:rPr>
              <a:t>Data Imputation - Filled missing values using the mean technique</a:t>
            </a:r>
            <a:endParaRPr>
              <a:solidFill>
                <a:srgbClr val="082D49"/>
              </a:solidFill>
              <a:latin typeface="Roboto"/>
              <a:ea typeface="Roboto"/>
              <a:cs typeface="Roboto"/>
              <a:sym typeface="Roboto"/>
            </a:endParaRPr>
          </a:p>
          <a:p>
            <a:pPr indent="-317500" lvl="0" marL="457200" marR="0" rtl="0" algn="l">
              <a:lnSpc>
                <a:spcPct val="115000"/>
              </a:lnSpc>
              <a:spcBef>
                <a:spcPts val="0"/>
              </a:spcBef>
              <a:spcAft>
                <a:spcPts val="0"/>
              </a:spcAft>
              <a:buClr>
                <a:srgbClr val="082D49"/>
              </a:buClr>
              <a:buSzPts val="1400"/>
              <a:buFont typeface="Roboto"/>
              <a:buChar char="●"/>
            </a:pPr>
            <a:r>
              <a:rPr lang="en-US">
                <a:solidFill>
                  <a:srgbClr val="082D49"/>
                </a:solidFill>
                <a:latin typeface="Roboto"/>
                <a:ea typeface="Roboto"/>
                <a:cs typeface="Roboto"/>
                <a:sym typeface="Roboto"/>
              </a:rPr>
              <a:t>Data Visualization - created visualizations to explore relationships and patterns in the data.</a:t>
            </a:r>
            <a:endParaRPr>
              <a:solidFill>
                <a:srgbClr val="082D49"/>
              </a:solidFill>
              <a:latin typeface="Roboto"/>
              <a:ea typeface="Roboto"/>
              <a:cs typeface="Roboto"/>
              <a:sym typeface="Roboto"/>
            </a:endParaRPr>
          </a:p>
          <a:p>
            <a:pPr indent="0" lvl="0" marL="0" marR="0" rtl="0" algn="l">
              <a:lnSpc>
                <a:spcPct val="115000"/>
              </a:lnSpc>
              <a:spcBef>
                <a:spcPts val="800"/>
              </a:spcBef>
              <a:spcAft>
                <a:spcPts val="0"/>
              </a:spcAft>
              <a:buNone/>
            </a:pPr>
            <a:r>
              <a:rPr lang="en-US">
                <a:solidFill>
                  <a:srgbClr val="082D49"/>
                </a:solidFill>
                <a:latin typeface="Roboto"/>
                <a:ea typeface="Roboto"/>
                <a:cs typeface="Roboto"/>
                <a:sym typeface="Roboto"/>
              </a:rPr>
              <a:t>NOTE: These steps were conducted in iterations and required back and forth to ensure the data was cleaned effectively. Each dataset had unique cleaning requirements and were adapted accordingly.</a:t>
            </a:r>
            <a:endParaRPr>
              <a:solidFill>
                <a:srgbClr val="082D49"/>
              </a:solidFill>
              <a:latin typeface="Roboto"/>
              <a:ea typeface="Roboto"/>
              <a:cs typeface="Roboto"/>
              <a:sym typeface="Roboto"/>
            </a:endParaRPr>
          </a:p>
          <a:p>
            <a:pPr indent="0" lvl="0" marL="0" marR="0" rtl="0" algn="l">
              <a:lnSpc>
                <a:spcPct val="115000"/>
              </a:lnSpc>
              <a:spcBef>
                <a:spcPts val="800"/>
              </a:spcBef>
              <a:spcAft>
                <a:spcPts val="800"/>
              </a:spcAft>
              <a:buClr>
                <a:srgbClr val="000000"/>
              </a:buClr>
              <a:buSzPts val="1400"/>
              <a:buFont typeface="Arial"/>
              <a:buNone/>
            </a:pPr>
            <a:r>
              <a:t/>
            </a:r>
            <a:endParaRPr>
              <a:solidFill>
                <a:srgbClr val="082D49"/>
              </a:solidFill>
              <a:latin typeface="Roboto"/>
              <a:ea typeface="Roboto"/>
              <a:cs typeface="Roboto"/>
              <a:sym typeface="Roboto"/>
            </a:endParaRPr>
          </a:p>
        </p:txBody>
      </p:sp>
      <p:sp>
        <p:nvSpPr>
          <p:cNvPr id="866" name="Google Shape;866;p4"/>
          <p:cNvSpPr txBox="1"/>
          <p:nvPr/>
        </p:nvSpPr>
        <p:spPr>
          <a:xfrm>
            <a:off x="581640" y="1520011"/>
            <a:ext cx="2408400" cy="621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082D49"/>
                </a:solidFill>
                <a:latin typeface="Roboto Light"/>
                <a:ea typeface="Roboto Light"/>
                <a:cs typeface="Roboto Light"/>
                <a:sym typeface="Roboto Light"/>
              </a:rPr>
              <a:t>Project Overview</a:t>
            </a:r>
            <a:endParaRPr b="0" i="0" sz="3000" u="none" cap="none" strike="noStrike">
              <a:solidFill>
                <a:srgbClr val="082D49"/>
              </a:solidFill>
              <a:latin typeface="Roboto Light"/>
              <a:ea typeface="Roboto Light"/>
              <a:cs typeface="Roboto Light"/>
              <a:sym typeface="Roboto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1" name="Shape 871"/>
        <p:cNvGrpSpPr/>
        <p:nvPr/>
      </p:nvGrpSpPr>
      <p:grpSpPr>
        <a:xfrm>
          <a:off x="0" y="0"/>
          <a:ext cx="0" cy="0"/>
          <a:chOff x="0" y="0"/>
          <a:chExt cx="0" cy="0"/>
        </a:xfrm>
      </p:grpSpPr>
      <p:sp>
        <p:nvSpPr>
          <p:cNvPr id="872" name="Google Shape;872;p5"/>
          <p:cNvSpPr/>
          <p:nvPr/>
        </p:nvSpPr>
        <p:spPr>
          <a:xfrm>
            <a:off x="3339700" y="3446850"/>
            <a:ext cx="8429700" cy="3089700"/>
          </a:xfrm>
          <a:prstGeom prst="rect">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5"/>
          <p:cNvSpPr/>
          <p:nvPr/>
        </p:nvSpPr>
        <p:spPr>
          <a:xfrm>
            <a:off x="426002" y="445800"/>
            <a:ext cx="2761800" cy="2761800"/>
          </a:xfrm>
          <a:prstGeom prst="rect">
            <a:avLst/>
          </a:prstGeom>
          <a:solidFill>
            <a:srgbClr val="0077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5"/>
          <p:cNvSpPr txBox="1"/>
          <p:nvPr/>
        </p:nvSpPr>
        <p:spPr>
          <a:xfrm>
            <a:off x="3339700" y="2812850"/>
            <a:ext cx="8518800" cy="5172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2400"/>
              <a:buFont typeface="Arial"/>
              <a:buNone/>
            </a:pPr>
            <a:r>
              <a:rPr b="1" i="0" lang="en-US" sz="2400" u="none" cap="none" strike="noStrike">
                <a:solidFill>
                  <a:srgbClr val="0077DB"/>
                </a:solidFill>
                <a:latin typeface="Roboto"/>
                <a:ea typeface="Roboto"/>
                <a:cs typeface="Roboto"/>
                <a:sym typeface="Roboto"/>
              </a:rPr>
              <a:t>Approach taken to achieve goals</a:t>
            </a:r>
            <a:endParaRPr b="1" i="0" sz="2400" u="none" cap="none" strike="noStrike">
              <a:solidFill>
                <a:srgbClr val="0077DB"/>
              </a:solidFill>
              <a:latin typeface="Roboto"/>
              <a:ea typeface="Roboto"/>
              <a:cs typeface="Roboto"/>
              <a:sym typeface="Roboto"/>
            </a:endParaRPr>
          </a:p>
        </p:txBody>
      </p:sp>
      <p:sp>
        <p:nvSpPr>
          <p:cNvPr id="875" name="Google Shape;875;p5"/>
          <p:cNvSpPr txBox="1"/>
          <p:nvPr/>
        </p:nvSpPr>
        <p:spPr>
          <a:xfrm>
            <a:off x="3339700" y="3495675"/>
            <a:ext cx="8518800" cy="34341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15000"/>
              </a:lnSpc>
              <a:spcBef>
                <a:spcPts val="0"/>
              </a:spcBef>
              <a:spcAft>
                <a:spcPts val="0"/>
              </a:spcAft>
              <a:buClr>
                <a:srgbClr val="082D49"/>
              </a:buClr>
              <a:buSzPts val="1400"/>
              <a:buFont typeface="Roboto"/>
              <a:buChar char="●"/>
            </a:pPr>
            <a:r>
              <a:rPr lang="en-US">
                <a:solidFill>
                  <a:srgbClr val="082D49"/>
                </a:solidFill>
                <a:latin typeface="Roboto"/>
                <a:ea typeface="Roboto"/>
                <a:cs typeface="Roboto"/>
                <a:sym typeface="Roboto"/>
              </a:rPr>
              <a:t>Team utilized an agile approach to the project.</a:t>
            </a:r>
            <a:endParaRPr>
              <a:solidFill>
                <a:srgbClr val="082D49"/>
              </a:solidFill>
              <a:latin typeface="Roboto"/>
              <a:ea typeface="Roboto"/>
              <a:cs typeface="Roboto"/>
              <a:sym typeface="Roboto"/>
            </a:endParaRPr>
          </a:p>
          <a:p>
            <a:pPr indent="-317500" lvl="0" marL="457200" marR="0" rtl="0" algn="l">
              <a:lnSpc>
                <a:spcPct val="115000"/>
              </a:lnSpc>
              <a:spcBef>
                <a:spcPts val="0"/>
              </a:spcBef>
              <a:spcAft>
                <a:spcPts val="0"/>
              </a:spcAft>
              <a:buClr>
                <a:srgbClr val="082D49"/>
              </a:buClr>
              <a:buSzPts val="1400"/>
              <a:buFont typeface="Roboto"/>
              <a:buChar char="●"/>
            </a:pPr>
            <a:r>
              <a:rPr lang="en-US">
                <a:solidFill>
                  <a:srgbClr val="082D49"/>
                </a:solidFill>
                <a:latin typeface="Roboto"/>
                <a:ea typeface="Roboto"/>
                <a:cs typeface="Roboto"/>
                <a:sym typeface="Roboto"/>
              </a:rPr>
              <a:t>Development team consisted of 6 self managing members</a:t>
            </a:r>
            <a:endParaRPr>
              <a:solidFill>
                <a:srgbClr val="082D49"/>
              </a:solidFill>
              <a:latin typeface="Roboto"/>
              <a:ea typeface="Roboto"/>
              <a:cs typeface="Roboto"/>
              <a:sym typeface="Roboto"/>
            </a:endParaRPr>
          </a:p>
          <a:p>
            <a:pPr indent="-317500" lvl="0" marL="457200" marR="0" rtl="0" algn="l">
              <a:lnSpc>
                <a:spcPct val="115000"/>
              </a:lnSpc>
              <a:spcBef>
                <a:spcPts val="0"/>
              </a:spcBef>
              <a:spcAft>
                <a:spcPts val="0"/>
              </a:spcAft>
              <a:buClr>
                <a:srgbClr val="082D49"/>
              </a:buClr>
              <a:buSzPts val="1400"/>
              <a:buFont typeface="Roboto"/>
              <a:buChar char="●"/>
            </a:pPr>
            <a:r>
              <a:rPr lang="en-US">
                <a:solidFill>
                  <a:srgbClr val="082D49"/>
                </a:solidFill>
                <a:latin typeface="Roboto"/>
                <a:ea typeface="Roboto"/>
                <a:cs typeface="Roboto"/>
                <a:sym typeface="Roboto"/>
              </a:rPr>
              <a:t>Team created a RACI chart to manage and distribute tasks among the development team</a:t>
            </a:r>
            <a:endParaRPr>
              <a:solidFill>
                <a:srgbClr val="082D49"/>
              </a:solidFill>
              <a:latin typeface="Roboto"/>
              <a:ea typeface="Roboto"/>
              <a:cs typeface="Roboto"/>
              <a:sym typeface="Roboto"/>
            </a:endParaRPr>
          </a:p>
          <a:p>
            <a:pPr indent="-317500" lvl="0" marL="457200" marR="0" rtl="0" algn="l">
              <a:lnSpc>
                <a:spcPct val="115000"/>
              </a:lnSpc>
              <a:spcBef>
                <a:spcPts val="0"/>
              </a:spcBef>
              <a:spcAft>
                <a:spcPts val="0"/>
              </a:spcAft>
              <a:buClr>
                <a:srgbClr val="082D49"/>
              </a:buClr>
              <a:buSzPts val="1400"/>
              <a:buFont typeface="Roboto"/>
              <a:buChar char="●"/>
            </a:pPr>
            <a:r>
              <a:rPr lang="en-US">
                <a:solidFill>
                  <a:srgbClr val="082D49"/>
                </a:solidFill>
                <a:latin typeface="Roboto"/>
                <a:ea typeface="Roboto"/>
                <a:cs typeface="Roboto"/>
                <a:sym typeface="Roboto"/>
              </a:rPr>
              <a:t>Each sprint/iteration was 3 hours utilizing the assigned time for the Bootcamp but also team members would work </a:t>
            </a:r>
            <a:r>
              <a:rPr lang="en-US">
                <a:solidFill>
                  <a:srgbClr val="082D49"/>
                </a:solidFill>
                <a:latin typeface="Roboto"/>
                <a:ea typeface="Roboto"/>
                <a:cs typeface="Roboto"/>
                <a:sym typeface="Roboto"/>
              </a:rPr>
              <a:t>outside</a:t>
            </a:r>
            <a:r>
              <a:rPr lang="en-US">
                <a:solidFill>
                  <a:srgbClr val="082D49"/>
                </a:solidFill>
                <a:latin typeface="Roboto"/>
                <a:ea typeface="Roboto"/>
                <a:cs typeface="Roboto"/>
                <a:sym typeface="Roboto"/>
              </a:rPr>
              <a:t> the bootcamp to make contributions on the project</a:t>
            </a:r>
            <a:endParaRPr>
              <a:solidFill>
                <a:srgbClr val="082D49"/>
              </a:solidFill>
              <a:latin typeface="Roboto"/>
              <a:ea typeface="Roboto"/>
              <a:cs typeface="Roboto"/>
              <a:sym typeface="Roboto"/>
            </a:endParaRPr>
          </a:p>
          <a:p>
            <a:pPr indent="-317500" lvl="0" marL="457200" marR="0" rtl="0" algn="l">
              <a:lnSpc>
                <a:spcPct val="115000"/>
              </a:lnSpc>
              <a:spcBef>
                <a:spcPts val="0"/>
              </a:spcBef>
              <a:spcAft>
                <a:spcPts val="0"/>
              </a:spcAft>
              <a:buClr>
                <a:srgbClr val="082D49"/>
              </a:buClr>
              <a:buSzPts val="1400"/>
              <a:buFont typeface="Roboto"/>
              <a:buChar char="●"/>
            </a:pPr>
            <a:r>
              <a:rPr lang="en-US">
                <a:solidFill>
                  <a:srgbClr val="082D49"/>
                </a:solidFill>
                <a:latin typeface="Roboto"/>
                <a:ea typeface="Roboto"/>
                <a:cs typeface="Roboto"/>
                <a:sym typeface="Roboto"/>
              </a:rPr>
              <a:t>Team members with expert coding knowledge were leads in applying the technical expertise</a:t>
            </a:r>
            <a:endParaRPr>
              <a:solidFill>
                <a:srgbClr val="082D49"/>
              </a:solidFill>
              <a:latin typeface="Roboto"/>
              <a:ea typeface="Roboto"/>
              <a:cs typeface="Roboto"/>
              <a:sym typeface="Roboto"/>
            </a:endParaRPr>
          </a:p>
          <a:p>
            <a:pPr indent="-317500" lvl="0" marL="457200" marR="0" rtl="0" algn="l">
              <a:lnSpc>
                <a:spcPct val="115000"/>
              </a:lnSpc>
              <a:spcBef>
                <a:spcPts val="0"/>
              </a:spcBef>
              <a:spcAft>
                <a:spcPts val="0"/>
              </a:spcAft>
              <a:buClr>
                <a:srgbClr val="082D49"/>
              </a:buClr>
              <a:buSzPts val="1400"/>
              <a:buFont typeface="Roboto"/>
              <a:buChar char="●"/>
            </a:pPr>
            <a:r>
              <a:rPr lang="en-US">
                <a:solidFill>
                  <a:srgbClr val="082D49"/>
                </a:solidFill>
                <a:latin typeface="Roboto"/>
                <a:ea typeface="Roboto"/>
                <a:cs typeface="Roboto"/>
                <a:sym typeface="Roboto"/>
              </a:rPr>
              <a:t>Initially team selected Hurricane data to establish correction with GDP in selected counties in Florida but were dropped based on lack of data for the selected years</a:t>
            </a:r>
            <a:endParaRPr>
              <a:solidFill>
                <a:srgbClr val="082D49"/>
              </a:solidFill>
              <a:latin typeface="Roboto"/>
              <a:ea typeface="Roboto"/>
              <a:cs typeface="Roboto"/>
              <a:sym typeface="Roboto"/>
            </a:endParaRPr>
          </a:p>
          <a:p>
            <a:pPr indent="-317500" lvl="0" marL="457200" marR="0" rtl="0" algn="l">
              <a:lnSpc>
                <a:spcPct val="115000"/>
              </a:lnSpc>
              <a:spcBef>
                <a:spcPts val="0"/>
              </a:spcBef>
              <a:spcAft>
                <a:spcPts val="0"/>
              </a:spcAft>
              <a:buClr>
                <a:srgbClr val="082D49"/>
              </a:buClr>
              <a:buSzPts val="1400"/>
              <a:buFont typeface="Roboto"/>
              <a:buChar char="●"/>
            </a:pPr>
            <a:r>
              <a:rPr lang="en-US">
                <a:solidFill>
                  <a:srgbClr val="082D49"/>
                </a:solidFill>
                <a:latin typeface="Roboto"/>
                <a:ea typeface="Roboto"/>
                <a:cs typeface="Roboto"/>
                <a:sym typeface="Roboto"/>
              </a:rPr>
              <a:t>Team settled for GDP and </a:t>
            </a:r>
            <a:r>
              <a:rPr lang="en-US">
                <a:solidFill>
                  <a:srgbClr val="082D49"/>
                </a:solidFill>
                <a:latin typeface="Roboto"/>
                <a:ea typeface="Roboto"/>
                <a:cs typeface="Roboto"/>
                <a:sym typeface="Roboto"/>
              </a:rPr>
              <a:t>unemployment</a:t>
            </a:r>
            <a:r>
              <a:rPr lang="en-US">
                <a:solidFill>
                  <a:srgbClr val="082D49"/>
                </a:solidFill>
                <a:latin typeface="Roboto"/>
                <a:ea typeface="Roboto"/>
                <a:cs typeface="Roboto"/>
                <a:sym typeface="Roboto"/>
              </a:rPr>
              <a:t> data</a:t>
            </a:r>
            <a:endParaRPr>
              <a:solidFill>
                <a:srgbClr val="082D49"/>
              </a:solidFill>
              <a:latin typeface="Roboto"/>
              <a:ea typeface="Roboto"/>
              <a:cs typeface="Roboto"/>
              <a:sym typeface="Roboto"/>
            </a:endParaRPr>
          </a:p>
          <a:p>
            <a:pPr indent="0" lvl="0" marL="457200" marR="0" rtl="0" algn="l">
              <a:lnSpc>
                <a:spcPct val="115000"/>
              </a:lnSpc>
              <a:spcBef>
                <a:spcPts val="800"/>
              </a:spcBef>
              <a:spcAft>
                <a:spcPts val="0"/>
              </a:spcAft>
              <a:buNone/>
            </a:pPr>
            <a:r>
              <a:t/>
            </a:r>
            <a:endParaRPr>
              <a:solidFill>
                <a:srgbClr val="082D49"/>
              </a:solidFill>
              <a:latin typeface="Roboto"/>
              <a:ea typeface="Roboto"/>
              <a:cs typeface="Roboto"/>
              <a:sym typeface="Roboto"/>
            </a:endParaRPr>
          </a:p>
          <a:p>
            <a:pPr indent="0" lvl="0" marL="0" marR="0" rtl="0" algn="l">
              <a:lnSpc>
                <a:spcPct val="115000"/>
              </a:lnSpc>
              <a:spcBef>
                <a:spcPts val="800"/>
              </a:spcBef>
              <a:spcAft>
                <a:spcPts val="0"/>
              </a:spcAft>
              <a:buClr>
                <a:srgbClr val="000000"/>
              </a:buClr>
              <a:buSzPts val="1400"/>
              <a:buFont typeface="Arial"/>
              <a:buNone/>
            </a:pPr>
            <a:r>
              <a:t/>
            </a:r>
            <a:endParaRPr>
              <a:solidFill>
                <a:srgbClr val="082D49"/>
              </a:solidFill>
              <a:latin typeface="Roboto"/>
              <a:ea typeface="Roboto"/>
              <a:cs typeface="Roboto"/>
              <a:sym typeface="Roboto"/>
            </a:endParaRPr>
          </a:p>
          <a:p>
            <a:pPr indent="0" lvl="0" marL="0" marR="0" rtl="0" algn="l">
              <a:lnSpc>
                <a:spcPct val="115000"/>
              </a:lnSpc>
              <a:spcBef>
                <a:spcPts val="800"/>
              </a:spcBef>
              <a:spcAft>
                <a:spcPts val="800"/>
              </a:spcAft>
              <a:buClr>
                <a:srgbClr val="000000"/>
              </a:buClr>
              <a:buSzPts val="1400"/>
              <a:buFont typeface="Arial"/>
              <a:buNone/>
            </a:pPr>
            <a:r>
              <a:t/>
            </a:r>
            <a:endParaRPr>
              <a:solidFill>
                <a:srgbClr val="082D49"/>
              </a:solidFill>
              <a:latin typeface="Roboto"/>
              <a:ea typeface="Roboto"/>
              <a:cs typeface="Roboto"/>
              <a:sym typeface="Roboto"/>
            </a:endParaRPr>
          </a:p>
        </p:txBody>
      </p:sp>
      <p:sp>
        <p:nvSpPr>
          <p:cNvPr id="876" name="Google Shape;876;p5"/>
          <p:cNvSpPr txBox="1"/>
          <p:nvPr/>
        </p:nvSpPr>
        <p:spPr>
          <a:xfrm>
            <a:off x="581640" y="1520011"/>
            <a:ext cx="2408400" cy="621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FFFFFF"/>
                </a:solidFill>
                <a:latin typeface="Roboto Light"/>
                <a:ea typeface="Roboto Light"/>
                <a:cs typeface="Roboto Light"/>
                <a:sym typeface="Roboto Light"/>
              </a:rPr>
              <a:t>Project Overview</a:t>
            </a:r>
            <a:endParaRPr b="0" i="0" sz="3000" u="none" cap="none" strike="noStrike">
              <a:solidFill>
                <a:srgbClr val="FFFFFF"/>
              </a:solidFill>
              <a:latin typeface="Roboto Light"/>
              <a:ea typeface="Roboto Light"/>
              <a:cs typeface="Roboto Light"/>
              <a:sym typeface="Roboto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1" name="Shape 881"/>
        <p:cNvGrpSpPr/>
        <p:nvPr/>
      </p:nvGrpSpPr>
      <p:grpSpPr>
        <a:xfrm>
          <a:off x="0" y="0"/>
          <a:ext cx="0" cy="0"/>
          <a:chOff x="0" y="0"/>
          <a:chExt cx="0" cy="0"/>
        </a:xfrm>
      </p:grpSpPr>
      <p:sp>
        <p:nvSpPr>
          <p:cNvPr id="882" name="Google Shape;882;p6"/>
          <p:cNvSpPr/>
          <p:nvPr/>
        </p:nvSpPr>
        <p:spPr>
          <a:xfrm>
            <a:off x="425998" y="445800"/>
            <a:ext cx="4779900" cy="902700"/>
          </a:xfrm>
          <a:prstGeom prst="rect">
            <a:avLst/>
          </a:prstGeom>
          <a:solidFill>
            <a:srgbClr val="082D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6"/>
          <p:cNvSpPr txBox="1"/>
          <p:nvPr/>
        </p:nvSpPr>
        <p:spPr>
          <a:xfrm>
            <a:off x="695370" y="796860"/>
            <a:ext cx="4168500" cy="202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FFFFFF"/>
                </a:solidFill>
                <a:latin typeface="Roboto Light"/>
                <a:ea typeface="Roboto Light"/>
                <a:cs typeface="Roboto Light"/>
                <a:sym typeface="Roboto Light"/>
              </a:rPr>
              <a:t>Result/Conclusion 1</a:t>
            </a:r>
            <a:endParaRPr b="0" i="0" sz="3000" u="none" cap="none" strike="noStrike">
              <a:solidFill>
                <a:srgbClr val="FFFFFF"/>
              </a:solidFill>
              <a:latin typeface="Roboto Light"/>
              <a:ea typeface="Roboto Light"/>
              <a:cs typeface="Roboto Light"/>
              <a:sym typeface="Roboto Light"/>
            </a:endParaRPr>
          </a:p>
        </p:txBody>
      </p:sp>
      <p:sp>
        <p:nvSpPr>
          <p:cNvPr id="884" name="Google Shape;884;p6"/>
          <p:cNvSpPr txBox="1"/>
          <p:nvPr/>
        </p:nvSpPr>
        <p:spPr>
          <a:xfrm>
            <a:off x="426000" y="1804275"/>
            <a:ext cx="9160200" cy="7389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400"/>
              <a:buFont typeface="Arial"/>
              <a:buChar char="•"/>
            </a:pPr>
            <a:r>
              <a:rPr lang="en-US"/>
              <a:t>The mean unemployment distribution shifted from 3.25% to 6% from 2019 to 2020</a:t>
            </a:r>
            <a:endParaRPr/>
          </a:p>
          <a:p>
            <a:pPr indent="-285750" lvl="0" marL="285750" marR="0" rtl="0" algn="l">
              <a:lnSpc>
                <a:spcPct val="100000"/>
              </a:lnSpc>
              <a:spcBef>
                <a:spcPts val="0"/>
              </a:spcBef>
              <a:spcAft>
                <a:spcPts val="0"/>
              </a:spcAft>
              <a:buClr>
                <a:srgbClr val="000000"/>
              </a:buClr>
              <a:buSzPts val="1400"/>
              <a:buFont typeface="Arial"/>
              <a:buChar char="•"/>
            </a:pPr>
            <a:r>
              <a:rPr lang="en-US"/>
              <a:t>2020 data was unevenly distributed potentially to the disproportionate effect of Covid on Florida counties</a:t>
            </a:r>
            <a:endParaRPr/>
          </a:p>
          <a:p>
            <a:pPr indent="-285750" lvl="0" marL="285750" marR="0" rtl="0" algn="l">
              <a:lnSpc>
                <a:spcPct val="100000"/>
              </a:lnSpc>
              <a:spcBef>
                <a:spcPts val="0"/>
              </a:spcBef>
              <a:spcAft>
                <a:spcPts val="0"/>
              </a:spcAft>
              <a:buClr>
                <a:srgbClr val="000000"/>
              </a:buClr>
              <a:buSzPts val="1400"/>
              <a:buFont typeface="Arial"/>
              <a:buChar char="•"/>
            </a:pPr>
            <a:r>
              <a:rPr lang="en-US"/>
              <a:t>The mean Florida </a:t>
            </a:r>
            <a:r>
              <a:rPr lang="en-US"/>
              <a:t>unemployment</a:t>
            </a:r>
            <a:r>
              <a:rPr lang="en-US"/>
              <a:t> index dropped in 2021 but not back to pre-2020 levels</a:t>
            </a:r>
            <a:endParaRPr/>
          </a:p>
        </p:txBody>
      </p:sp>
      <p:pic>
        <p:nvPicPr>
          <p:cNvPr id="885" name="Google Shape;885;p6"/>
          <p:cNvPicPr preferRelativeResize="0"/>
          <p:nvPr/>
        </p:nvPicPr>
        <p:blipFill>
          <a:blip r:embed="rId3">
            <a:alphaModFix/>
          </a:blip>
          <a:stretch>
            <a:fillRect/>
          </a:stretch>
        </p:blipFill>
        <p:spPr>
          <a:xfrm>
            <a:off x="162450" y="3418225"/>
            <a:ext cx="3828900" cy="3011274"/>
          </a:xfrm>
          <a:prstGeom prst="rect">
            <a:avLst/>
          </a:prstGeom>
          <a:noFill/>
          <a:ln>
            <a:noFill/>
          </a:ln>
        </p:spPr>
      </p:pic>
      <p:pic>
        <p:nvPicPr>
          <p:cNvPr id="886" name="Google Shape;886;p6"/>
          <p:cNvPicPr preferRelativeResize="0"/>
          <p:nvPr/>
        </p:nvPicPr>
        <p:blipFill>
          <a:blip r:embed="rId4">
            <a:alphaModFix/>
          </a:blip>
          <a:stretch>
            <a:fillRect/>
          </a:stretch>
        </p:blipFill>
        <p:spPr>
          <a:xfrm>
            <a:off x="3976653" y="3418225"/>
            <a:ext cx="3838198" cy="3088275"/>
          </a:xfrm>
          <a:prstGeom prst="rect">
            <a:avLst/>
          </a:prstGeom>
          <a:noFill/>
          <a:ln>
            <a:noFill/>
          </a:ln>
        </p:spPr>
      </p:pic>
      <p:pic>
        <p:nvPicPr>
          <p:cNvPr id="887" name="Google Shape;887;p6"/>
          <p:cNvPicPr preferRelativeResize="0"/>
          <p:nvPr/>
        </p:nvPicPr>
        <p:blipFill>
          <a:blip r:embed="rId5">
            <a:alphaModFix/>
          </a:blip>
          <a:stretch>
            <a:fillRect/>
          </a:stretch>
        </p:blipFill>
        <p:spPr>
          <a:xfrm>
            <a:off x="7893375" y="3417750"/>
            <a:ext cx="4000301" cy="3140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2" name="Shape 892"/>
        <p:cNvGrpSpPr/>
        <p:nvPr/>
      </p:nvGrpSpPr>
      <p:grpSpPr>
        <a:xfrm>
          <a:off x="0" y="0"/>
          <a:ext cx="0" cy="0"/>
          <a:chOff x="0" y="0"/>
          <a:chExt cx="0" cy="0"/>
        </a:xfrm>
      </p:grpSpPr>
      <p:sp>
        <p:nvSpPr>
          <p:cNvPr id="893" name="Google Shape;893;g2dc729b7f34_3_1"/>
          <p:cNvSpPr/>
          <p:nvPr/>
        </p:nvSpPr>
        <p:spPr>
          <a:xfrm>
            <a:off x="425998" y="445800"/>
            <a:ext cx="4779900" cy="902700"/>
          </a:xfrm>
          <a:prstGeom prst="rect">
            <a:avLst/>
          </a:prstGeom>
          <a:solidFill>
            <a:srgbClr val="082D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g2dc729b7f34_3_1"/>
          <p:cNvSpPr txBox="1"/>
          <p:nvPr/>
        </p:nvSpPr>
        <p:spPr>
          <a:xfrm>
            <a:off x="695370" y="796860"/>
            <a:ext cx="4168500" cy="202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FFFFFF"/>
                </a:solidFill>
                <a:latin typeface="Roboto Light"/>
                <a:ea typeface="Roboto Light"/>
                <a:cs typeface="Roboto Light"/>
                <a:sym typeface="Roboto Light"/>
              </a:rPr>
              <a:t>Result/Conclusion 1 </a:t>
            </a:r>
            <a:endParaRPr b="0" i="0" sz="3000" u="none" cap="none" strike="noStrike">
              <a:solidFill>
                <a:srgbClr val="FFFFFF"/>
              </a:solidFill>
              <a:latin typeface="Roboto Light"/>
              <a:ea typeface="Roboto Light"/>
              <a:cs typeface="Roboto Light"/>
              <a:sym typeface="Roboto Light"/>
            </a:endParaRPr>
          </a:p>
        </p:txBody>
      </p:sp>
      <p:sp>
        <p:nvSpPr>
          <p:cNvPr id="895" name="Google Shape;895;g2dc729b7f34_3_1"/>
          <p:cNvSpPr txBox="1"/>
          <p:nvPr/>
        </p:nvSpPr>
        <p:spPr>
          <a:xfrm>
            <a:off x="425989" y="1804275"/>
            <a:ext cx="5285100" cy="5232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400"/>
              <a:buFont typeface="Arial"/>
              <a:buChar char="•"/>
            </a:pPr>
            <a:r>
              <a:rPr lang="en-US"/>
              <a:t>Central and southern Florida counties had the biggest increase in unemployment index from 2019 to 2020</a:t>
            </a:r>
            <a:endParaRPr b="0" i="0" sz="1400" u="none" cap="none" strike="noStrike">
              <a:solidFill>
                <a:srgbClr val="000000"/>
              </a:solidFill>
              <a:latin typeface="Arial"/>
              <a:ea typeface="Arial"/>
              <a:cs typeface="Arial"/>
              <a:sym typeface="Arial"/>
            </a:endParaRPr>
          </a:p>
        </p:txBody>
      </p:sp>
      <p:pic>
        <p:nvPicPr>
          <p:cNvPr id="896" name="Google Shape;896;g2dc729b7f34_3_1"/>
          <p:cNvPicPr preferRelativeResize="0"/>
          <p:nvPr/>
        </p:nvPicPr>
        <p:blipFill>
          <a:blip r:embed="rId3">
            <a:alphaModFix/>
          </a:blip>
          <a:stretch>
            <a:fillRect/>
          </a:stretch>
        </p:blipFill>
        <p:spPr>
          <a:xfrm>
            <a:off x="7394500" y="2348075"/>
            <a:ext cx="4294723" cy="4126050"/>
          </a:xfrm>
          <a:prstGeom prst="rect">
            <a:avLst/>
          </a:prstGeom>
          <a:noFill/>
          <a:ln>
            <a:noFill/>
          </a:ln>
        </p:spPr>
      </p:pic>
      <p:pic>
        <p:nvPicPr>
          <p:cNvPr id="897" name="Google Shape;897;g2dc729b7f34_3_1"/>
          <p:cNvPicPr preferRelativeResize="0"/>
          <p:nvPr/>
        </p:nvPicPr>
        <p:blipFill>
          <a:blip r:embed="rId4">
            <a:alphaModFix/>
          </a:blip>
          <a:stretch>
            <a:fillRect/>
          </a:stretch>
        </p:blipFill>
        <p:spPr>
          <a:xfrm>
            <a:off x="672550" y="2261725"/>
            <a:ext cx="4387825" cy="4215500"/>
          </a:xfrm>
          <a:prstGeom prst="rect">
            <a:avLst/>
          </a:prstGeom>
          <a:noFill/>
          <a:ln>
            <a:noFill/>
          </a:ln>
        </p:spPr>
      </p:pic>
      <p:sp>
        <p:nvSpPr>
          <p:cNvPr id="898" name="Google Shape;898;g2dc729b7f34_3_1"/>
          <p:cNvSpPr txBox="1"/>
          <p:nvPr/>
        </p:nvSpPr>
        <p:spPr>
          <a:xfrm>
            <a:off x="1679875" y="5815350"/>
            <a:ext cx="41685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rgbClr val="2E5E73"/>
                </a:solidFill>
                <a:latin typeface="Roboto Light"/>
                <a:ea typeface="Roboto Light"/>
                <a:cs typeface="Roboto Light"/>
                <a:sym typeface="Roboto Light"/>
              </a:rPr>
              <a:t>Raw change in </a:t>
            </a:r>
            <a:r>
              <a:rPr lang="en-US" sz="2400">
                <a:solidFill>
                  <a:srgbClr val="2E5E73"/>
                </a:solidFill>
                <a:latin typeface="Roboto Light"/>
                <a:ea typeface="Roboto Light"/>
                <a:cs typeface="Roboto Light"/>
                <a:sym typeface="Roboto Light"/>
              </a:rPr>
              <a:t>unemployment</a:t>
            </a:r>
            <a:r>
              <a:rPr lang="en-US" sz="2400">
                <a:solidFill>
                  <a:srgbClr val="2E5E73"/>
                </a:solidFill>
                <a:latin typeface="Roboto Light"/>
                <a:ea typeface="Roboto Light"/>
                <a:cs typeface="Roboto Light"/>
                <a:sym typeface="Roboto Light"/>
              </a:rPr>
              <a:t> 2019-2020</a:t>
            </a:r>
            <a:endParaRPr sz="2400">
              <a:solidFill>
                <a:srgbClr val="2E5E73"/>
              </a:solidFill>
              <a:latin typeface="Roboto Light"/>
              <a:ea typeface="Roboto Light"/>
              <a:cs typeface="Roboto Light"/>
              <a:sym typeface="Roboto Light"/>
            </a:endParaRPr>
          </a:p>
        </p:txBody>
      </p:sp>
      <p:sp>
        <p:nvSpPr>
          <p:cNvPr id="899" name="Google Shape;899;g2dc729b7f34_3_1"/>
          <p:cNvSpPr txBox="1"/>
          <p:nvPr/>
        </p:nvSpPr>
        <p:spPr>
          <a:xfrm>
            <a:off x="7502225" y="5935350"/>
            <a:ext cx="4689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rgbClr val="2E5E73"/>
                </a:solidFill>
                <a:latin typeface="Roboto Light"/>
                <a:ea typeface="Roboto Light"/>
                <a:cs typeface="Roboto Light"/>
                <a:sym typeface="Roboto Light"/>
              </a:rPr>
              <a:t>Raw change in unemployment 2020-2021</a:t>
            </a:r>
            <a:endParaRPr sz="2400">
              <a:solidFill>
                <a:srgbClr val="2E5E73"/>
              </a:solidFill>
              <a:latin typeface="Roboto Light"/>
              <a:ea typeface="Roboto Light"/>
              <a:cs typeface="Roboto Light"/>
              <a:sym typeface="Roboto Light"/>
            </a:endParaRPr>
          </a:p>
        </p:txBody>
      </p:sp>
      <p:sp>
        <p:nvSpPr>
          <p:cNvPr id="900" name="Google Shape;900;g2dc729b7f34_3_1"/>
          <p:cNvSpPr txBox="1"/>
          <p:nvPr/>
        </p:nvSpPr>
        <p:spPr>
          <a:xfrm>
            <a:off x="6709014" y="1738525"/>
            <a:ext cx="5285100" cy="5232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400"/>
              <a:buFont typeface="Arial"/>
              <a:buChar char="•"/>
            </a:pPr>
            <a:r>
              <a:rPr lang="en-US"/>
              <a:t>The counties affect the most by Covid had the least improvement in a year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4" name="Shape 904"/>
        <p:cNvGrpSpPr/>
        <p:nvPr/>
      </p:nvGrpSpPr>
      <p:grpSpPr>
        <a:xfrm>
          <a:off x="0" y="0"/>
          <a:ext cx="0" cy="0"/>
          <a:chOff x="0" y="0"/>
          <a:chExt cx="0" cy="0"/>
        </a:xfrm>
      </p:grpSpPr>
      <p:pic>
        <p:nvPicPr>
          <p:cNvPr id="905" name="Google Shape;905;p7"/>
          <p:cNvPicPr preferRelativeResize="0"/>
          <p:nvPr/>
        </p:nvPicPr>
        <p:blipFill rotWithShape="1">
          <a:blip r:embed="rId3">
            <a:alphaModFix/>
          </a:blip>
          <a:srcRect b="0" l="0" r="0" t="0"/>
          <a:stretch/>
        </p:blipFill>
        <p:spPr>
          <a:xfrm>
            <a:off x="6066200" y="1442350"/>
            <a:ext cx="5590275" cy="5026301"/>
          </a:xfrm>
          <a:prstGeom prst="rect">
            <a:avLst/>
          </a:prstGeom>
          <a:noFill/>
          <a:ln>
            <a:noFill/>
          </a:ln>
        </p:spPr>
      </p:pic>
      <p:sp>
        <p:nvSpPr>
          <p:cNvPr id="906" name="Google Shape;906;p7"/>
          <p:cNvSpPr/>
          <p:nvPr/>
        </p:nvSpPr>
        <p:spPr>
          <a:xfrm>
            <a:off x="504673" y="421050"/>
            <a:ext cx="4779900" cy="902700"/>
          </a:xfrm>
          <a:prstGeom prst="rect">
            <a:avLst/>
          </a:prstGeom>
          <a:solidFill>
            <a:srgbClr val="005E7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7"/>
          <p:cNvSpPr txBox="1"/>
          <p:nvPr/>
        </p:nvSpPr>
        <p:spPr>
          <a:xfrm>
            <a:off x="649545" y="771010"/>
            <a:ext cx="4168500" cy="202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FFFFFF"/>
                </a:solidFill>
                <a:latin typeface="Roboto Light"/>
                <a:ea typeface="Roboto Light"/>
                <a:cs typeface="Roboto Light"/>
                <a:sym typeface="Roboto Light"/>
              </a:rPr>
              <a:t>Result/Conclusion 2</a:t>
            </a:r>
            <a:endParaRPr b="0" i="0" sz="3000" u="none" cap="none" strike="noStrike">
              <a:solidFill>
                <a:srgbClr val="FFFFFF"/>
              </a:solidFill>
              <a:latin typeface="Roboto Light"/>
              <a:ea typeface="Roboto Light"/>
              <a:cs typeface="Roboto Light"/>
              <a:sym typeface="Roboto Light"/>
            </a:endParaRPr>
          </a:p>
        </p:txBody>
      </p:sp>
      <p:sp>
        <p:nvSpPr>
          <p:cNvPr id="908" name="Google Shape;908;p7"/>
          <p:cNvSpPr txBox="1"/>
          <p:nvPr/>
        </p:nvSpPr>
        <p:spPr>
          <a:xfrm>
            <a:off x="398975" y="2475775"/>
            <a:ext cx="5665800" cy="35262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rgbClr val="2E5E73"/>
              </a:buClr>
              <a:buSzPts val="2400"/>
              <a:buFont typeface="Roboto Light"/>
              <a:buChar char="●"/>
            </a:pPr>
            <a:r>
              <a:rPr lang="en-US" sz="2400">
                <a:solidFill>
                  <a:srgbClr val="2E5E73"/>
                </a:solidFill>
                <a:latin typeface="Roboto Light"/>
                <a:ea typeface="Roboto Light"/>
                <a:cs typeface="Roboto Light"/>
                <a:sym typeface="Roboto Light"/>
              </a:rPr>
              <a:t>Orange County was one of the </a:t>
            </a:r>
            <a:r>
              <a:rPr lang="en-US" sz="2400">
                <a:solidFill>
                  <a:srgbClr val="2E5E73"/>
                </a:solidFill>
                <a:latin typeface="Roboto Light"/>
                <a:ea typeface="Roboto Light"/>
                <a:cs typeface="Roboto Light"/>
                <a:sym typeface="Roboto Light"/>
              </a:rPr>
              <a:t>counties</a:t>
            </a:r>
            <a:r>
              <a:rPr lang="en-US" sz="2400">
                <a:solidFill>
                  <a:srgbClr val="2E5E73"/>
                </a:solidFill>
                <a:latin typeface="Roboto Light"/>
                <a:ea typeface="Roboto Light"/>
                <a:cs typeface="Roboto Light"/>
                <a:sym typeface="Roboto Light"/>
              </a:rPr>
              <a:t> with the biggest growth from 2019-2021 but was also one of the </a:t>
            </a:r>
            <a:r>
              <a:rPr lang="en-US" sz="2400">
                <a:solidFill>
                  <a:srgbClr val="2E5E73"/>
                </a:solidFill>
                <a:latin typeface="Roboto Light"/>
                <a:ea typeface="Roboto Light"/>
                <a:cs typeface="Roboto Light"/>
                <a:sym typeface="Roboto Light"/>
              </a:rPr>
              <a:t>counties</a:t>
            </a:r>
            <a:r>
              <a:rPr lang="en-US" sz="2400">
                <a:solidFill>
                  <a:srgbClr val="2E5E73"/>
                </a:solidFill>
                <a:latin typeface="Roboto Light"/>
                <a:ea typeface="Roboto Light"/>
                <a:cs typeface="Roboto Light"/>
                <a:sym typeface="Roboto Light"/>
              </a:rPr>
              <a:t> with the biggest loss in 2020</a:t>
            </a:r>
            <a:endParaRPr sz="2400">
              <a:solidFill>
                <a:srgbClr val="2E5E73"/>
              </a:solidFill>
              <a:latin typeface="Roboto Light"/>
              <a:ea typeface="Roboto Light"/>
              <a:cs typeface="Roboto Light"/>
              <a:sym typeface="Roboto Light"/>
            </a:endParaRPr>
          </a:p>
          <a:p>
            <a:pPr indent="0" lvl="0" marL="0" rtl="0" algn="l">
              <a:spcBef>
                <a:spcPts val="0"/>
              </a:spcBef>
              <a:spcAft>
                <a:spcPts val="0"/>
              </a:spcAft>
              <a:buNone/>
            </a:pPr>
            <a:r>
              <a:t/>
            </a:r>
            <a:endParaRPr sz="2400">
              <a:solidFill>
                <a:srgbClr val="2E5E73"/>
              </a:solidFill>
              <a:latin typeface="Roboto Light"/>
              <a:ea typeface="Roboto Light"/>
              <a:cs typeface="Roboto Light"/>
              <a:sym typeface="Roboto Light"/>
            </a:endParaRPr>
          </a:p>
          <a:p>
            <a:pPr indent="-381000" lvl="0" marL="457200" rtl="0" algn="l">
              <a:spcBef>
                <a:spcPts val="0"/>
              </a:spcBef>
              <a:spcAft>
                <a:spcPts val="0"/>
              </a:spcAft>
              <a:buClr>
                <a:srgbClr val="2E5E73"/>
              </a:buClr>
              <a:buSzPts val="2400"/>
              <a:buFont typeface="Roboto Light"/>
              <a:buChar char="●"/>
            </a:pPr>
            <a:r>
              <a:rPr lang="en-US" sz="2400">
                <a:solidFill>
                  <a:srgbClr val="2E5E73"/>
                </a:solidFill>
                <a:latin typeface="Roboto Light"/>
                <a:ea typeface="Roboto Light"/>
                <a:cs typeface="Roboto Light"/>
                <a:sym typeface="Roboto Light"/>
              </a:rPr>
              <a:t>Noticeable</a:t>
            </a:r>
            <a:r>
              <a:rPr lang="en-US" sz="2400">
                <a:solidFill>
                  <a:srgbClr val="2E5E73"/>
                </a:solidFill>
                <a:latin typeface="Roboto Light"/>
                <a:ea typeface="Roboto Light"/>
                <a:cs typeface="Roboto Light"/>
                <a:sym typeface="Roboto Light"/>
              </a:rPr>
              <a:t> decrease in GDP during 2020 for most counties</a:t>
            </a:r>
            <a:endParaRPr sz="2400">
              <a:solidFill>
                <a:srgbClr val="2E5E73"/>
              </a:solidFill>
              <a:latin typeface="Roboto Light"/>
              <a:ea typeface="Roboto Light"/>
              <a:cs typeface="Roboto Light"/>
              <a:sym typeface="Roboto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3" name="Shape 913"/>
        <p:cNvGrpSpPr/>
        <p:nvPr/>
      </p:nvGrpSpPr>
      <p:grpSpPr>
        <a:xfrm>
          <a:off x="0" y="0"/>
          <a:ext cx="0" cy="0"/>
          <a:chOff x="0" y="0"/>
          <a:chExt cx="0" cy="0"/>
        </a:xfrm>
      </p:grpSpPr>
      <p:sp>
        <p:nvSpPr>
          <p:cNvPr id="914" name="Google Shape;914;p8"/>
          <p:cNvSpPr/>
          <p:nvPr/>
        </p:nvSpPr>
        <p:spPr>
          <a:xfrm>
            <a:off x="426000" y="2193125"/>
            <a:ext cx="11352300" cy="4236300"/>
          </a:xfrm>
          <a:prstGeom prst="rect">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8"/>
          <p:cNvSpPr/>
          <p:nvPr/>
        </p:nvSpPr>
        <p:spPr>
          <a:xfrm>
            <a:off x="425998" y="445800"/>
            <a:ext cx="4779900" cy="902700"/>
          </a:xfrm>
          <a:prstGeom prst="rect">
            <a:avLst/>
          </a:prstGeom>
          <a:solidFill>
            <a:srgbClr val="005E7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8"/>
          <p:cNvSpPr txBox="1"/>
          <p:nvPr/>
        </p:nvSpPr>
        <p:spPr>
          <a:xfrm>
            <a:off x="695370" y="796860"/>
            <a:ext cx="4168500" cy="202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FFFFFF"/>
                </a:solidFill>
                <a:latin typeface="Roboto Light"/>
                <a:ea typeface="Roboto Light"/>
                <a:cs typeface="Roboto Light"/>
                <a:sym typeface="Roboto Light"/>
              </a:rPr>
              <a:t>Result/Conclusion </a:t>
            </a:r>
            <a:r>
              <a:rPr lang="en-US" sz="3000">
                <a:solidFill>
                  <a:srgbClr val="FFFFFF"/>
                </a:solidFill>
                <a:latin typeface="Roboto Light"/>
                <a:ea typeface="Roboto Light"/>
                <a:cs typeface="Roboto Light"/>
                <a:sym typeface="Roboto Light"/>
              </a:rPr>
              <a:t>3</a:t>
            </a:r>
            <a:endParaRPr b="0" i="0" sz="3000" u="none" cap="none" strike="noStrike">
              <a:solidFill>
                <a:srgbClr val="FFFFFF"/>
              </a:solidFill>
              <a:latin typeface="Roboto Light"/>
              <a:ea typeface="Roboto Light"/>
              <a:cs typeface="Roboto Light"/>
              <a:sym typeface="Roboto Light"/>
            </a:endParaRPr>
          </a:p>
        </p:txBody>
      </p:sp>
      <p:sp>
        <p:nvSpPr>
          <p:cNvPr id="917" name="Google Shape;917;p8"/>
          <p:cNvSpPr txBox="1"/>
          <p:nvPr/>
        </p:nvSpPr>
        <p:spPr>
          <a:xfrm>
            <a:off x="426000" y="1607350"/>
            <a:ext cx="11298600" cy="4341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800"/>
              <a:buFont typeface="Arial"/>
              <a:buNone/>
            </a:pPr>
            <a:r>
              <a:rPr lang="en-US" sz="1800">
                <a:latin typeface="Roboto"/>
                <a:ea typeface="Roboto"/>
                <a:cs typeface="Roboto"/>
                <a:sym typeface="Roboto"/>
              </a:rPr>
              <a:t>No county has the biggest change in GDP in consecutive years</a:t>
            </a:r>
            <a:endParaRPr i="0" sz="1800" u="none" cap="none" strike="noStrike">
              <a:solidFill>
                <a:srgbClr val="082D49"/>
              </a:solidFill>
              <a:latin typeface="Roboto"/>
              <a:ea typeface="Roboto"/>
              <a:cs typeface="Roboto"/>
              <a:sym typeface="Roboto"/>
            </a:endParaRPr>
          </a:p>
        </p:txBody>
      </p:sp>
      <p:pic>
        <p:nvPicPr>
          <p:cNvPr id="918" name="Google Shape;918;p8"/>
          <p:cNvPicPr preferRelativeResize="0"/>
          <p:nvPr/>
        </p:nvPicPr>
        <p:blipFill>
          <a:blip r:embed="rId3">
            <a:alphaModFix/>
          </a:blip>
          <a:stretch>
            <a:fillRect/>
          </a:stretch>
        </p:blipFill>
        <p:spPr>
          <a:xfrm>
            <a:off x="6167796" y="2422888"/>
            <a:ext cx="5381900" cy="3776775"/>
          </a:xfrm>
          <a:prstGeom prst="rect">
            <a:avLst/>
          </a:prstGeom>
          <a:noFill/>
          <a:ln>
            <a:noFill/>
          </a:ln>
        </p:spPr>
      </p:pic>
      <p:pic>
        <p:nvPicPr>
          <p:cNvPr id="919" name="Google Shape;919;p8"/>
          <p:cNvPicPr preferRelativeResize="0"/>
          <p:nvPr/>
        </p:nvPicPr>
        <p:blipFill>
          <a:blip r:embed="rId4">
            <a:alphaModFix/>
          </a:blip>
          <a:stretch>
            <a:fillRect/>
          </a:stretch>
        </p:blipFill>
        <p:spPr>
          <a:xfrm>
            <a:off x="654600" y="2419307"/>
            <a:ext cx="5381900" cy="378394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ilogy Bootcamps Theme">
  <a:themeElements>
    <a:clrScheme name="Simple Light">
      <a:dk1>
        <a:srgbClr val="2E5E73"/>
      </a:dk1>
      <a:lt1>
        <a:srgbClr val="FFFFFF"/>
      </a:lt1>
      <a:dk2>
        <a:srgbClr val="082D49"/>
      </a:dk2>
      <a:lt2>
        <a:srgbClr val="F2F2F2"/>
      </a:lt2>
      <a:accent1>
        <a:srgbClr val="FCB912"/>
      </a:accent1>
      <a:accent2>
        <a:srgbClr val="AADCF2"/>
      </a:accent2>
      <a:accent3>
        <a:srgbClr val="1475D4"/>
      </a:accent3>
      <a:accent4>
        <a:srgbClr val="00C7CC"/>
      </a:accent4>
      <a:accent5>
        <a:srgbClr val="082D49"/>
      </a:accent5>
      <a:accent6>
        <a:srgbClr val="2E5E73"/>
      </a:accent6>
      <a:hlink>
        <a:srgbClr val="2E5E7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