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7770" y="1825625"/>
            <a:ext cx="7235825" cy="435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8605" y="334645"/>
            <a:ext cx="10289540" cy="6188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080" y="337185"/>
            <a:ext cx="12477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这是一开是规划的项目模块</a:t>
            </a:r>
            <a:r>
              <a:rPr lang="zh-CN" altLang="en-US"/>
              <a:t>设计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蓝色的部分为次重要的模块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6210" y="173355"/>
            <a:ext cx="10496550" cy="6219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140" y="389255"/>
            <a:ext cx="12477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这是我们目前实现的部分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红色字符标志的地方是目前已经完成的部分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 cheng</dc:creator>
  <cp:lastModifiedBy>尘嚣</cp:lastModifiedBy>
  <cp:revision>2</cp:revision>
  <dcterms:created xsi:type="dcterms:W3CDTF">2021-07-09T18:16:00Z</dcterms:created>
  <dcterms:modified xsi:type="dcterms:W3CDTF">2021-07-09T19:58:19Z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