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9085" y="340360"/>
            <a:ext cx="11593830" cy="6177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130" y="340360"/>
            <a:ext cx="5137785" cy="3625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970" y="1420495"/>
            <a:ext cx="5243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i="1"/>
              <a:t>《</a:t>
            </a:r>
            <a:r>
              <a:rPr lang="en-US" altLang="zh-CN" sz="3600" b="1" i="1"/>
              <a:t>Nebula</a:t>
            </a:r>
            <a:r>
              <a:rPr lang="zh-CN" altLang="en-US" sz="3600" b="1" i="1"/>
              <a:t>》</a:t>
            </a:r>
            <a:endParaRPr lang="zh-CN" altLang="en-US" sz="3600" b="1" i="1"/>
          </a:p>
          <a:p>
            <a:r>
              <a:rPr lang="zh-CN" altLang="en-US" sz="3600" b="1" i="1"/>
              <a:t>            第一阶段项目展示</a:t>
            </a:r>
            <a:endParaRPr lang="zh-CN" altLang="en-US" sz="36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7770" y="1825625"/>
            <a:ext cx="7235825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334645"/>
            <a:ext cx="10289540" cy="6188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080" y="337185"/>
            <a:ext cx="12477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这是一开是规划的项目模块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蓝色的部分为次重要的模块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210" y="173355"/>
            <a:ext cx="10496550" cy="6219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140" y="389255"/>
            <a:ext cx="12477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这是我们目前实现的部分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红色字符标志的地方是目前已经完成的部分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 cheng</dc:creator>
  <cp:lastModifiedBy>尘嚣</cp:lastModifiedBy>
  <cp:revision>3</cp:revision>
  <dcterms:created xsi:type="dcterms:W3CDTF">2021-07-09T18:16:00Z</dcterms:created>
  <dcterms:modified xsi:type="dcterms:W3CDTF">2021-07-10T04:01:15Z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