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8C89-AFDE-174D-EBD4-E0814ADD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2C52-EA34-193E-FF23-4B715D08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1330-4B63-9FEA-AC9E-F1DCAE2C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A60B-2967-2441-808A-7C08C431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27F0-3595-EDFA-B806-93AC1CD8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84C5-C229-9247-8628-F370A761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60AA-1E7C-07A1-925B-CDE029D6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D316-2FBA-9F5E-89FA-E0AEBD8C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8DB1-ECE6-7497-BDA7-DE954EF5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3FF8-C310-20A2-BE24-6CC9C31C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1F2D8-53AE-B7B3-C629-6CC9EA4F7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B54B6-6F0E-6279-35F9-EB74FE6C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C6D4-DEFF-2BDC-3FA0-E9B53310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FB46-F45C-3857-EC81-F51EFB98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3CFE-5680-650A-6FA6-61AC18C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BB20-DE51-B730-2CFF-9FA78190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4F7F-42F5-209E-AB6F-21C66FBE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A027-8463-396A-0A18-7C9B46B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54BB-DFC3-23FB-B517-4E1CC90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9187-D691-DFD7-CC7A-3FEBB26E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E858-2E0E-88D7-6668-C9F2CAA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0931-BDDA-F03C-8D7A-0C3FD81C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191C-6E50-CF28-8A0F-B30AAD78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CA21-F282-0E15-37C8-8036253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4829-15F1-7393-2A3C-DB208EBF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EB42-0FC7-9D6F-FC1B-A3AA574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63CD-61F7-BB24-E6DF-9A458427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C611B-BD21-0560-5D1B-AE26C50E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F247D-7C8F-AE52-6664-6858516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100AE-4EE8-A46B-A42E-E8C8393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A984B-F40B-6280-B450-AD752411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1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E87-5283-127A-B539-AEDAF4D1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A9F41-CA29-7346-CCB6-8BDD4954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8838-327F-0870-0A9D-03F228B4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EFAD3-7FFC-267E-B134-A466700BE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F3D7-1507-7CFB-2E32-336CB59C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D3C6-6388-8539-4747-6C652AA9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A278C-65D1-1851-1903-C9EB7A52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32D9E-00F1-41DF-3422-1CD3FA50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354-C6D3-68A8-1D41-887FCA7C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A7063-A8E3-D85B-FF4E-EC02FF6F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B9843-4FEB-61AF-11DD-0693B240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D2BE4-A0AD-EFA6-9A0A-77EEA3A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1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2CF73-732E-66AB-5570-4A81645A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7F9DD-9197-FEB3-9801-2852EA8B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80912-3341-2BE6-10B6-CD1253E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08FD-33AD-368F-7327-935EDF79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0803-CE18-1BBF-3AA0-16EEADC8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02A5-A40B-507F-381B-5613C9D8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94E4-659C-5E46-92E9-31BA009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4F1B-B2E5-C9F8-3228-857C2367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5DAD-C3E3-9453-CC01-D85EACB2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1C9F-F4BB-F070-E7CC-AB1BB04C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FD126-9ABE-228E-22A0-73EC18A3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A4852-C100-955F-C572-3FE054B5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9851-3B99-2B44-7A88-1E1DD655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CBF8-D009-4951-88B1-72D326FF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EDB5-718D-45D8-422B-7C810751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7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B4A5A-E647-4852-D4AD-00995788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18B0-2360-725B-7B95-DC700C7B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8A66-99DA-64F8-7A29-1BB4AE624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8C77-0F3B-4F49-8D77-717DCF0E1787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46C4-EB59-D75F-5C66-4E52C228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B1E6-0626-F24B-CC6C-17B277A23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75EC-80D0-45FA-8C55-D42D1584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2FFA-F478-AC2A-2E6E-7B1F724CA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32CE-B870-ED8C-1572-D8019B94A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PRESENTED BY: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1.K.MONICA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2.J.G.PAVITHRA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3.M.PREETHIKA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4.P.KUNDHANA SREE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ED9AE-DFD4-68F2-10AE-24AE115D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22658" cy="3509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4402AC-4191-9002-9472-A98E1BCD3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1" y="4056950"/>
            <a:ext cx="3150211" cy="258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8874B-979C-6D6E-1A77-F8C76BDA5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25" y="3690528"/>
            <a:ext cx="3323304" cy="28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68D9-6397-ECF5-8174-CD727B56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DA0B2-7A81-1CAB-58EB-33C3FE79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6" y="540774"/>
            <a:ext cx="11130116" cy="57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76FF-2DA8-C270-9F1E-87BB68C7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E802-7F35-765F-CEAB-D10E9A65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form of electronic commerce which allows the customer to directly buy goods over internet using web browser or mobile app.</a:t>
            </a:r>
          </a:p>
          <a:p>
            <a:r>
              <a:rPr lang="en-IN" dirty="0"/>
              <a:t>This enables the customer to shop online using a range of different </a:t>
            </a:r>
            <a:r>
              <a:rPr lang="en-IN" dirty="0" err="1"/>
              <a:t>computers,PC,tablet</a:t>
            </a:r>
            <a:r>
              <a:rPr lang="en-IN" dirty="0"/>
              <a:t> etc…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F726-C41D-A966-F42F-C41CB39F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97" y="3510117"/>
            <a:ext cx="5364945" cy="31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8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8D78-BB1F-2D02-6A59-FD77CD5F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APP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3327-3246-1542-6065-0F93D781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step in developing the app is choosing the app icon.</a:t>
            </a:r>
          </a:p>
          <a:p>
            <a:r>
              <a:rPr lang="en-IN" dirty="0"/>
              <a:t>The pictorial representation of the app is important to catch the users attention.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1293E-83AC-F88D-910C-9A0B2A7A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93" y="2929848"/>
            <a:ext cx="457239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8B8-988C-8E8A-6361-A2917C00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LANGUAGE CHOOSING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0055-E4B0-D332-A4EA-D2CF7EA7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helps the user to use the app in his/her own language than the other foreign language.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15876-0BBC-79B3-A567-92B4A01B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43" y="2998838"/>
            <a:ext cx="3005009" cy="37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0BE-0BE2-8E6E-7D86-7EFC340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OTP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26FE-C3FA-21F4-7303-8BB0B885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690688"/>
            <a:ext cx="10515600" cy="4351338"/>
          </a:xfrm>
        </p:spPr>
        <p:txBody>
          <a:bodyPr/>
          <a:lstStyle/>
          <a:p>
            <a:r>
              <a:rPr lang="en-IN" dirty="0"/>
              <a:t>Through mobile number entering option one can verify the user account by sending OTP to that number.</a:t>
            </a:r>
          </a:p>
          <a:p>
            <a:r>
              <a:rPr lang="en-IN" dirty="0"/>
              <a:t>This also provides security to the user application.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9A70D-3D2E-9853-3B8B-BB774DD3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8" y="4845164"/>
            <a:ext cx="5506065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ADB4-8A34-5370-3743-62FA4B3A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374957"/>
            <a:ext cx="10515600" cy="1325563"/>
          </a:xfrm>
        </p:spPr>
        <p:txBody>
          <a:bodyPr/>
          <a:lstStyle/>
          <a:p>
            <a:r>
              <a:rPr lang="en-IN" b="1" dirty="0"/>
              <a:t>PERSONAL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D54C-5129-5709-25A4-20FD2271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includes their </a:t>
            </a:r>
            <a:r>
              <a:rPr lang="en-IN" dirty="0" err="1"/>
              <a:t>name,hobby,favourite</a:t>
            </a:r>
            <a:r>
              <a:rPr lang="en-IN" dirty="0"/>
              <a:t> colour etc…</a:t>
            </a:r>
          </a:p>
          <a:p>
            <a:r>
              <a:rPr lang="en-IN" dirty="0"/>
              <a:t>Through this we can list the items which they prefer at first.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89CDE-1ED7-F254-21E6-0956AE58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00" y="3429000"/>
            <a:ext cx="5113463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2480-D1E3-9084-F4C3-310994E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789"/>
            <a:ext cx="10515600" cy="1325563"/>
          </a:xfrm>
        </p:spPr>
        <p:txBody>
          <a:bodyPr/>
          <a:lstStyle/>
          <a:p>
            <a:r>
              <a:rPr lang="en-IN" b="1" dirty="0"/>
              <a:t>FEATURES INCLUDING RETURN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E976-814A-ACF1-ED4F-B5997F67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features includes the  search button for the product they want to </a:t>
            </a:r>
            <a:r>
              <a:rPr lang="en-IN" dirty="0" err="1"/>
              <a:t>buy,account</a:t>
            </a:r>
            <a:r>
              <a:rPr lang="en-IN" dirty="0"/>
              <a:t> information </a:t>
            </a:r>
            <a:r>
              <a:rPr lang="en-IN" dirty="0" err="1"/>
              <a:t>details,notification,different</a:t>
            </a:r>
            <a:r>
              <a:rPr lang="en-IN" dirty="0"/>
              <a:t> categories and category of their liked and carted page ,special </a:t>
            </a:r>
            <a:r>
              <a:rPr lang="en-IN" dirty="0" err="1"/>
              <a:t>offers,special</a:t>
            </a:r>
            <a:r>
              <a:rPr lang="en-IN" dirty="0"/>
              <a:t> offers etc…</a:t>
            </a:r>
          </a:p>
          <a:p>
            <a:r>
              <a:rPr lang="en-IN" dirty="0"/>
              <a:t>It also have return policy through which they can return after a period of time if there is a defective piece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255CF-335E-FD75-CECE-F0957957F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30" y="4454013"/>
            <a:ext cx="6645216" cy="2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092-1650-D3A7-A406-0904F5A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69"/>
            <a:ext cx="10515600" cy="1325563"/>
          </a:xfrm>
        </p:spPr>
        <p:txBody>
          <a:bodyPr/>
          <a:lstStyle/>
          <a:p>
            <a:r>
              <a:rPr lang="en-IN" b="1" dirty="0"/>
              <a:t>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FB9-F636-096E-4E73-B7D81E49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saves time .</a:t>
            </a:r>
          </a:p>
          <a:p>
            <a:r>
              <a:rPr lang="en-IN" dirty="0"/>
              <a:t>It gives discount .</a:t>
            </a:r>
          </a:p>
          <a:p>
            <a:r>
              <a:rPr lang="en-IN" dirty="0" err="1"/>
              <a:t>Convinience</a:t>
            </a:r>
            <a:r>
              <a:rPr lang="en-IN" dirty="0"/>
              <a:t> from home.</a:t>
            </a:r>
          </a:p>
          <a:p>
            <a:r>
              <a:rPr lang="en-IN" dirty="0"/>
              <a:t>Can compare with various</a:t>
            </a:r>
          </a:p>
          <a:p>
            <a:pPr marL="0" indent="0">
              <a:buNone/>
            </a:pPr>
            <a:r>
              <a:rPr lang="en-IN" dirty="0"/>
              <a:t>models.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62C29-E739-2F0D-706D-C5A41CBF4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51" y="2953424"/>
            <a:ext cx="5159187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DC0-C770-B0F3-829C-2632E646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3DA5-EB5B-B262-E434-40401026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allows the user to give the review about a product through which others can buy that model.</a:t>
            </a:r>
          </a:p>
          <a:p>
            <a:r>
              <a:rPr lang="en-IN" dirty="0"/>
              <a:t>It allows  the user to give the feedback through which we can be motivated.</a:t>
            </a:r>
          </a:p>
          <a:p>
            <a:r>
              <a:rPr lang="en-IN" dirty="0"/>
              <a:t>It also allows the user to tell their problems and also gives solution to their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CE209-4C58-1C38-83D4-1F2535A6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4" y="4641055"/>
            <a:ext cx="3266227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PowerPoint Presentation</vt:lpstr>
      <vt:lpstr>INTRODUCTION TO ONLINE SHOPPING</vt:lpstr>
      <vt:lpstr>THE APP ICON</vt:lpstr>
      <vt:lpstr>THE LANGUAGE CHOOSING OPTION</vt:lpstr>
      <vt:lpstr>OTP OPTION</vt:lpstr>
      <vt:lpstr>PERSONAL INFORMATION</vt:lpstr>
      <vt:lpstr>FEATURES INCLUDING RETURN POLICY</vt:lpstr>
      <vt:lpstr>SHOPPING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K</dc:creator>
  <cp:lastModifiedBy>Monica K</cp:lastModifiedBy>
  <cp:revision>1</cp:revision>
  <dcterms:created xsi:type="dcterms:W3CDTF">2022-11-29T15:43:09Z</dcterms:created>
  <dcterms:modified xsi:type="dcterms:W3CDTF">2022-11-29T15:43:50Z</dcterms:modified>
</cp:coreProperties>
</file>