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7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5f15c6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2e5f15c6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 de testes que podem ser feitos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5f15c67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22e5f15c67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exemplos de automação do workflow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e5f15c67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2e5f15c67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arquivo yml que iremos fazer o teste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e5f15c67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2e5f15c67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fazendo commit do workflow yml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5f15c67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22e5f15c67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alguns testes não passaram. Comentei os teste que não passaram e fiz o commit na master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5f15c67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2e5f15c67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roda tudo em paralelo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5f15c67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2e5f15c67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windows não rodou pq: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ex: toda vez que um issues eh criado ocorre um evento ativando o github actions, e nessa ação talvez uma operação é automatizada, como: organizar os erros, categorizá-los, designar responsável…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5f15c67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2e5f15c67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Toda vez que ocorre um evento no repo, uma ação automatizada é atividade em resposta.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5f15c6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2e5f15c6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5f15c6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2e5f15c6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5f15c6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2e5f15c67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Termos</a:t>
            </a:r>
            <a:br>
              <a:rPr lang="pt-BR" b="1"/>
            </a:br>
            <a:r>
              <a:rPr lang="pt-BR" b="1"/>
              <a:t>	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b="1"/>
              <a:t>Workflow: coleção de jobs definido por um arquivo YAML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b="1"/>
              <a:t>name: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b="1"/>
              <a:t>Events: qualquer atividade no repo que ativa o workflow 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b="1"/>
              <a:t>On: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b="1"/>
              <a:t>Runner: versão do sistema, pode rodar em todos os sistemas operacionais.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b="1"/>
              <a:t>Jobs: collection of steps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b="1"/>
              <a:t>jobs: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b="1"/>
              <a:t>Steps: ações a serem tomadas, comandos, scripts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br>
              <a:rPr lang="pt-BR" b="1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5f15c67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2e5f15c67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5f15c67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2e5f15c67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integration with other technologies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 ideia por trás do actions eh continuar com todo o processo de pipeline de maneira automática, deixando os programadores focar no que realmente importa. Devido a isso o github ja oferece todo esse ferramental para manter tudo funcionando.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0" name="Google Shape;40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0" name="Google Shape;60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90250" y="775675"/>
            <a:ext cx="8254500" cy="20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6000" dirty="0"/>
              <a:t>Ferramenta de</a:t>
            </a:r>
            <a:br>
              <a:rPr lang="pt-BR" sz="6000" dirty="0"/>
            </a:br>
            <a:r>
              <a:rPr lang="pt-BR" sz="6000" dirty="0"/>
              <a:t>Controle de Versão</a:t>
            </a:r>
            <a:endParaRPr sz="6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294967295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sz="2900"/>
              <a:t>Daniel Brito, Daniel Terra, João Fernandes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25" y="273450"/>
            <a:ext cx="8500425" cy="459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8888"/>
            <a:ext cx="8839197" cy="364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00" y="152400"/>
            <a:ext cx="447760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300"/>
            <a:ext cx="8839196" cy="335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175" y="152400"/>
            <a:ext cx="69546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4675"/>
            <a:ext cx="8839199" cy="419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13" y="152400"/>
            <a:ext cx="54427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4800"/>
              <a:t>GitHub Actions</a:t>
            </a:r>
            <a:endParaRPr sz="480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Automatização de teste</a:t>
            </a:r>
            <a:endParaRPr sz="360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pt-BR" sz="3600"/>
              <a:t>muitos issues e pull requests</a:t>
            </a:r>
            <a:endParaRPr sz="360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pt-BR" sz="3600"/>
              <a:t>distribuição de tarefa (contributors)</a:t>
            </a:r>
            <a:endParaRPr sz="360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pt-BR" sz="3600"/>
              <a:t>melhora a organização de tarefas tediosas a partir de automação.</a:t>
            </a:r>
            <a:endParaRPr sz="3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16301" t="22124" r="5512" b="7482"/>
          <a:stretch/>
        </p:blipFill>
        <p:spPr>
          <a:xfrm>
            <a:off x="5865825" y="0"/>
            <a:ext cx="3278174" cy="155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53825" y="664875"/>
            <a:ext cx="34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475"/>
            <a:ext cx="8839200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9488"/>
            <a:ext cx="8839198" cy="4324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75" y="506962"/>
            <a:ext cx="8242650" cy="41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153825" y="664875"/>
            <a:ext cx="34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4800"/>
              <a:t>Terminologia</a:t>
            </a:r>
            <a:endParaRPr sz="48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5427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Events: </a:t>
            </a:r>
            <a:endParaRPr sz="360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Jobs:</a:t>
            </a:r>
            <a:endParaRPr sz="360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Steps:</a:t>
            </a:r>
            <a:endParaRPr sz="360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endParaRPr sz="36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225" y="1364136"/>
            <a:ext cx="7037220" cy="35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1228725"/>
            <a:ext cx="63912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53825" y="664875"/>
            <a:ext cx="34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682" y="684937"/>
            <a:ext cx="6242637" cy="3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8938"/>
            <a:ext cx="8839200" cy="17856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3400"/>
              <a:t>Continuous Integration / Continuous Delivery (CI/CD) pipeline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Apresentação na tela (16:9)</PresentationFormat>
  <Paragraphs>34</Paragraphs>
  <Slides>16</Slides>
  <Notes>16</Notes>
  <HiddenSlides>15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Roboto</vt:lpstr>
      <vt:lpstr>Geometric</vt:lpstr>
      <vt:lpstr>Ferramenta de Controle de Versão</vt:lpstr>
      <vt:lpstr>GitHub Actions</vt:lpstr>
      <vt:lpstr>Apresentação do PowerPoint</vt:lpstr>
      <vt:lpstr>Apresentação do PowerPoint</vt:lpstr>
      <vt:lpstr>Apresentação do PowerPoint</vt:lpstr>
      <vt:lpstr>Terminologia</vt:lpstr>
      <vt:lpstr>Apresentação do PowerPoint</vt:lpstr>
      <vt:lpstr>Apresentação do PowerPoint</vt:lpstr>
      <vt:lpstr>Continuous Integration / Continuous Delivery (CI/CD) pipeline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 de Controle de Versão</dc:title>
  <cp:lastModifiedBy>João Vítor Fernandes Dias</cp:lastModifiedBy>
  <cp:revision>1</cp:revision>
  <dcterms:modified xsi:type="dcterms:W3CDTF">2023-05-04T01:19:36Z</dcterms:modified>
</cp:coreProperties>
</file>