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5" r:id="rId4"/>
    <p:sldId id="278" r:id="rId5"/>
    <p:sldId id="258" r:id="rId6"/>
    <p:sldId id="267" r:id="rId7"/>
    <p:sldId id="268" r:id="rId8"/>
    <p:sldId id="269" r:id="rId9"/>
    <p:sldId id="270" r:id="rId10"/>
    <p:sldId id="271" r:id="rId11"/>
    <p:sldId id="264" r:id="rId12"/>
    <p:sldId id="273" r:id="rId13"/>
    <p:sldId id="274" r:id="rId14"/>
    <p:sldId id="275" r:id="rId15"/>
    <p:sldId id="27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6851DB3C-8171-441D-8AE6-3C45D34D7AEB}">
          <p14:sldIdLst>
            <p14:sldId id="262"/>
            <p14:sldId id="257"/>
          </p14:sldIdLst>
        </p14:section>
        <p14:section name="DSS Web" id="{45822F7A-4BB4-481C-9CA4-7BF65E3E7204}">
          <p14:sldIdLst>
            <p14:sldId id="265"/>
            <p14:sldId id="278"/>
          </p14:sldIdLst>
        </p14:section>
        <p14:section name="Pre-processing" id="{48153438-C304-4C4C-A242-EBAC0AF6651C}">
          <p14:sldIdLst>
            <p14:sldId id="258"/>
            <p14:sldId id="267"/>
            <p14:sldId id="268"/>
            <p14:sldId id="269"/>
            <p14:sldId id="270"/>
            <p14:sldId id="271"/>
          </p14:sldIdLst>
        </p14:section>
        <p14:section name="Mobile TT UX" id="{088884E2-4B1B-4E16-AD83-43D4DD89B072}">
          <p14:sldIdLst>
            <p14:sldId id="264"/>
            <p14:sldId id="273"/>
            <p14:sldId id="274"/>
            <p14:sldId id="275"/>
            <p14:sldId id="277"/>
            <p14:sldId id="272"/>
          </p14:sldIdLst>
        </p14:section>
        <p14:section name="Finalização" id="{24A4FE0B-E2C2-4EE5-BA8D-AA35569419E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8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37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7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5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7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74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9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6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0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8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6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9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9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E8AD-3099-4C1D-8A4F-D508983F8C69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888D-8D2D-4BE8-8BB0-EB6AA3DC6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1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FC45F-FAAC-ABC0-5424-82B2667D8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 interativo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16EFA-FF47-5676-52AB-48A2A7D75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 o problema de elaboração de grade horária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38CEFFE-0870-AF87-1758-BC58293A4C88}"/>
              </a:ext>
            </a:extLst>
          </p:cNvPr>
          <p:cNvSpPr txBox="1">
            <a:spLocks/>
          </p:cNvSpPr>
          <p:nvPr/>
        </p:nvSpPr>
        <p:spPr>
          <a:xfrm>
            <a:off x="4347633" y="4318001"/>
            <a:ext cx="349673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122238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9" y="764373"/>
            <a:ext cx="7203140" cy="1293028"/>
          </a:xfrm>
        </p:spPr>
        <p:txBody>
          <a:bodyPr>
            <a:noAutofit/>
          </a:bodyPr>
          <a:lstStyle/>
          <a:p>
            <a:r>
              <a:rPr lang="en-US" sz="3200" dirty="0"/>
              <a:t>Visualization Techniques on the Examination Timetabling Pre-processing Data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Conexão</a:t>
            </a:r>
          </a:p>
          <a:p>
            <a:pPr lvl="1"/>
            <a:r>
              <a:rPr lang="pt-BR" dirty="0"/>
              <a:t>Visualização de grafo topológico</a:t>
            </a:r>
          </a:p>
          <a:p>
            <a:pPr lvl="1"/>
            <a:r>
              <a:rPr lang="pt-BR" dirty="0"/>
              <a:t>Restrições</a:t>
            </a:r>
          </a:p>
          <a:p>
            <a:pPr lvl="1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9DA3F17-78C6-0AE0-1A3B-A787F781FAE4}"/>
              </a:ext>
            </a:extLst>
          </p:cNvPr>
          <p:cNvSpPr txBox="1">
            <a:spLocks/>
          </p:cNvSpPr>
          <p:nvPr/>
        </p:nvSpPr>
        <p:spPr>
          <a:xfrm>
            <a:off x="685800" y="773341"/>
            <a:ext cx="3617259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Visualizações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E84F70-E956-BE88-243B-B4B0EA03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53" y="2833877"/>
            <a:ext cx="6030448" cy="40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2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Interaction Design to Enhance UX of University Timetable Plotting System on Mobile Version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Design de Interação com abordagem centrada ao usuário para entregar engajamento ao problema de quadro de horários em universidades.</a:t>
            </a:r>
          </a:p>
          <a:p>
            <a:r>
              <a:rPr lang="pt-BR" b="1" dirty="0"/>
              <a:t>Resultados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Abordagem de instruções gera mais satisfação que a manipulação direta.</a:t>
            </a:r>
          </a:p>
          <a:p>
            <a:pPr lvl="1"/>
            <a:r>
              <a:rPr lang="pt-BR" dirty="0"/>
              <a:t>O Design de Interação pode ser utilizado para criar produtos interativos e com melhores experiências de UI/UX </a:t>
            </a:r>
          </a:p>
          <a:p>
            <a:r>
              <a:rPr lang="pt-BR" b="1" dirty="0"/>
              <a:t>Introdução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Problema com telas grandes o que afeta o UX</a:t>
            </a:r>
          </a:p>
          <a:p>
            <a:pPr lvl="1"/>
            <a:r>
              <a:rPr lang="pt-BR" dirty="0"/>
              <a:t>Modelo cascata é ineficiente. Quais as outras alternativas?</a:t>
            </a:r>
          </a:p>
          <a:p>
            <a:r>
              <a:rPr lang="pt-BR" b="1" dirty="0"/>
              <a:t>Conclusões:</a:t>
            </a:r>
          </a:p>
          <a:p>
            <a:pPr lvl="1"/>
            <a:r>
              <a:rPr lang="pt-BR" dirty="0"/>
              <a:t>Desenvolver um sistema mobile para este problema é desafiador; a iteração é essencial e questionários ajudam a entender melhor como está sendo a 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88377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Interaction Design to Enhance UX of University Timetable Plotting System on Mobile Version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Metodologias de software propostas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UX Ágil</a:t>
            </a:r>
          </a:p>
          <a:p>
            <a:pPr lvl="1"/>
            <a:r>
              <a:rPr lang="pt-BR" dirty="0"/>
              <a:t>Esqueumorfismo</a:t>
            </a:r>
          </a:p>
          <a:p>
            <a:pPr lvl="1"/>
            <a:r>
              <a:rPr lang="pt-BR" dirty="0"/>
              <a:t>Five Design-</a:t>
            </a:r>
            <a:r>
              <a:rPr lang="pt-BR" dirty="0" err="1"/>
              <a:t>Sheet</a:t>
            </a:r>
            <a:endParaRPr lang="pt-BR" dirty="0"/>
          </a:p>
          <a:p>
            <a:pPr lvl="1"/>
            <a:r>
              <a:rPr lang="pt-BR" dirty="0"/>
              <a:t>Design de Interação</a:t>
            </a:r>
          </a:p>
        </p:txBody>
      </p:sp>
    </p:spTree>
    <p:extLst>
      <p:ext uri="{BB962C8B-B14F-4D97-AF65-F5344CB8AC3E}">
        <p14:creationId xmlns:p14="http://schemas.microsoft.com/office/powerpoint/2010/main" val="4019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Interaction Design to Enhance UX of University Timetable Plotting System on Mobile Version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UX Ágil</a:t>
            </a:r>
            <a:endParaRPr lang="pt-BR" dirty="0"/>
          </a:p>
          <a:p>
            <a:pPr lvl="1"/>
            <a:r>
              <a:rPr lang="pt-BR" dirty="0"/>
              <a:t>Como funciona?</a:t>
            </a:r>
          </a:p>
          <a:p>
            <a:pPr lvl="2"/>
            <a:r>
              <a:rPr lang="pt-BR" dirty="0"/>
              <a:t>Sprints fluidas com flexibilidade</a:t>
            </a:r>
          </a:p>
          <a:p>
            <a:pPr lvl="2"/>
            <a:r>
              <a:rPr lang="pt-BR" dirty="0"/>
              <a:t>Novas tarefas podem ser criadas sem atrapalhar objetivos principais</a:t>
            </a:r>
          </a:p>
          <a:p>
            <a:pPr lvl="1"/>
            <a:r>
              <a:rPr lang="pt-BR" dirty="0"/>
              <a:t>Críticas</a:t>
            </a:r>
          </a:p>
          <a:p>
            <a:pPr lvl="2"/>
            <a:r>
              <a:rPr lang="pt-BR" dirty="0"/>
              <a:t>Ágil e UX não colaboram bem</a:t>
            </a:r>
          </a:p>
          <a:p>
            <a:pPr lvl="2"/>
            <a:r>
              <a:rPr lang="pt-BR" dirty="0"/>
              <a:t>Ágil ignora recursos necessários para criar produtos centrados ao usuário</a:t>
            </a:r>
          </a:p>
        </p:txBody>
      </p:sp>
    </p:spTree>
    <p:extLst>
      <p:ext uri="{BB962C8B-B14F-4D97-AF65-F5344CB8AC3E}">
        <p14:creationId xmlns:p14="http://schemas.microsoft.com/office/powerpoint/2010/main" val="346249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Interaction Design to Enhance UX of University Timetable Plotting System on Mobile Version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Esqueumorfismo</a:t>
            </a:r>
          </a:p>
          <a:p>
            <a:pPr lvl="1"/>
            <a:r>
              <a:rPr lang="pt-BR" dirty="0"/>
              <a:t>Como Funciona?</a:t>
            </a:r>
          </a:p>
          <a:p>
            <a:pPr lvl="2"/>
            <a:r>
              <a:rPr lang="pt-BR" dirty="0"/>
              <a:t>Itens com alta similaridade com objetos do mundo real em comportamento e aspecto estético</a:t>
            </a:r>
          </a:p>
          <a:p>
            <a:pPr lvl="1"/>
            <a:r>
              <a:rPr lang="pt-BR" dirty="0"/>
              <a:t>Críticas</a:t>
            </a:r>
          </a:p>
          <a:p>
            <a:pPr lvl="2"/>
            <a:r>
              <a:rPr lang="pt-BR" dirty="0"/>
              <a:t>Pode tornar a interface confusa e sem sentido ao usuário</a:t>
            </a:r>
          </a:p>
        </p:txBody>
      </p:sp>
      <p:pic>
        <p:nvPicPr>
          <p:cNvPr id="2050" name="Picture 2" descr="What Apple learned from skeuomorphism and why it still matters |  AppleInsider">
            <a:extLst>
              <a:ext uri="{FF2B5EF4-FFF2-40B4-BE49-F238E27FC236}">
                <a16:creationId xmlns:a16="http://schemas.microsoft.com/office/drawing/2014/main" id="{C684B6A8-3BE8-19FC-BD9D-B0EDFCD30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451" y="4078941"/>
            <a:ext cx="4940549" cy="27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Interaction Design to Enhance UX of University Timetable Plotting System on Mobile Version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Five Design-</a:t>
            </a:r>
            <a:r>
              <a:rPr lang="pt-BR" b="1" dirty="0" err="1"/>
              <a:t>Sheet</a:t>
            </a:r>
            <a:r>
              <a:rPr lang="pt-BR" b="1" dirty="0"/>
              <a:t> (</a:t>
            </a:r>
            <a:r>
              <a:rPr lang="pt-BR" b="1" dirty="0" err="1"/>
              <a:t>FdS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Como funciona?</a:t>
            </a:r>
          </a:p>
          <a:p>
            <a:pPr lvl="2"/>
            <a:r>
              <a:rPr lang="pt-BR" dirty="0"/>
              <a:t>Forma estruturada de desenvolver protótipos em formato de papel.</a:t>
            </a:r>
          </a:p>
          <a:p>
            <a:pPr lvl="2"/>
            <a:r>
              <a:rPr lang="pt-BR" dirty="0"/>
              <a:t>Focado no usuário de acordo com especificações do produto</a:t>
            </a:r>
          </a:p>
        </p:txBody>
      </p:sp>
      <p:pic>
        <p:nvPicPr>
          <p:cNvPr id="3074" name="Picture 2" descr="PDF] The Five Design-Sheet (FdS) approach for Sketching Information  Visualization Designs | Semantic Scholar">
            <a:extLst>
              <a:ext uri="{FF2B5EF4-FFF2-40B4-BE49-F238E27FC236}">
                <a16:creationId xmlns:a16="http://schemas.microsoft.com/office/drawing/2014/main" id="{5DC1993E-D297-C5B5-4976-EAC2BF1C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6" y="3861836"/>
            <a:ext cx="7799294" cy="299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1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Interaction Design to Enhance UX of University Timetable Plotting System on Mobile Version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Design de Interação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Design de produtos digitais interativos</a:t>
            </a:r>
          </a:p>
          <a:p>
            <a:pPr lvl="1"/>
            <a:r>
              <a:rPr lang="pt-BR" dirty="0"/>
              <a:t>Envolve o usuário e o engajamento em cada estágio</a:t>
            </a:r>
          </a:p>
          <a:p>
            <a:pPr lvl="1"/>
            <a:r>
              <a:rPr lang="pt-BR" dirty="0"/>
              <a:t>Focado na usabilidade</a:t>
            </a:r>
          </a:p>
          <a:p>
            <a:pPr lvl="1"/>
            <a:r>
              <a:rPr lang="pt-BR" dirty="0"/>
              <a:t>Conexão com 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2BAE9D-5CC1-835F-AB64-B58F96E6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94" y="3429068"/>
            <a:ext cx="5611906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FC45F-FAAC-ABC0-5424-82B2667D8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 interativo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16EFA-FF47-5676-52AB-48A2A7D75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 o problema de elaboração de grade horária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38CEFFE-0870-AF87-1758-BC58293A4C88}"/>
              </a:ext>
            </a:extLst>
          </p:cNvPr>
          <p:cNvSpPr txBox="1">
            <a:spLocks/>
          </p:cNvSpPr>
          <p:nvPr/>
        </p:nvSpPr>
        <p:spPr>
          <a:xfrm>
            <a:off x="4347633" y="4318001"/>
            <a:ext cx="349673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376940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F6333-BB9C-659E-D9A0-9AF2F445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3FFBF-42F0-5765-DA95-CB8E48B5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udpSkeduler: A Web architecture based decision support system for course and </a:t>
            </a:r>
            <a:r>
              <a:rPr lang="en-US"/>
              <a:t>classroom scheduling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 Techniques on the Examination Timetabling Pre-processing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Interaction Design to Enhance UX of University Timetable Plotting System on Mobile Version</a:t>
            </a:r>
          </a:p>
        </p:txBody>
      </p:sp>
    </p:spTree>
    <p:extLst>
      <p:ext uri="{BB962C8B-B14F-4D97-AF65-F5344CB8AC3E}">
        <p14:creationId xmlns:p14="http://schemas.microsoft.com/office/powerpoint/2010/main" val="38924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udpSkeduler: A Web architecture based decision support system for course and classroom scheduling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desenvolver um sistema de agendamento em ambiente Web que gera agendas ótimas através de modelo de programação inteira.</a:t>
            </a:r>
            <a:endParaRPr lang="pt-BR" u="sng" dirty="0"/>
          </a:p>
          <a:p>
            <a:r>
              <a:rPr lang="pt-BR" b="1" dirty="0"/>
              <a:t>Resultado</a:t>
            </a:r>
            <a:r>
              <a:rPr lang="pt-BR" dirty="0"/>
              <a:t>: Sistema interativo com aprimoramentos significativos para coleta e processamento dos dados do problema de agendamento de salas e aulas.</a:t>
            </a:r>
          </a:p>
          <a:p>
            <a:r>
              <a:rPr lang="pt-BR" b="1" dirty="0"/>
              <a:t>Metodologias</a:t>
            </a:r>
            <a:r>
              <a:rPr lang="pt-BR" dirty="0"/>
              <a:t>: Descrição do problema e especificidades</a:t>
            </a:r>
          </a:p>
          <a:p>
            <a:pPr lvl="1"/>
            <a:r>
              <a:rPr lang="pt-BR" dirty="0"/>
              <a:t>Antes: 3 planejadores e 1 coordenador</a:t>
            </a:r>
          </a:p>
          <a:p>
            <a:pPr lvl="1"/>
            <a:r>
              <a:rPr lang="pt-BR" dirty="0"/>
              <a:t>Etapas</a:t>
            </a:r>
          </a:p>
          <a:p>
            <a:r>
              <a:rPr lang="pt-BR" b="1" dirty="0"/>
              <a:t>Conclusões</a:t>
            </a:r>
            <a:r>
              <a:rPr lang="pt-BR" dirty="0"/>
              <a:t>: Aprimoramentos generalizados. Redução de tempo gasto, automatizações e redução de erros humanos.</a:t>
            </a:r>
          </a:p>
        </p:txBody>
      </p:sp>
    </p:spTree>
    <p:extLst>
      <p:ext uri="{BB962C8B-B14F-4D97-AF65-F5344CB8AC3E}">
        <p14:creationId xmlns:p14="http://schemas.microsoft.com/office/powerpoint/2010/main" val="224957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udpSkeduler: A Web architecture based decision support system for course and classroom scheduling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Etapas</a:t>
            </a:r>
            <a:r>
              <a:rPr lang="pt-BR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Coletar informações</a:t>
            </a:r>
          </a:p>
          <a:p>
            <a:pPr lvl="2"/>
            <a:r>
              <a:rPr lang="pt-BR" dirty="0"/>
              <a:t>Salas</a:t>
            </a:r>
          </a:p>
          <a:p>
            <a:pPr lvl="2"/>
            <a:r>
              <a:rPr lang="pt-BR" dirty="0"/>
              <a:t>Disciplinas oferecidas</a:t>
            </a:r>
          </a:p>
          <a:p>
            <a:pPr lvl="2"/>
            <a:r>
              <a:rPr lang="pt-BR" dirty="0"/>
              <a:t>Necessidades de sala por disciplina</a:t>
            </a:r>
          </a:p>
          <a:p>
            <a:pPr lvl="2"/>
            <a:r>
              <a:rPr lang="pt-BR" dirty="0"/>
              <a:t>Demanda estimada pelo registro histórico de registros e reprovações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Adição das disponibilidades dos professores e criação de tabela preliminar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Capturar demanda real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Publicando a tabela preliminar no sistema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Alunos se cadastram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Nova e definitiva tabela é gerada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6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Visualization Techniques on the Examination Timetabling Pre-processing Data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Objetivo</a:t>
            </a:r>
            <a:r>
              <a:rPr lang="pt-BR" dirty="0"/>
              <a:t>: visualizações úteis ao problema de timetabling </a:t>
            </a:r>
            <a:r>
              <a:rPr lang="pt-BR" u="sng" dirty="0"/>
              <a:t>de provas</a:t>
            </a:r>
          </a:p>
          <a:p>
            <a:r>
              <a:rPr lang="pt-BR" b="1" dirty="0"/>
              <a:t>Resultado</a:t>
            </a:r>
            <a:r>
              <a:rPr lang="pt-BR" dirty="0"/>
              <a:t>: visualização interativa</a:t>
            </a:r>
          </a:p>
          <a:p>
            <a:r>
              <a:rPr lang="pt-BR" b="1" dirty="0"/>
              <a:t>Metodologias e ferramentas</a:t>
            </a:r>
            <a:r>
              <a:rPr lang="pt-BR" dirty="0"/>
              <a:t>: seleção, exploração, codificação, filtragem e conexão</a:t>
            </a:r>
          </a:p>
          <a:p>
            <a:r>
              <a:rPr lang="pt-BR" b="1" dirty="0"/>
              <a:t>Discussão</a:t>
            </a:r>
            <a:r>
              <a:rPr lang="pt-BR" dirty="0"/>
              <a:t>: usuários interagem com os dados explorando aspectos proeminentes, descobrindo tendências e padrões</a:t>
            </a:r>
          </a:p>
          <a:p>
            <a:r>
              <a:rPr lang="pt-BR" b="1" dirty="0"/>
              <a:t>Conclusões</a:t>
            </a:r>
            <a:r>
              <a:rPr lang="pt-BR" dirty="0"/>
              <a:t>: a área de Visualização da Informação é um meio importante para fazer uma ponte entre os usuários e o problema de timetabling</a:t>
            </a:r>
          </a:p>
        </p:txBody>
      </p:sp>
    </p:spTree>
    <p:extLst>
      <p:ext uri="{BB962C8B-B14F-4D97-AF65-F5344CB8AC3E}">
        <p14:creationId xmlns:p14="http://schemas.microsoft.com/office/powerpoint/2010/main" val="272101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9" y="764373"/>
            <a:ext cx="7203140" cy="1293028"/>
          </a:xfrm>
        </p:spPr>
        <p:txBody>
          <a:bodyPr>
            <a:noAutofit/>
          </a:bodyPr>
          <a:lstStyle/>
          <a:p>
            <a:r>
              <a:rPr lang="en-US" sz="3200" dirty="0"/>
              <a:t>Visualization Techniques on the Examination Timetabling Pre-processing Data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Seleção: </a:t>
            </a:r>
            <a:r>
              <a:rPr lang="pt-BR" dirty="0" err="1"/>
              <a:t>Graphviz</a:t>
            </a:r>
            <a:endParaRPr lang="pt-BR" dirty="0"/>
          </a:p>
          <a:p>
            <a:pPr lvl="1"/>
            <a:r>
              <a:rPr lang="pt-BR" dirty="0"/>
              <a:t>Marcar alguma informação que seja mais relevante</a:t>
            </a:r>
          </a:p>
          <a:p>
            <a:pPr lvl="1"/>
            <a:r>
              <a:rPr lang="pt-BR" dirty="0"/>
              <a:t>ID do aluno ressalta ao passar o mouse por cima</a:t>
            </a: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EEAB65-A321-4121-E756-138C3E2D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618" y="3245225"/>
            <a:ext cx="4587382" cy="361277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9DA3F17-78C6-0AE0-1A3B-A787F781FAE4}"/>
              </a:ext>
            </a:extLst>
          </p:cNvPr>
          <p:cNvSpPr txBox="1">
            <a:spLocks/>
          </p:cNvSpPr>
          <p:nvPr/>
        </p:nvSpPr>
        <p:spPr>
          <a:xfrm>
            <a:off x="685800" y="773341"/>
            <a:ext cx="3617259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Visualizações</a:t>
            </a:r>
          </a:p>
        </p:txBody>
      </p:sp>
    </p:spTree>
    <p:extLst>
      <p:ext uri="{BB962C8B-B14F-4D97-AF65-F5344CB8AC3E}">
        <p14:creationId xmlns:p14="http://schemas.microsoft.com/office/powerpoint/2010/main" val="129991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9" y="764373"/>
            <a:ext cx="7203140" cy="1293028"/>
          </a:xfrm>
        </p:spPr>
        <p:txBody>
          <a:bodyPr>
            <a:noAutofit/>
          </a:bodyPr>
          <a:lstStyle/>
          <a:p>
            <a:r>
              <a:rPr lang="en-US" sz="3200" dirty="0"/>
              <a:t>Visualization Techniques on the Examination Timetabling Pre-processing Data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Exploração - </a:t>
            </a:r>
            <a:r>
              <a:rPr lang="pt-BR" dirty="0" err="1"/>
              <a:t>Prefuse</a:t>
            </a:r>
            <a:r>
              <a:rPr lang="pt-BR" dirty="0"/>
              <a:t>/</a:t>
            </a:r>
            <a:r>
              <a:rPr lang="pt-BR" dirty="0" err="1"/>
              <a:t>Vizter</a:t>
            </a:r>
            <a:endParaRPr lang="pt-BR" dirty="0"/>
          </a:p>
          <a:p>
            <a:pPr lvl="1"/>
            <a:r>
              <a:rPr lang="pt-BR" dirty="0"/>
              <a:t>Visualização em árvore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9DA3F17-78C6-0AE0-1A3B-A787F781FAE4}"/>
              </a:ext>
            </a:extLst>
          </p:cNvPr>
          <p:cNvSpPr txBox="1">
            <a:spLocks/>
          </p:cNvSpPr>
          <p:nvPr/>
        </p:nvSpPr>
        <p:spPr>
          <a:xfrm>
            <a:off x="685800" y="773341"/>
            <a:ext cx="3617259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Visualizações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FC1C2A-F52C-E7F2-CD92-DBC911CE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17" y="2194560"/>
            <a:ext cx="7024384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3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9" y="764373"/>
            <a:ext cx="7203140" cy="1293028"/>
          </a:xfrm>
        </p:spPr>
        <p:txBody>
          <a:bodyPr>
            <a:noAutofit/>
          </a:bodyPr>
          <a:lstStyle/>
          <a:p>
            <a:r>
              <a:rPr lang="en-US" sz="3200" dirty="0"/>
              <a:t>Visualization Techniques on the Examination Timetabling Pre-processing Data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Codificação - </a:t>
            </a:r>
            <a:r>
              <a:rPr lang="pt-BR" dirty="0" err="1"/>
              <a:t>Daisychart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Histogramas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Interativo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9DA3F17-78C6-0AE0-1A3B-A787F781FAE4}"/>
              </a:ext>
            </a:extLst>
          </p:cNvPr>
          <p:cNvSpPr txBox="1">
            <a:spLocks/>
          </p:cNvSpPr>
          <p:nvPr/>
        </p:nvSpPr>
        <p:spPr>
          <a:xfrm>
            <a:off x="685800" y="773341"/>
            <a:ext cx="3617259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Visualizações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B8D7B1-0D46-B6D5-FB2E-2066A604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9" y="2194560"/>
            <a:ext cx="4572001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C26F-5BCE-676A-DB8C-3F739B3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9" y="764373"/>
            <a:ext cx="7203140" cy="1293028"/>
          </a:xfrm>
        </p:spPr>
        <p:txBody>
          <a:bodyPr>
            <a:noAutofit/>
          </a:bodyPr>
          <a:lstStyle/>
          <a:p>
            <a:r>
              <a:rPr lang="en-US" sz="3200" dirty="0"/>
              <a:t>Visualization Techniques on the Examination Timetabling Pre-processing Data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5F977-131A-9B4F-6B7B-1F171B19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Filtragem - VAE</a:t>
            </a:r>
          </a:p>
          <a:p>
            <a:pPr lvl="1"/>
            <a:r>
              <a:rPr lang="pt-BR" dirty="0"/>
              <a:t>Esconder dados não necessários</a:t>
            </a:r>
          </a:p>
          <a:p>
            <a:pPr lvl="1"/>
            <a:r>
              <a:rPr lang="pt-BR" dirty="0"/>
              <a:t>Ressaltar importantes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9DA3F17-78C6-0AE0-1A3B-A787F781FAE4}"/>
              </a:ext>
            </a:extLst>
          </p:cNvPr>
          <p:cNvSpPr txBox="1">
            <a:spLocks/>
          </p:cNvSpPr>
          <p:nvPr/>
        </p:nvSpPr>
        <p:spPr>
          <a:xfrm>
            <a:off x="685800" y="773341"/>
            <a:ext cx="3617259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Visualizações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16801C-311A-CAE7-838D-CF794C43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42261"/>
            <a:ext cx="6096000" cy="48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104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90</TotalTime>
  <Words>694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Trilha de Vapor</vt:lpstr>
      <vt:lpstr>Design interativo</vt:lpstr>
      <vt:lpstr>Artigos</vt:lpstr>
      <vt:lpstr>udpSkeduler: A Web architecture based decision support system for course and classroom scheduling</vt:lpstr>
      <vt:lpstr>udpSkeduler: A Web architecture based decision support system for course and classroom scheduling</vt:lpstr>
      <vt:lpstr>Visualization Techniques on the Examination Timetabling Pre-processing Data</vt:lpstr>
      <vt:lpstr>Visualization Techniques on the Examination Timetabling Pre-processing Data</vt:lpstr>
      <vt:lpstr>Visualization Techniques on the Examination Timetabling Pre-processing Data</vt:lpstr>
      <vt:lpstr>Visualization Techniques on the Examination Timetabling Pre-processing Data</vt:lpstr>
      <vt:lpstr>Visualization Techniques on the Examination Timetabling Pre-processing Data</vt:lpstr>
      <vt:lpstr>Visualization Techniques on the Examination Timetabling Pre-processing Data</vt:lpstr>
      <vt:lpstr>Interaction Design to Enhance UX of University Timetable Plotting System on Mobile Version</vt:lpstr>
      <vt:lpstr>Interaction Design to Enhance UX of University Timetable Plotting System on Mobile Version</vt:lpstr>
      <vt:lpstr>Interaction Design to Enhance UX of University Timetable Plotting System on Mobile Version</vt:lpstr>
      <vt:lpstr>Interaction Design to Enhance UX of University Timetable Plotting System on Mobile Version</vt:lpstr>
      <vt:lpstr>Interaction Design to Enhance UX of University Timetable Plotting System on Mobile Version</vt:lpstr>
      <vt:lpstr>Interaction Design to Enhance UX of University Timetable Plotting System on Mobile Version</vt:lpstr>
      <vt:lpstr>Design interativo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Vítor Fernandes Dias</dc:creator>
  <cp:lastModifiedBy>João Vítor Fernandes Dias</cp:lastModifiedBy>
  <cp:revision>10</cp:revision>
  <dcterms:created xsi:type="dcterms:W3CDTF">2023-05-16T03:06:35Z</dcterms:created>
  <dcterms:modified xsi:type="dcterms:W3CDTF">2023-05-16T14:36:41Z</dcterms:modified>
</cp:coreProperties>
</file>