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A24D011-5EFA-4BFC-AAA3-F02BC3CC6D0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9144B6-D38F-4057-AE23-0ED5D3E0003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Eletrônica analógica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</a:t>
            </a:r>
            <a:r>
              <a:rPr lang="pt-BR" dirty="0" err="1" smtClean="0"/>
              <a:t>Átila</a:t>
            </a:r>
            <a:r>
              <a:rPr lang="pt-BR" dirty="0" smtClean="0"/>
              <a:t>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Um rádio do Paraguai veio com a seguinte indicação: 15 W PMPO. Ele funciona com 4 pilhas (6 V) e com o volume no máximo a corrente chega a 0,5 A. Qual a verdadeira potência consumida por ele?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Resistores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s </a:t>
            </a:r>
            <a:r>
              <a:rPr lang="pt-BR" dirty="0"/>
              <a:t>resistores têm como função reduzir a corrente elétrica e a tensão em vários pontos do circuito, como vemos abaixo. São feitos de materiais maus condutores tais como grafite, níquel-cromo e filme metálico.</a:t>
            </a:r>
          </a:p>
          <a:p>
            <a:r>
              <a:rPr lang="pt-BR" dirty="0"/>
              <a:t>Quanto maior o valor do resistor, menor a corrente no </a:t>
            </a:r>
            <a:r>
              <a:rPr lang="pt-BR" dirty="0" smtClean="0"/>
              <a:t>circuito </a:t>
            </a:r>
            <a:r>
              <a:rPr lang="pt-BR" dirty="0"/>
              <a:t>e maior a queda de tensão proporcionada por ele.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11960"/>
            <a:ext cx="6327922" cy="139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dos Resistores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– Resistência elétrica - </a:t>
            </a:r>
            <a:r>
              <a:rPr lang="pt-BR" dirty="0"/>
              <a:t>Valor em ohms indicado no corpo através de anéis coloridos ou números. </a:t>
            </a:r>
          </a:p>
          <a:p>
            <a:r>
              <a:rPr lang="pt-BR" b="1" dirty="0"/>
              <a:t>b – Tolerância - </a:t>
            </a:r>
            <a:r>
              <a:rPr lang="pt-BR" dirty="0"/>
              <a:t>Indicada em % é a maior diferença entre o valor indicado e o valor real da peça. Exemplo: um resistor de 100 Ω e 5% pode ter seu valor entre 95 e 105 Ω; </a:t>
            </a:r>
          </a:p>
          <a:p>
            <a:r>
              <a:rPr lang="pt-BR" b="1" dirty="0"/>
              <a:t>c – Potência nominal - </a:t>
            </a:r>
            <a:r>
              <a:rPr lang="pt-BR" dirty="0"/>
              <a:t>Máximo de calor suportado pela peça. A potência nominal depende do tamanho da peça. Para os resistores de grafite temos as potências de 1/16, 1/8, ¼, ½, 1 e 3 W. Os de </a:t>
            </a:r>
            <a:r>
              <a:rPr lang="pt-BR" dirty="0" err="1"/>
              <a:t>metalfilme</a:t>
            </a:r>
            <a:r>
              <a:rPr lang="pt-BR" dirty="0"/>
              <a:t> são de 1/3, ½, 1, 1.6, 2 e 3W. Os de fio vão de 2 a 200 W.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dos Resistores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236699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9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Código de Cores e Leitura dos Resistores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dirty="0"/>
              <a:t>Os resistores de grafite e </a:t>
            </a:r>
            <a:r>
              <a:rPr lang="pt-BR" dirty="0" err="1"/>
              <a:t>metalfilme</a:t>
            </a:r>
            <a:r>
              <a:rPr lang="pt-BR" dirty="0"/>
              <a:t> possuem anéis coloridos no corpo para indicar seu valor em Ohms (Ω).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50986"/>
            <a:ext cx="6696744" cy="45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Indique o valor dos resistores </a:t>
            </a:r>
            <a:r>
              <a:rPr lang="pt-BR" dirty="0" smtClean="0"/>
              <a:t>abaixo: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23610"/>
            <a:ext cx="7920880" cy="126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616624" cy="37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</a:t>
            </a:r>
            <a:r>
              <a:rPr lang="pt-BR" b="1" dirty="0"/>
              <a:t>capacitor</a:t>
            </a:r>
            <a:r>
              <a:rPr lang="pt-BR" dirty="0"/>
              <a:t> é formado por duas placas condutoras separadas por um isolante chamado </a:t>
            </a:r>
            <a:r>
              <a:rPr lang="pt-BR" b="1" dirty="0"/>
              <a:t>dielétrico</a:t>
            </a:r>
            <a:r>
              <a:rPr lang="pt-BR" dirty="0"/>
              <a:t>. As placas servem para armazenar cargas elétricas e o dielétrico dá o nome ao capacitor (cerâmica, poliéster, etc.). Em eletrônica há dois tipos de capacitores fixos: </a:t>
            </a:r>
            <a:r>
              <a:rPr lang="pt-BR" b="1" dirty="0"/>
              <a:t>polarizados (eletrolíticos) e não polarizados</a:t>
            </a:r>
            <a:r>
              <a:rPr lang="pt-BR" dirty="0"/>
              <a:t>. Veja ao lado: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84178"/>
            <a:ext cx="3698678" cy="16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Capacitor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tensão nos terminais do capacitor, ele armazena cargas elétricas (negativas numa placa e positivas na outra). Enquanto o capacitor está carregando, passa uma corrente no circuito chamada </a:t>
            </a:r>
            <a:r>
              <a:rPr lang="pt-BR" b="1" dirty="0"/>
              <a:t>corrente de carga</a:t>
            </a:r>
            <a:r>
              <a:rPr lang="pt-BR" dirty="0"/>
              <a:t>. Quando o capacitor já está carregado não circula mais corrente. Para descarregar o capacitor, basta ligar um terminal no outro e a corrente que passa chama-se </a:t>
            </a:r>
            <a:r>
              <a:rPr lang="pt-BR" b="1" dirty="0"/>
              <a:t>corrente de descarga</a:t>
            </a:r>
            <a:r>
              <a:rPr lang="pt-BR" dirty="0"/>
              <a:t>. Abaixo vemos o princípio de </a:t>
            </a:r>
            <a:r>
              <a:rPr lang="pt-BR" dirty="0" smtClean="0"/>
              <a:t>funcionamento: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64795"/>
            <a:ext cx="7010635" cy="146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Capacitores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844406" cy="21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6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Capacitância</a:t>
            </a:r>
            <a:r>
              <a:rPr lang="pt-BR" dirty="0"/>
              <a:t>, ou seja, a sua capacidade em armazenar mais ou menos cargas elétricas </a:t>
            </a:r>
            <a:r>
              <a:rPr lang="pt-BR" dirty="0" smtClean="0"/>
              <a:t>e; </a:t>
            </a:r>
          </a:p>
          <a:p>
            <a:r>
              <a:rPr lang="pt-BR" b="1" dirty="0" smtClean="0"/>
              <a:t>Tensão </a:t>
            </a:r>
            <a:r>
              <a:rPr lang="pt-BR" b="1" dirty="0"/>
              <a:t>de trabalho ou isolação</a:t>
            </a:r>
            <a:r>
              <a:rPr lang="pt-BR" dirty="0"/>
              <a:t>, ou seja, a máxima tensão que podemos aplicar ao capacitor sem estourá-lo.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capacitância é medida em </a:t>
            </a:r>
            <a:r>
              <a:rPr lang="pt-BR" b="1" dirty="0"/>
              <a:t>FARAD (F)</a:t>
            </a:r>
            <a:r>
              <a:rPr lang="pt-BR" dirty="0"/>
              <a:t>, porém esta unidade é muito grande e na prática são utilizadas seus submúltiplos </a:t>
            </a:r>
            <a:r>
              <a:rPr lang="pt-BR" b="1" dirty="0"/>
              <a:t>MICROFARAD (</a:t>
            </a:r>
            <a:r>
              <a:rPr lang="pt-BR" b="1" dirty="0" err="1"/>
              <a:t>μF</a:t>
            </a:r>
            <a:r>
              <a:rPr lang="pt-BR" b="1" dirty="0"/>
              <a:t>), NANOFARAD (</a:t>
            </a:r>
            <a:r>
              <a:rPr lang="pt-BR" b="1" dirty="0" err="1"/>
              <a:t>nF</a:t>
            </a:r>
            <a:r>
              <a:rPr lang="pt-BR" b="1" dirty="0"/>
              <a:t> ou </a:t>
            </a:r>
            <a:r>
              <a:rPr lang="pt-BR" b="1" dirty="0" err="1"/>
              <a:t>KpF</a:t>
            </a:r>
            <a:r>
              <a:rPr lang="pt-BR" b="1" dirty="0"/>
              <a:t>) E O PICOFARAD (</a:t>
            </a:r>
            <a:r>
              <a:rPr lang="pt-BR" b="1" dirty="0" err="1"/>
              <a:t>pF</a:t>
            </a:r>
            <a:r>
              <a:rPr lang="pt-BR" b="1" dirty="0"/>
              <a:t>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símbolos dos compon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04664"/>
            <a:ext cx="7020892" cy="629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de Corrente Elétrica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3347864" y="1673352"/>
            <a:ext cx="5338936" cy="471830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Corrente elétrica ( I ) – </a:t>
            </a:r>
            <a:r>
              <a:rPr lang="pt-BR" dirty="0"/>
              <a:t>É o movimento ordenado de cargas elétricas. A unidade de medida da corrente elétrica é o </a:t>
            </a:r>
            <a:r>
              <a:rPr lang="pt-BR" b="1" dirty="0"/>
              <a:t>AMPÈRE (A)</a:t>
            </a:r>
            <a:r>
              <a:rPr lang="pt-BR" dirty="0"/>
              <a:t>. Porém muitos circuitos eletrônicos funcionam com correntes menores que 1 A. Neste caso usamos o MILIAMPÈRE (</a:t>
            </a:r>
            <a:r>
              <a:rPr lang="pt-BR" dirty="0" err="1"/>
              <a:t>mA</a:t>
            </a:r>
            <a:r>
              <a:rPr lang="pt-BR" dirty="0"/>
              <a:t>) e o MICROAMPÈRE (</a:t>
            </a:r>
            <a:r>
              <a:rPr lang="pt-BR" dirty="0" err="1"/>
              <a:t>μA</a:t>
            </a:r>
            <a:r>
              <a:rPr lang="pt-BR" dirty="0"/>
              <a:t>). 1 </a:t>
            </a:r>
            <a:r>
              <a:rPr lang="pt-BR" dirty="0" err="1"/>
              <a:t>mA</a:t>
            </a:r>
            <a:r>
              <a:rPr lang="pt-BR" dirty="0"/>
              <a:t> = 0,001 A e 1 </a:t>
            </a:r>
            <a:r>
              <a:rPr lang="pt-BR" dirty="0" err="1"/>
              <a:t>μA</a:t>
            </a:r>
            <a:r>
              <a:rPr lang="pt-BR" dirty="0"/>
              <a:t> = 0,000.001 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2895628" cy="24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Tensão e Resistência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Tensão elétrica ( V ) – </a:t>
            </a:r>
            <a:r>
              <a:rPr lang="pt-BR" dirty="0"/>
              <a:t>É a diferença de cargas entre os </a:t>
            </a:r>
            <a:r>
              <a:rPr lang="pt-BR" dirty="0" err="1"/>
              <a:t>pólos</a:t>
            </a:r>
            <a:r>
              <a:rPr lang="pt-BR" dirty="0"/>
              <a:t> da </a:t>
            </a:r>
            <a:r>
              <a:rPr lang="pt-BR" dirty="0" smtClean="0"/>
              <a:t>pilha. </a:t>
            </a:r>
            <a:r>
              <a:rPr lang="pt-BR" dirty="0"/>
              <a:t>A tensão elétrica é medida em </a:t>
            </a:r>
            <a:r>
              <a:rPr lang="pt-BR" b="1" dirty="0"/>
              <a:t>VOLT (V)</a:t>
            </a:r>
            <a:r>
              <a:rPr lang="pt-BR" dirty="0"/>
              <a:t>. A tensão age como uma força que faz a corrente elétrica passar pelo circuito. A tensão da pilha é de 1,5 V, a da bateria de carro é 12 V e a da rede elétrica é </a:t>
            </a:r>
            <a:r>
              <a:rPr lang="pt-BR" dirty="0" smtClean="0"/>
              <a:t>127 </a:t>
            </a:r>
            <a:r>
              <a:rPr lang="pt-BR" dirty="0"/>
              <a:t>ou 220 V. </a:t>
            </a:r>
            <a:endParaRPr lang="pt-BR" dirty="0" smtClean="0"/>
          </a:p>
          <a:p>
            <a:r>
              <a:rPr lang="pt-BR" b="1" dirty="0"/>
              <a:t>Resistência elétrica ( R ) - </a:t>
            </a:r>
            <a:r>
              <a:rPr lang="pt-BR" dirty="0"/>
              <a:t>É a dificuldade oferecida pelos materiais à passagem da corrente elétrica. A resistência é medida em </a:t>
            </a:r>
            <a:r>
              <a:rPr lang="pt-BR" b="1" dirty="0"/>
              <a:t>OHM (Ω)</a:t>
            </a:r>
            <a:r>
              <a:rPr lang="pt-BR" dirty="0"/>
              <a:t>. No desenho </a:t>
            </a:r>
            <a:r>
              <a:rPr lang="pt-BR" dirty="0" smtClean="0"/>
              <a:t>anterior </a:t>
            </a:r>
            <a:r>
              <a:rPr lang="pt-BR" dirty="0"/>
              <a:t>a resistência é oferecida pelos átomos do cobre, porém este material, devido à sua baixa resistência, é chamado de </a:t>
            </a:r>
            <a:r>
              <a:rPr lang="pt-BR" b="1" dirty="0"/>
              <a:t>condutor</a:t>
            </a:r>
            <a:r>
              <a:rPr lang="pt-BR" dirty="0"/>
              <a:t>. Os de resistência média são </a:t>
            </a:r>
            <a:r>
              <a:rPr lang="pt-BR" b="1" dirty="0"/>
              <a:t>semicondutores</a:t>
            </a:r>
            <a:r>
              <a:rPr lang="pt-BR" dirty="0"/>
              <a:t> e os de alta resistência são </a:t>
            </a:r>
            <a:r>
              <a:rPr lang="pt-BR" b="1" dirty="0"/>
              <a:t>isolantes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1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Ohm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dela é possível saber o valor da corrente que circula por um resistor: </a:t>
            </a:r>
            <a:r>
              <a:rPr lang="pt-BR" b="1" dirty="0"/>
              <a:t>I = V/R</a:t>
            </a:r>
            <a:r>
              <a:rPr lang="pt-BR" dirty="0"/>
              <a:t>. Por exemplo, se um resistor de 10 Ω é ligado numa fonte de 6 V, a corrente que passará por ele será: I = 6/10 = </a:t>
            </a:r>
            <a:r>
              <a:rPr lang="pt-BR" b="1" dirty="0"/>
              <a:t>0,6 A ou 600 </a:t>
            </a:r>
            <a:r>
              <a:rPr lang="pt-BR" b="1" dirty="0" err="1"/>
              <a:t>mA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2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Corrente Elétrica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caminho completo para a circulação de corrente elétrica. Abaixo vemos um circuito simples formado por uma bateria ligada num LED e um resistor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6" y="3280767"/>
            <a:ext cx="7778526" cy="25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8544"/>
            <a:ext cx="8229600" cy="4876800"/>
          </a:xfrm>
        </p:spPr>
        <p:txBody>
          <a:bodyPr/>
          <a:lstStyle/>
          <a:p>
            <a:r>
              <a:rPr lang="pt-BR" b="1" i="1" dirty="0"/>
              <a:t>No circuito </a:t>
            </a:r>
            <a:r>
              <a:rPr lang="pt-BR" b="1" i="1" dirty="0" smtClean="0"/>
              <a:t>anterior </a:t>
            </a:r>
            <a:r>
              <a:rPr lang="pt-BR" b="1" i="1" dirty="0"/>
              <a:t>a bateria é de 9 V. O LED dá uma queda de tensão de 1,5 V. O resistor do circuito é de 1 K. Usando a Lei de Ohm, calcule a corrente que circula pelo </a:t>
            </a:r>
            <a:r>
              <a:rPr lang="pt-BR" b="1" i="1" dirty="0" smtClean="0"/>
              <a:t>LED</a:t>
            </a:r>
            <a:r>
              <a:rPr lang="pt-BR" b="1" i="1" smtClean="0"/>
              <a:t>. </a:t>
            </a:r>
            <a:endParaRPr lang="pt-BR" b="1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6" y="3568799"/>
            <a:ext cx="7778526" cy="25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Corrente Elétrica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- Corrente contínua (CC ou DC)</a:t>
            </a:r>
            <a:r>
              <a:rPr lang="pt-BR" dirty="0"/>
              <a:t> – Mantém sempre o mesmo valor e o sentido, sendo representada por uma linha reta. É produzida por tensão contínua de pilhas, baterias e fontes de alimentação.</a:t>
            </a:r>
          </a:p>
          <a:p>
            <a:r>
              <a:rPr lang="pt-BR" b="1" dirty="0"/>
              <a:t>b - Corrente alternada (CA ou AC)</a:t>
            </a:r>
            <a:r>
              <a:rPr lang="pt-BR" dirty="0"/>
              <a:t> – Muda de valor e de sentido no decorrer do tempo. É fornecida pela tensão alternada da rede elétrica</a:t>
            </a:r>
            <a:r>
              <a:rPr lang="pt-BR" dirty="0" smtClean="0"/>
              <a:t>.</a:t>
            </a:r>
          </a:p>
          <a:p>
            <a:r>
              <a:rPr lang="pt-BR" b="1" dirty="0"/>
              <a:t>c - Corrente pulsante (CP)</a:t>
            </a:r>
            <a:r>
              <a:rPr lang="pt-BR" dirty="0"/>
              <a:t> – Só muda de valor. Este tipo normalmente é obtido pela retificação da corrente alternada. Veja a representação dos tipos de correntes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11" y="5629994"/>
            <a:ext cx="5064145" cy="103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6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Elétrica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quantidade de energia elétrica consumida por um aparelho ou circuito por segundo. A potência é medida em </a:t>
            </a:r>
            <a:r>
              <a:rPr lang="pt-BR" b="1" dirty="0"/>
              <a:t>WATT (W)</a:t>
            </a:r>
            <a:r>
              <a:rPr lang="pt-BR" dirty="0"/>
              <a:t>. Ela nos dá </a:t>
            </a:r>
            <a:r>
              <a:rPr lang="pt-BR" dirty="0" err="1"/>
              <a:t>idéia</a:t>
            </a:r>
            <a:r>
              <a:rPr lang="pt-BR" dirty="0"/>
              <a:t> do gasto de energia de um aparelho. Por exemplo: um ferro de solda de 60 W gasta mais energia elétrica que um de 30 W. Logo o ferro de 60 W aquece bem mais que o de 30 W. Para saber a potência elétrica de um aparelho eletrônico basta multiplicar a tensão que ele funciona pela corrente elétrica que passa pelo mesmo.  </a:t>
            </a:r>
            <a:r>
              <a:rPr lang="en-US" b="1" dirty="0"/>
              <a:t>P = V x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7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181</TotalTime>
  <Words>1048</Words>
  <Application>Microsoft Office PowerPoint</Application>
  <PresentationFormat>Apresentação na tela 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Brilho</vt:lpstr>
      <vt:lpstr>Revisão de Eletrônica analógica</vt:lpstr>
      <vt:lpstr>Apresentação do PowerPoint</vt:lpstr>
      <vt:lpstr>Definição de Corrente Elétrica</vt:lpstr>
      <vt:lpstr>Definição de Tensão e Resistência</vt:lpstr>
      <vt:lpstr>Lei de Ohm</vt:lpstr>
      <vt:lpstr>Corrente Elétrica</vt:lpstr>
      <vt:lpstr>Exercício </vt:lpstr>
      <vt:lpstr>Tipos de Corrente Elétrica</vt:lpstr>
      <vt:lpstr>Potência Elétrica</vt:lpstr>
      <vt:lpstr>Exercício</vt:lpstr>
      <vt:lpstr>Resistores</vt:lpstr>
      <vt:lpstr>Características dos Resistores</vt:lpstr>
      <vt:lpstr>Características dos Resistores</vt:lpstr>
      <vt:lpstr>Código de Cores e Leitura dos Resistores</vt:lpstr>
      <vt:lpstr>Exercício</vt:lpstr>
      <vt:lpstr>Capacitores</vt:lpstr>
      <vt:lpstr>Funcionamento do Capacitor</vt:lpstr>
      <vt:lpstr>Tipos de Capacitores</vt:lpstr>
      <vt:lpstr>Principais Características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Eletrônica analógica</dc:title>
  <dc:creator>DELL</dc:creator>
  <cp:lastModifiedBy>DELL</cp:lastModifiedBy>
  <cp:revision>9</cp:revision>
  <dcterms:created xsi:type="dcterms:W3CDTF">2019-04-26T13:28:18Z</dcterms:created>
  <dcterms:modified xsi:type="dcterms:W3CDTF">2019-05-03T13:47:12Z</dcterms:modified>
</cp:coreProperties>
</file>