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3"/>
  </p:notesMasterIdLst>
  <p:handoutMasterIdLst>
    <p:handoutMasterId r:id="rId24"/>
  </p:handoutMasterIdLst>
  <p:sldIdLst>
    <p:sldId id="256" r:id="rId2"/>
    <p:sldId id="257" r:id="rId3"/>
    <p:sldId id="260" r:id="rId4"/>
    <p:sldId id="261" r:id="rId5"/>
    <p:sldId id="258" r:id="rId6"/>
    <p:sldId id="262" r:id="rId7"/>
    <p:sldId id="259"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B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B345069-3B4A-D157-D499-F0B988F1D39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pt-BR"/>
          </a:p>
        </p:txBody>
      </p:sp>
      <p:sp>
        <p:nvSpPr>
          <p:cNvPr id="13315" name="Rectangle 3">
            <a:extLst>
              <a:ext uri="{FF2B5EF4-FFF2-40B4-BE49-F238E27FC236}">
                <a16:creationId xmlns:a16="http://schemas.microsoft.com/office/drawing/2014/main" id="{F32F763A-7259-4A1A-5D03-B394F990BB8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pt-BR"/>
          </a:p>
        </p:txBody>
      </p:sp>
      <p:sp>
        <p:nvSpPr>
          <p:cNvPr id="13316" name="Rectangle 4">
            <a:extLst>
              <a:ext uri="{FF2B5EF4-FFF2-40B4-BE49-F238E27FC236}">
                <a16:creationId xmlns:a16="http://schemas.microsoft.com/office/drawing/2014/main" id="{4941E204-6C48-D83B-217B-C1D4647CCB6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pt-BR"/>
          </a:p>
        </p:txBody>
      </p:sp>
      <p:sp>
        <p:nvSpPr>
          <p:cNvPr id="13317" name="Rectangle 5">
            <a:extLst>
              <a:ext uri="{FF2B5EF4-FFF2-40B4-BE49-F238E27FC236}">
                <a16:creationId xmlns:a16="http://schemas.microsoft.com/office/drawing/2014/main" id="{61D269C4-3324-CECA-632B-7DDEDB935C4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B6CB10-40AD-4EF2-BBB4-B1E02176072B}" type="slidenum">
              <a:rPr lang="pt-BR" altLang="pt-BR"/>
              <a:pPr/>
              <a:t>‹nº›</a:t>
            </a:fld>
            <a:endParaRPr lang="pt-BR" altLang="pt-B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66DBAE8-0413-9894-6A08-49B38623026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pt-BR"/>
          </a:p>
        </p:txBody>
      </p:sp>
      <p:sp>
        <p:nvSpPr>
          <p:cNvPr id="14339" name="Rectangle 3">
            <a:extLst>
              <a:ext uri="{FF2B5EF4-FFF2-40B4-BE49-F238E27FC236}">
                <a16:creationId xmlns:a16="http://schemas.microsoft.com/office/drawing/2014/main" id="{F915165F-8196-41D1-448F-1A801A6384D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pt-BR"/>
          </a:p>
        </p:txBody>
      </p:sp>
      <p:sp>
        <p:nvSpPr>
          <p:cNvPr id="14340" name="Rectangle 4">
            <a:extLst>
              <a:ext uri="{FF2B5EF4-FFF2-40B4-BE49-F238E27FC236}">
                <a16:creationId xmlns:a16="http://schemas.microsoft.com/office/drawing/2014/main" id="{EB5B062C-3BF6-53D2-511A-BAF35575DBA4}"/>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DD3B68E8-8F17-8B84-3914-D9751E0C88D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4342" name="Rectangle 6">
            <a:extLst>
              <a:ext uri="{FF2B5EF4-FFF2-40B4-BE49-F238E27FC236}">
                <a16:creationId xmlns:a16="http://schemas.microsoft.com/office/drawing/2014/main" id="{6B1DA299-FE3A-DDB2-6A4C-E83E592D687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pt-BR"/>
          </a:p>
        </p:txBody>
      </p:sp>
      <p:sp>
        <p:nvSpPr>
          <p:cNvPr id="14343" name="Rectangle 7">
            <a:extLst>
              <a:ext uri="{FF2B5EF4-FFF2-40B4-BE49-F238E27FC236}">
                <a16:creationId xmlns:a16="http://schemas.microsoft.com/office/drawing/2014/main" id="{71451D34-1D3D-F452-9C26-0CB8760D1DA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0AB6C5-8C9D-4799-B656-91F555D8FE0F}"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4DD33F0F-DB24-9088-A26A-8AF4F2BBE9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D7F7B9C-1D04-4A50-8399-4CB233092AF0}" type="slidenum">
              <a:rPr lang="pt-BR" altLang="pt-BR" sz="1200"/>
              <a:pPr eaLnBrk="1" hangingPunct="1"/>
              <a:t>1</a:t>
            </a:fld>
            <a:endParaRPr lang="pt-BR" altLang="pt-BR" sz="1200"/>
          </a:p>
        </p:txBody>
      </p:sp>
      <p:sp>
        <p:nvSpPr>
          <p:cNvPr id="16386" name="Rectangle 2">
            <a:extLst>
              <a:ext uri="{FF2B5EF4-FFF2-40B4-BE49-F238E27FC236}">
                <a16:creationId xmlns:a16="http://schemas.microsoft.com/office/drawing/2014/main" id="{B4F2771B-5989-FE8F-6635-DFCD3ED00628}"/>
              </a:ext>
            </a:extLst>
          </p:cNvPr>
          <p:cNvSpPr>
            <a:spLocks noRot="1" noChangeArrowheads="1" noTextEdit="1"/>
          </p:cNvSpPr>
          <p:nvPr>
            <p:ph type="sldImg"/>
          </p:nvPr>
        </p:nvSpPr>
        <p:spPr>
          <a:ln/>
        </p:spPr>
      </p:sp>
      <p:sp>
        <p:nvSpPr>
          <p:cNvPr id="16387" name="Rectangle 3">
            <a:extLst>
              <a:ext uri="{FF2B5EF4-FFF2-40B4-BE49-F238E27FC236}">
                <a16:creationId xmlns:a16="http://schemas.microsoft.com/office/drawing/2014/main" id="{F4B3F5A2-BAC1-792A-D29B-7A7210DB23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ço Reservado para Imagem de Slide 1">
            <a:extLst>
              <a:ext uri="{FF2B5EF4-FFF2-40B4-BE49-F238E27FC236}">
                <a16:creationId xmlns:a16="http://schemas.microsoft.com/office/drawing/2014/main" id="{C2B0F5BA-19EA-A9AF-E5F4-E6E019272106}"/>
              </a:ext>
            </a:extLst>
          </p:cNvPr>
          <p:cNvSpPr>
            <a:spLocks noGrp="1" noRot="1" noChangeAspect="1" noTextEdit="1"/>
          </p:cNvSpPr>
          <p:nvPr>
            <p:ph type="sldImg"/>
          </p:nvPr>
        </p:nvSpPr>
        <p:spPr>
          <a:ln/>
        </p:spPr>
      </p:sp>
      <p:sp>
        <p:nvSpPr>
          <p:cNvPr id="34818" name="Espaço Reservado para Anotações 2">
            <a:extLst>
              <a:ext uri="{FF2B5EF4-FFF2-40B4-BE49-F238E27FC236}">
                <a16:creationId xmlns:a16="http://schemas.microsoft.com/office/drawing/2014/main" id="{275172B8-FAA1-A672-4FF3-69238D578AC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34819" name="Espaço Reservado para Número de Slide 3">
            <a:extLst>
              <a:ext uri="{FF2B5EF4-FFF2-40B4-BE49-F238E27FC236}">
                <a16:creationId xmlns:a16="http://schemas.microsoft.com/office/drawing/2014/main" id="{AA919653-6A84-6CB1-F6FF-B770E23081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DEA93EA-6BFE-405D-B5BC-C45A949345AF}" type="slidenum">
              <a:rPr lang="pt-BR" altLang="pt-BR" sz="1200"/>
              <a:pPr eaLnBrk="1" hangingPunct="1"/>
              <a:t>10</a:t>
            </a:fld>
            <a:endParaRPr lang="pt-BR" altLang="pt-B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ço Reservado para Imagem de Slide 1">
            <a:extLst>
              <a:ext uri="{FF2B5EF4-FFF2-40B4-BE49-F238E27FC236}">
                <a16:creationId xmlns:a16="http://schemas.microsoft.com/office/drawing/2014/main" id="{9A5B2900-7611-4227-B7F6-3EBB4B2B3772}"/>
              </a:ext>
            </a:extLst>
          </p:cNvPr>
          <p:cNvSpPr>
            <a:spLocks noGrp="1" noRot="1" noChangeAspect="1" noTextEdit="1"/>
          </p:cNvSpPr>
          <p:nvPr>
            <p:ph type="sldImg"/>
          </p:nvPr>
        </p:nvSpPr>
        <p:spPr>
          <a:ln/>
        </p:spPr>
      </p:sp>
      <p:sp>
        <p:nvSpPr>
          <p:cNvPr id="36866" name="Espaço Reservado para Anotações 2">
            <a:extLst>
              <a:ext uri="{FF2B5EF4-FFF2-40B4-BE49-F238E27FC236}">
                <a16:creationId xmlns:a16="http://schemas.microsoft.com/office/drawing/2014/main" id="{D00570FF-94B8-C174-C834-60073BC032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36867" name="Espaço Reservado para Número de Slide 3">
            <a:extLst>
              <a:ext uri="{FF2B5EF4-FFF2-40B4-BE49-F238E27FC236}">
                <a16:creationId xmlns:a16="http://schemas.microsoft.com/office/drawing/2014/main" id="{8B22EB54-CED2-A1DB-BD83-3729A835A62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D14B947-CDB5-419F-8557-8E248B9E28C5}" type="slidenum">
              <a:rPr lang="pt-BR" altLang="pt-BR" sz="1200"/>
              <a:pPr eaLnBrk="1" hangingPunct="1"/>
              <a:t>11</a:t>
            </a:fld>
            <a:endParaRPr lang="pt-BR" altLang="pt-B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ço Reservado para Imagem de Slide 1">
            <a:extLst>
              <a:ext uri="{FF2B5EF4-FFF2-40B4-BE49-F238E27FC236}">
                <a16:creationId xmlns:a16="http://schemas.microsoft.com/office/drawing/2014/main" id="{F009426B-43E4-E00B-31B6-4DAAD636E45F}"/>
              </a:ext>
            </a:extLst>
          </p:cNvPr>
          <p:cNvSpPr>
            <a:spLocks noGrp="1" noRot="1" noChangeAspect="1" noTextEdit="1"/>
          </p:cNvSpPr>
          <p:nvPr>
            <p:ph type="sldImg"/>
          </p:nvPr>
        </p:nvSpPr>
        <p:spPr>
          <a:ln/>
        </p:spPr>
      </p:sp>
      <p:sp>
        <p:nvSpPr>
          <p:cNvPr id="38914" name="Espaço Reservado para Anotações 2">
            <a:extLst>
              <a:ext uri="{FF2B5EF4-FFF2-40B4-BE49-F238E27FC236}">
                <a16:creationId xmlns:a16="http://schemas.microsoft.com/office/drawing/2014/main" id="{D72CB52B-427C-351F-3F02-2CD097F2D3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38915" name="Espaço Reservado para Número de Slide 3">
            <a:extLst>
              <a:ext uri="{FF2B5EF4-FFF2-40B4-BE49-F238E27FC236}">
                <a16:creationId xmlns:a16="http://schemas.microsoft.com/office/drawing/2014/main" id="{A9064BD1-302C-84B7-D400-C556625D2D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A64FEDF-41AA-4CF6-BA64-A6E7D16EA04E}" type="slidenum">
              <a:rPr lang="pt-BR" altLang="pt-BR" sz="1200"/>
              <a:pPr eaLnBrk="1" hangingPunct="1"/>
              <a:t>12</a:t>
            </a:fld>
            <a:endParaRPr lang="pt-BR" altLang="pt-B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ço Reservado para Imagem de Slide 1">
            <a:extLst>
              <a:ext uri="{FF2B5EF4-FFF2-40B4-BE49-F238E27FC236}">
                <a16:creationId xmlns:a16="http://schemas.microsoft.com/office/drawing/2014/main" id="{78C44D5D-FCA9-8B95-5543-5E8E462BC486}"/>
              </a:ext>
            </a:extLst>
          </p:cNvPr>
          <p:cNvSpPr>
            <a:spLocks noGrp="1" noRot="1" noChangeAspect="1" noTextEdit="1"/>
          </p:cNvSpPr>
          <p:nvPr>
            <p:ph type="sldImg"/>
          </p:nvPr>
        </p:nvSpPr>
        <p:spPr>
          <a:ln/>
        </p:spPr>
      </p:sp>
      <p:sp>
        <p:nvSpPr>
          <p:cNvPr id="40962" name="Espaço Reservado para Anotações 2">
            <a:extLst>
              <a:ext uri="{FF2B5EF4-FFF2-40B4-BE49-F238E27FC236}">
                <a16:creationId xmlns:a16="http://schemas.microsoft.com/office/drawing/2014/main" id="{6D8730A4-3A19-CCF4-80A5-D9F00A657D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40963" name="Espaço Reservado para Número de Slide 3">
            <a:extLst>
              <a:ext uri="{FF2B5EF4-FFF2-40B4-BE49-F238E27FC236}">
                <a16:creationId xmlns:a16="http://schemas.microsoft.com/office/drawing/2014/main" id="{1F244C30-A153-13BF-EE40-7F9979ED19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E4F5124-3BE8-4E49-B249-7440AD5B4A6B}" type="slidenum">
              <a:rPr lang="pt-BR" altLang="pt-BR" sz="1200"/>
              <a:pPr eaLnBrk="1" hangingPunct="1"/>
              <a:t>13</a:t>
            </a:fld>
            <a:endParaRPr lang="pt-BR" altLang="pt-B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ço Reservado para Imagem de Slide 1">
            <a:extLst>
              <a:ext uri="{FF2B5EF4-FFF2-40B4-BE49-F238E27FC236}">
                <a16:creationId xmlns:a16="http://schemas.microsoft.com/office/drawing/2014/main" id="{2842AD4D-30CF-C342-C7EC-508D048AF988}"/>
              </a:ext>
            </a:extLst>
          </p:cNvPr>
          <p:cNvSpPr>
            <a:spLocks noGrp="1" noRot="1" noChangeAspect="1" noTextEdit="1"/>
          </p:cNvSpPr>
          <p:nvPr>
            <p:ph type="sldImg"/>
          </p:nvPr>
        </p:nvSpPr>
        <p:spPr>
          <a:ln/>
        </p:spPr>
      </p:sp>
      <p:sp>
        <p:nvSpPr>
          <p:cNvPr id="43010" name="Espaço Reservado para Anotações 2">
            <a:extLst>
              <a:ext uri="{FF2B5EF4-FFF2-40B4-BE49-F238E27FC236}">
                <a16:creationId xmlns:a16="http://schemas.microsoft.com/office/drawing/2014/main" id="{4EC02C7A-906D-4026-C8DA-9D54698DB2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43011" name="Espaço Reservado para Número de Slide 3">
            <a:extLst>
              <a:ext uri="{FF2B5EF4-FFF2-40B4-BE49-F238E27FC236}">
                <a16:creationId xmlns:a16="http://schemas.microsoft.com/office/drawing/2014/main" id="{D7829731-2C78-7F0D-C560-969B9D5762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3163733-5B22-439F-977F-1934AB76272B}" type="slidenum">
              <a:rPr lang="pt-BR" altLang="pt-BR" sz="1200"/>
              <a:pPr eaLnBrk="1" hangingPunct="1"/>
              <a:t>14</a:t>
            </a:fld>
            <a:endParaRPr lang="pt-BR" altLang="pt-B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Espaço Reservado para Imagem de Slide 1">
            <a:extLst>
              <a:ext uri="{FF2B5EF4-FFF2-40B4-BE49-F238E27FC236}">
                <a16:creationId xmlns:a16="http://schemas.microsoft.com/office/drawing/2014/main" id="{7B4BA280-BE97-C165-B416-D97405824857}"/>
              </a:ext>
            </a:extLst>
          </p:cNvPr>
          <p:cNvSpPr>
            <a:spLocks noGrp="1" noRot="1" noChangeAspect="1" noTextEdit="1"/>
          </p:cNvSpPr>
          <p:nvPr>
            <p:ph type="sldImg"/>
          </p:nvPr>
        </p:nvSpPr>
        <p:spPr>
          <a:ln/>
        </p:spPr>
      </p:sp>
      <p:sp>
        <p:nvSpPr>
          <p:cNvPr id="45058" name="Espaço Reservado para Anotações 2">
            <a:extLst>
              <a:ext uri="{FF2B5EF4-FFF2-40B4-BE49-F238E27FC236}">
                <a16:creationId xmlns:a16="http://schemas.microsoft.com/office/drawing/2014/main" id="{EE16DE45-548A-90F0-7A20-B4A66DA7A7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45059" name="Espaço Reservado para Número de Slide 3">
            <a:extLst>
              <a:ext uri="{FF2B5EF4-FFF2-40B4-BE49-F238E27FC236}">
                <a16:creationId xmlns:a16="http://schemas.microsoft.com/office/drawing/2014/main" id="{9282EF4E-AB2E-2E8F-AF7E-352136519D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E6BDB4B-90ED-4294-BCD1-986EA7ECC1AD}" type="slidenum">
              <a:rPr lang="pt-BR" altLang="pt-BR" sz="1200"/>
              <a:pPr eaLnBrk="1" hangingPunct="1"/>
              <a:t>15</a:t>
            </a:fld>
            <a:endParaRPr lang="pt-BR" altLang="pt-B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Espaço Reservado para Imagem de Slide 1">
            <a:extLst>
              <a:ext uri="{FF2B5EF4-FFF2-40B4-BE49-F238E27FC236}">
                <a16:creationId xmlns:a16="http://schemas.microsoft.com/office/drawing/2014/main" id="{425A8450-1C06-1F61-E245-A1178166D314}"/>
              </a:ext>
            </a:extLst>
          </p:cNvPr>
          <p:cNvSpPr>
            <a:spLocks noGrp="1" noRot="1" noChangeAspect="1" noTextEdit="1"/>
          </p:cNvSpPr>
          <p:nvPr>
            <p:ph type="sldImg"/>
          </p:nvPr>
        </p:nvSpPr>
        <p:spPr>
          <a:ln/>
        </p:spPr>
      </p:sp>
      <p:sp>
        <p:nvSpPr>
          <p:cNvPr id="47106" name="Espaço Reservado para Anotações 2">
            <a:extLst>
              <a:ext uri="{FF2B5EF4-FFF2-40B4-BE49-F238E27FC236}">
                <a16:creationId xmlns:a16="http://schemas.microsoft.com/office/drawing/2014/main" id="{6350EEBC-377D-00A4-D45D-41952B4F5F7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47107" name="Espaço Reservado para Número de Slide 3">
            <a:extLst>
              <a:ext uri="{FF2B5EF4-FFF2-40B4-BE49-F238E27FC236}">
                <a16:creationId xmlns:a16="http://schemas.microsoft.com/office/drawing/2014/main" id="{E4207848-4AB8-99E6-A332-BA3ADFAEC3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69FE003-6F8C-4FDA-AC21-C548B79EA823}" type="slidenum">
              <a:rPr lang="pt-BR" altLang="pt-BR" sz="1200"/>
              <a:pPr eaLnBrk="1" hangingPunct="1"/>
              <a:t>16</a:t>
            </a:fld>
            <a:endParaRPr lang="pt-BR" altLang="pt-BR"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Espaço Reservado para Imagem de Slide 1">
            <a:extLst>
              <a:ext uri="{FF2B5EF4-FFF2-40B4-BE49-F238E27FC236}">
                <a16:creationId xmlns:a16="http://schemas.microsoft.com/office/drawing/2014/main" id="{8CE61948-1722-325A-8C56-53823C05C25E}"/>
              </a:ext>
            </a:extLst>
          </p:cNvPr>
          <p:cNvSpPr>
            <a:spLocks noGrp="1" noRot="1" noChangeAspect="1" noTextEdit="1"/>
          </p:cNvSpPr>
          <p:nvPr>
            <p:ph type="sldImg"/>
          </p:nvPr>
        </p:nvSpPr>
        <p:spPr>
          <a:ln/>
        </p:spPr>
      </p:sp>
      <p:sp>
        <p:nvSpPr>
          <p:cNvPr id="49154" name="Espaço Reservado para Anotações 2">
            <a:extLst>
              <a:ext uri="{FF2B5EF4-FFF2-40B4-BE49-F238E27FC236}">
                <a16:creationId xmlns:a16="http://schemas.microsoft.com/office/drawing/2014/main" id="{F5551BE3-5114-5BD3-37A0-A2590AE71E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49155" name="Espaço Reservado para Número de Slide 3">
            <a:extLst>
              <a:ext uri="{FF2B5EF4-FFF2-40B4-BE49-F238E27FC236}">
                <a16:creationId xmlns:a16="http://schemas.microsoft.com/office/drawing/2014/main" id="{E92A7A2D-DA61-BB12-64BB-38E476160F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45FA7E-DA68-4A32-9FF6-52D57C902AEB}" type="slidenum">
              <a:rPr lang="pt-BR" altLang="pt-BR" sz="1200"/>
              <a:pPr eaLnBrk="1" hangingPunct="1"/>
              <a:t>17</a:t>
            </a:fld>
            <a:endParaRPr lang="pt-BR" altLang="pt-BR"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Espaço Reservado para Imagem de Slide 1">
            <a:extLst>
              <a:ext uri="{FF2B5EF4-FFF2-40B4-BE49-F238E27FC236}">
                <a16:creationId xmlns:a16="http://schemas.microsoft.com/office/drawing/2014/main" id="{951551E3-8316-F035-0264-424B031BBB94}"/>
              </a:ext>
            </a:extLst>
          </p:cNvPr>
          <p:cNvSpPr>
            <a:spLocks noGrp="1" noRot="1" noChangeAspect="1" noTextEdit="1"/>
          </p:cNvSpPr>
          <p:nvPr>
            <p:ph type="sldImg"/>
          </p:nvPr>
        </p:nvSpPr>
        <p:spPr>
          <a:ln/>
        </p:spPr>
      </p:sp>
      <p:sp>
        <p:nvSpPr>
          <p:cNvPr id="51202" name="Espaço Reservado para Anotações 2">
            <a:extLst>
              <a:ext uri="{FF2B5EF4-FFF2-40B4-BE49-F238E27FC236}">
                <a16:creationId xmlns:a16="http://schemas.microsoft.com/office/drawing/2014/main" id="{F84ABEDC-0868-390D-AFA0-7227E3BEAA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51203" name="Espaço Reservado para Número de Slide 3">
            <a:extLst>
              <a:ext uri="{FF2B5EF4-FFF2-40B4-BE49-F238E27FC236}">
                <a16:creationId xmlns:a16="http://schemas.microsoft.com/office/drawing/2014/main" id="{95168A41-6FB9-0BD7-56B0-2CFDC1648B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23546C5E-AC96-4A3A-B0EB-A2661A9EA776}" type="slidenum">
              <a:rPr lang="pt-BR" altLang="pt-BR" sz="1200"/>
              <a:pPr eaLnBrk="1" hangingPunct="1"/>
              <a:t>18</a:t>
            </a:fld>
            <a:endParaRPr lang="pt-BR" altLang="pt-B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Espaço Reservado para Imagem de Slide 1">
            <a:extLst>
              <a:ext uri="{FF2B5EF4-FFF2-40B4-BE49-F238E27FC236}">
                <a16:creationId xmlns:a16="http://schemas.microsoft.com/office/drawing/2014/main" id="{77B4C4F0-7C99-96E3-5317-22952B7AA824}"/>
              </a:ext>
            </a:extLst>
          </p:cNvPr>
          <p:cNvSpPr>
            <a:spLocks noGrp="1" noRot="1" noChangeAspect="1" noTextEdit="1"/>
          </p:cNvSpPr>
          <p:nvPr>
            <p:ph type="sldImg"/>
          </p:nvPr>
        </p:nvSpPr>
        <p:spPr>
          <a:ln/>
        </p:spPr>
      </p:sp>
      <p:sp>
        <p:nvSpPr>
          <p:cNvPr id="53250" name="Espaço Reservado para Anotações 2">
            <a:extLst>
              <a:ext uri="{FF2B5EF4-FFF2-40B4-BE49-F238E27FC236}">
                <a16:creationId xmlns:a16="http://schemas.microsoft.com/office/drawing/2014/main" id="{B6213F61-037B-11A3-4EA3-BE116E9B1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53251" name="Espaço Reservado para Número de Slide 3">
            <a:extLst>
              <a:ext uri="{FF2B5EF4-FFF2-40B4-BE49-F238E27FC236}">
                <a16:creationId xmlns:a16="http://schemas.microsoft.com/office/drawing/2014/main" id="{716AF931-3894-AAF1-216A-F394D00591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1BEC6D4-C234-4672-8688-FE46F7527190}" type="slidenum">
              <a:rPr lang="pt-BR" altLang="pt-BR" sz="1200"/>
              <a:pPr eaLnBrk="1" hangingPunct="1"/>
              <a:t>19</a:t>
            </a:fld>
            <a:endParaRPr lang="pt-BR" altLang="pt-B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0DF7F246-2E98-F836-6B21-DA27E5C00D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AF4285D-49D3-41F8-9DF6-C6622F239F48}" type="slidenum">
              <a:rPr lang="pt-BR" altLang="pt-BR" sz="1200"/>
              <a:pPr eaLnBrk="1" hangingPunct="1"/>
              <a:t>2</a:t>
            </a:fld>
            <a:endParaRPr lang="pt-BR" altLang="pt-BR" sz="1200"/>
          </a:p>
        </p:txBody>
      </p:sp>
      <p:sp>
        <p:nvSpPr>
          <p:cNvPr id="18434" name="Rectangle 2">
            <a:extLst>
              <a:ext uri="{FF2B5EF4-FFF2-40B4-BE49-F238E27FC236}">
                <a16:creationId xmlns:a16="http://schemas.microsoft.com/office/drawing/2014/main" id="{71EE4E95-53D9-88D1-A218-EFB359AAECB3}"/>
              </a:ext>
            </a:extLst>
          </p:cNvPr>
          <p:cNvSpPr>
            <a:spLocks noRot="1" noChangeArrowheads="1" noTextEdit="1"/>
          </p:cNvSpPr>
          <p:nvPr>
            <p:ph type="sldImg"/>
          </p:nvPr>
        </p:nvSpPr>
        <p:spPr>
          <a:ln/>
        </p:spPr>
      </p:sp>
      <p:sp>
        <p:nvSpPr>
          <p:cNvPr id="18435" name="Rectangle 3">
            <a:extLst>
              <a:ext uri="{FF2B5EF4-FFF2-40B4-BE49-F238E27FC236}">
                <a16:creationId xmlns:a16="http://schemas.microsoft.com/office/drawing/2014/main" id="{CFC9E4C8-E675-514B-304C-24F5F64BEE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Espaço Reservado para Imagem de Slide 1">
            <a:extLst>
              <a:ext uri="{FF2B5EF4-FFF2-40B4-BE49-F238E27FC236}">
                <a16:creationId xmlns:a16="http://schemas.microsoft.com/office/drawing/2014/main" id="{BA30848B-40B6-10A8-293F-B1D31810028E}"/>
              </a:ext>
            </a:extLst>
          </p:cNvPr>
          <p:cNvSpPr>
            <a:spLocks noGrp="1" noRot="1" noChangeAspect="1" noTextEdit="1"/>
          </p:cNvSpPr>
          <p:nvPr>
            <p:ph type="sldImg"/>
          </p:nvPr>
        </p:nvSpPr>
        <p:spPr>
          <a:ln/>
        </p:spPr>
      </p:sp>
      <p:sp>
        <p:nvSpPr>
          <p:cNvPr id="55298" name="Espaço Reservado para Anotações 2">
            <a:extLst>
              <a:ext uri="{FF2B5EF4-FFF2-40B4-BE49-F238E27FC236}">
                <a16:creationId xmlns:a16="http://schemas.microsoft.com/office/drawing/2014/main" id="{26B400CF-3CC3-A807-EFFA-D7233384E9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55299" name="Espaço Reservado para Número de Slide 3">
            <a:extLst>
              <a:ext uri="{FF2B5EF4-FFF2-40B4-BE49-F238E27FC236}">
                <a16:creationId xmlns:a16="http://schemas.microsoft.com/office/drawing/2014/main" id="{3D719F08-229B-5400-C815-41BD101000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09DD109-2C63-40B8-AC97-444EDD859FCE}" type="slidenum">
              <a:rPr lang="pt-BR" altLang="pt-BR" sz="1200"/>
              <a:pPr eaLnBrk="1" hangingPunct="1"/>
              <a:t>20</a:t>
            </a:fld>
            <a:endParaRPr lang="pt-BR" altLang="pt-B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Espaço Reservado para Imagem de Slide 1">
            <a:extLst>
              <a:ext uri="{FF2B5EF4-FFF2-40B4-BE49-F238E27FC236}">
                <a16:creationId xmlns:a16="http://schemas.microsoft.com/office/drawing/2014/main" id="{F34DEE15-C6B3-FD4A-3990-59B3DFC6F840}"/>
              </a:ext>
            </a:extLst>
          </p:cNvPr>
          <p:cNvSpPr>
            <a:spLocks noGrp="1" noRot="1" noChangeAspect="1" noTextEdit="1"/>
          </p:cNvSpPr>
          <p:nvPr>
            <p:ph type="sldImg"/>
          </p:nvPr>
        </p:nvSpPr>
        <p:spPr>
          <a:ln/>
        </p:spPr>
      </p:sp>
      <p:sp>
        <p:nvSpPr>
          <p:cNvPr id="57346" name="Espaço Reservado para Anotações 2">
            <a:extLst>
              <a:ext uri="{FF2B5EF4-FFF2-40B4-BE49-F238E27FC236}">
                <a16:creationId xmlns:a16="http://schemas.microsoft.com/office/drawing/2014/main" id="{AB5593CD-8437-9DF0-1FEF-EDDAB32975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57347" name="Espaço Reservado para Número de Slide 3">
            <a:extLst>
              <a:ext uri="{FF2B5EF4-FFF2-40B4-BE49-F238E27FC236}">
                <a16:creationId xmlns:a16="http://schemas.microsoft.com/office/drawing/2014/main" id="{4345CAE8-9C6A-4EC1-DC9E-410D84F5E12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AA32BE8-51FF-4795-BF70-B13E71278492}" type="slidenum">
              <a:rPr lang="pt-BR" altLang="pt-BR" sz="1200"/>
              <a:pPr eaLnBrk="1" hangingPunct="1"/>
              <a:t>21</a:t>
            </a:fld>
            <a:endParaRPr lang="pt-BR" altLang="pt-B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A1251F05-082C-4069-4013-89420CA557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D9B0D8B-349B-4D18-BFD0-12A659F7A898}" type="slidenum">
              <a:rPr lang="pt-BR" altLang="pt-BR" sz="1200"/>
              <a:pPr eaLnBrk="1" hangingPunct="1"/>
              <a:t>3</a:t>
            </a:fld>
            <a:endParaRPr lang="pt-BR" altLang="pt-BR" sz="1200"/>
          </a:p>
        </p:txBody>
      </p:sp>
      <p:sp>
        <p:nvSpPr>
          <p:cNvPr id="20482" name="Rectangle 2">
            <a:extLst>
              <a:ext uri="{FF2B5EF4-FFF2-40B4-BE49-F238E27FC236}">
                <a16:creationId xmlns:a16="http://schemas.microsoft.com/office/drawing/2014/main" id="{EA431B32-704F-FE90-45DB-835A71DEA567}"/>
              </a:ext>
            </a:extLst>
          </p:cNvPr>
          <p:cNvSpPr>
            <a:spLocks noRot="1" noChangeArrowheads="1" noTextEdit="1"/>
          </p:cNvSpPr>
          <p:nvPr>
            <p:ph type="sldImg"/>
          </p:nvPr>
        </p:nvSpPr>
        <p:spPr>
          <a:ln/>
        </p:spPr>
      </p:sp>
      <p:sp>
        <p:nvSpPr>
          <p:cNvPr id="20483" name="Rectangle 3">
            <a:extLst>
              <a:ext uri="{FF2B5EF4-FFF2-40B4-BE49-F238E27FC236}">
                <a16:creationId xmlns:a16="http://schemas.microsoft.com/office/drawing/2014/main" id="{B3C85960-7E48-0892-4FA3-7A8635139F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Espaço Reservado para Imagem de Slide 1">
            <a:extLst>
              <a:ext uri="{FF2B5EF4-FFF2-40B4-BE49-F238E27FC236}">
                <a16:creationId xmlns:a16="http://schemas.microsoft.com/office/drawing/2014/main" id="{6B34685C-1B5B-1EA9-A980-11A27EF3BD86}"/>
              </a:ext>
            </a:extLst>
          </p:cNvPr>
          <p:cNvSpPr>
            <a:spLocks noGrp="1" noRot="1" noChangeAspect="1" noTextEdit="1"/>
          </p:cNvSpPr>
          <p:nvPr>
            <p:ph type="sldImg"/>
          </p:nvPr>
        </p:nvSpPr>
        <p:spPr>
          <a:ln/>
        </p:spPr>
      </p:sp>
      <p:sp>
        <p:nvSpPr>
          <p:cNvPr id="22530" name="Espaço Reservado para Anotações 2">
            <a:extLst>
              <a:ext uri="{FF2B5EF4-FFF2-40B4-BE49-F238E27FC236}">
                <a16:creationId xmlns:a16="http://schemas.microsoft.com/office/drawing/2014/main" id="{55C47A92-E366-8BDF-08F5-F84B3B7F2C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22531" name="Espaço Reservado para Número de Slide 3">
            <a:extLst>
              <a:ext uri="{FF2B5EF4-FFF2-40B4-BE49-F238E27FC236}">
                <a16:creationId xmlns:a16="http://schemas.microsoft.com/office/drawing/2014/main" id="{D447B04F-2C00-A74A-3234-5DD29359F7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39478AE-EC45-49FD-8616-3AC70651E20A}" type="slidenum">
              <a:rPr lang="pt-BR" altLang="pt-BR" sz="1200"/>
              <a:pPr eaLnBrk="1" hangingPunct="1"/>
              <a:t>4</a:t>
            </a:fld>
            <a:endParaRPr lang="pt-BR" altLang="pt-B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03D38D3-31FB-B68B-5544-D8CA6B0CD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54A6F2E-9B91-4916-B99D-3700C9B76B66}" type="slidenum">
              <a:rPr lang="pt-BR" altLang="pt-BR" sz="1200"/>
              <a:pPr eaLnBrk="1" hangingPunct="1"/>
              <a:t>5</a:t>
            </a:fld>
            <a:endParaRPr lang="pt-BR" altLang="pt-BR" sz="1200"/>
          </a:p>
        </p:txBody>
      </p:sp>
      <p:sp>
        <p:nvSpPr>
          <p:cNvPr id="24578" name="Rectangle 2">
            <a:extLst>
              <a:ext uri="{FF2B5EF4-FFF2-40B4-BE49-F238E27FC236}">
                <a16:creationId xmlns:a16="http://schemas.microsoft.com/office/drawing/2014/main" id="{612F61B7-B3C0-CB56-EF64-1B81D09F866E}"/>
              </a:ext>
            </a:extLst>
          </p:cNvPr>
          <p:cNvSpPr>
            <a:spLocks noRot="1" noChangeArrowheads="1" noTextEdit="1"/>
          </p:cNvSpPr>
          <p:nvPr>
            <p:ph type="sldImg"/>
          </p:nvPr>
        </p:nvSpPr>
        <p:spPr>
          <a:ln/>
        </p:spPr>
      </p:sp>
      <p:sp>
        <p:nvSpPr>
          <p:cNvPr id="24579" name="Rectangle 3">
            <a:extLst>
              <a:ext uri="{FF2B5EF4-FFF2-40B4-BE49-F238E27FC236}">
                <a16:creationId xmlns:a16="http://schemas.microsoft.com/office/drawing/2014/main" id="{55AFEF31-DC8F-043F-E9F1-ADBDADEDBD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Espaço Reservado para Imagem de Slide 1">
            <a:extLst>
              <a:ext uri="{FF2B5EF4-FFF2-40B4-BE49-F238E27FC236}">
                <a16:creationId xmlns:a16="http://schemas.microsoft.com/office/drawing/2014/main" id="{FE798A1A-C1FB-4BBF-23B6-B5EC8059CFF9}"/>
              </a:ext>
            </a:extLst>
          </p:cNvPr>
          <p:cNvSpPr>
            <a:spLocks noGrp="1" noRot="1" noChangeAspect="1" noTextEdit="1"/>
          </p:cNvSpPr>
          <p:nvPr>
            <p:ph type="sldImg"/>
          </p:nvPr>
        </p:nvSpPr>
        <p:spPr>
          <a:ln/>
        </p:spPr>
      </p:sp>
      <p:sp>
        <p:nvSpPr>
          <p:cNvPr id="26626" name="Espaço Reservado para Anotações 2">
            <a:extLst>
              <a:ext uri="{FF2B5EF4-FFF2-40B4-BE49-F238E27FC236}">
                <a16:creationId xmlns:a16="http://schemas.microsoft.com/office/drawing/2014/main" id="{8B44A9BB-2525-6CF9-234E-FEA63E85B66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26627" name="Espaço Reservado para Número de Slide 3">
            <a:extLst>
              <a:ext uri="{FF2B5EF4-FFF2-40B4-BE49-F238E27FC236}">
                <a16:creationId xmlns:a16="http://schemas.microsoft.com/office/drawing/2014/main" id="{B80A3A11-62B3-643F-7AE4-0D85E8D96B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03093C8-1DA5-4FA3-9E62-449D4215CCF7}" type="slidenum">
              <a:rPr lang="pt-BR" altLang="pt-BR" sz="1200"/>
              <a:pPr eaLnBrk="1" hangingPunct="1"/>
              <a:t>6</a:t>
            </a:fld>
            <a:endParaRPr lang="pt-BR" altLang="pt-B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827358DB-C70C-0ACB-A109-EB7915FC4D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187144D-43F9-4607-96F0-FCB9BE4109EA}" type="slidenum">
              <a:rPr lang="pt-BR" altLang="pt-BR" sz="1200"/>
              <a:pPr eaLnBrk="1" hangingPunct="1"/>
              <a:t>7</a:t>
            </a:fld>
            <a:endParaRPr lang="pt-BR" altLang="pt-BR" sz="1200"/>
          </a:p>
        </p:txBody>
      </p:sp>
      <p:sp>
        <p:nvSpPr>
          <p:cNvPr id="28674" name="Rectangle 2">
            <a:extLst>
              <a:ext uri="{FF2B5EF4-FFF2-40B4-BE49-F238E27FC236}">
                <a16:creationId xmlns:a16="http://schemas.microsoft.com/office/drawing/2014/main" id="{F50D6183-140C-8010-F66D-EAC10577ECD8}"/>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1425EA60-9701-E095-C146-798B33780A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ço Reservado para Imagem de Slide 1">
            <a:extLst>
              <a:ext uri="{FF2B5EF4-FFF2-40B4-BE49-F238E27FC236}">
                <a16:creationId xmlns:a16="http://schemas.microsoft.com/office/drawing/2014/main" id="{F1835C31-F692-170C-839C-6BEF908E9103}"/>
              </a:ext>
            </a:extLst>
          </p:cNvPr>
          <p:cNvSpPr>
            <a:spLocks noGrp="1" noRot="1" noChangeAspect="1" noTextEdit="1"/>
          </p:cNvSpPr>
          <p:nvPr>
            <p:ph type="sldImg"/>
          </p:nvPr>
        </p:nvSpPr>
        <p:spPr>
          <a:ln/>
        </p:spPr>
      </p:sp>
      <p:sp>
        <p:nvSpPr>
          <p:cNvPr id="30722" name="Espaço Reservado para Anotações 2">
            <a:extLst>
              <a:ext uri="{FF2B5EF4-FFF2-40B4-BE49-F238E27FC236}">
                <a16:creationId xmlns:a16="http://schemas.microsoft.com/office/drawing/2014/main" id="{F60A63E6-20A2-E79A-EF9E-F18887441D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30723" name="Espaço Reservado para Número de Slide 3">
            <a:extLst>
              <a:ext uri="{FF2B5EF4-FFF2-40B4-BE49-F238E27FC236}">
                <a16:creationId xmlns:a16="http://schemas.microsoft.com/office/drawing/2014/main" id="{58D61F2A-9932-AA02-D44E-B2E2FF5BF2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5E5FBC6-8D64-401A-8B0B-F86A1D7062AE}" type="slidenum">
              <a:rPr lang="pt-BR" altLang="pt-BR" sz="1200"/>
              <a:pPr eaLnBrk="1" hangingPunct="1"/>
              <a:t>8</a:t>
            </a:fld>
            <a:endParaRPr lang="pt-BR" altLang="pt-B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Espaço Reservado para Imagem de Slide 1">
            <a:extLst>
              <a:ext uri="{FF2B5EF4-FFF2-40B4-BE49-F238E27FC236}">
                <a16:creationId xmlns:a16="http://schemas.microsoft.com/office/drawing/2014/main" id="{8AD4BEB2-BDA1-F96B-62C1-B8F22650F235}"/>
              </a:ext>
            </a:extLst>
          </p:cNvPr>
          <p:cNvSpPr>
            <a:spLocks noGrp="1" noRot="1" noChangeAspect="1" noTextEdit="1"/>
          </p:cNvSpPr>
          <p:nvPr>
            <p:ph type="sldImg"/>
          </p:nvPr>
        </p:nvSpPr>
        <p:spPr>
          <a:ln/>
        </p:spPr>
      </p:sp>
      <p:sp>
        <p:nvSpPr>
          <p:cNvPr id="32770" name="Espaço Reservado para Anotações 2">
            <a:extLst>
              <a:ext uri="{FF2B5EF4-FFF2-40B4-BE49-F238E27FC236}">
                <a16:creationId xmlns:a16="http://schemas.microsoft.com/office/drawing/2014/main" id="{AC873B42-02BE-7CEE-01E4-7061E22F1E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pt-BR" altLang="pt-BR">
              <a:latin typeface="Arial" panose="020B0604020202020204" pitchFamily="34" charset="0"/>
            </a:endParaRPr>
          </a:p>
        </p:txBody>
      </p:sp>
      <p:sp>
        <p:nvSpPr>
          <p:cNvPr id="32771" name="Espaço Reservado para Número de Slide 3">
            <a:extLst>
              <a:ext uri="{FF2B5EF4-FFF2-40B4-BE49-F238E27FC236}">
                <a16:creationId xmlns:a16="http://schemas.microsoft.com/office/drawing/2014/main" id="{36F3106C-613D-BD41-7B5E-851713DEB4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71FAF5-64C8-430E-A92C-86CCE73468C8}" type="slidenum">
              <a:rPr lang="pt-BR" altLang="pt-BR" sz="1200"/>
              <a:pPr eaLnBrk="1" hangingPunct="1"/>
              <a:t>9</a:t>
            </a:fld>
            <a:endParaRPr lang="pt-BR" altLang="pt-B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D59FE7D-D77B-2245-00B3-BE71BB0CBEB5}"/>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4274F635-9F1E-D303-E35F-A2270038E220}"/>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F6728BEC-8A6B-F16F-6AFA-68248076C8DE}"/>
              </a:ext>
            </a:extLst>
          </p:cNvPr>
          <p:cNvSpPr>
            <a:spLocks noGrp="1"/>
          </p:cNvSpPr>
          <p:nvPr>
            <p:ph type="sldNum" sz="quarter" idx="12"/>
          </p:nvPr>
        </p:nvSpPr>
        <p:spPr/>
        <p:txBody>
          <a:bodyPr/>
          <a:lstStyle>
            <a:lvl1pPr>
              <a:defRPr/>
            </a:lvl1pPr>
          </a:lstStyle>
          <a:p>
            <a:fld id="{6CCF8A5E-A334-4EDA-A7AC-FDA658C6C61F}" type="slidenum">
              <a:rPr lang="pt-BR" altLang="pt-BR"/>
              <a:pPr/>
              <a:t>‹nº›</a:t>
            </a:fld>
            <a:r>
              <a:rPr lang="pt-BR" altLang="pt-BR"/>
              <a:t>/21</a:t>
            </a:r>
          </a:p>
        </p:txBody>
      </p:sp>
    </p:spTree>
    <p:extLst>
      <p:ext uri="{BB962C8B-B14F-4D97-AF65-F5344CB8AC3E}">
        <p14:creationId xmlns:p14="http://schemas.microsoft.com/office/powerpoint/2010/main" val="419831412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053C56A-7948-12FE-8F2E-E22250C638E8}"/>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61CDA4B9-A4FF-6B75-6EEA-228B6DDA3EF6}"/>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AEAE5874-3822-9757-0504-3B31C352CCE0}"/>
              </a:ext>
            </a:extLst>
          </p:cNvPr>
          <p:cNvSpPr>
            <a:spLocks noGrp="1"/>
          </p:cNvSpPr>
          <p:nvPr>
            <p:ph type="sldNum" sz="quarter" idx="12"/>
          </p:nvPr>
        </p:nvSpPr>
        <p:spPr/>
        <p:txBody>
          <a:bodyPr/>
          <a:lstStyle>
            <a:lvl1pPr>
              <a:defRPr/>
            </a:lvl1pPr>
          </a:lstStyle>
          <a:p>
            <a:fld id="{598B2E3D-38A2-4207-82CC-D82CFC55F635}" type="slidenum">
              <a:rPr lang="pt-BR" altLang="pt-BR"/>
              <a:pPr/>
              <a:t>‹nº›</a:t>
            </a:fld>
            <a:endParaRPr lang="pt-BR" altLang="pt-BR"/>
          </a:p>
        </p:txBody>
      </p:sp>
    </p:spTree>
    <p:extLst>
      <p:ext uri="{BB962C8B-B14F-4D97-AF65-F5344CB8AC3E}">
        <p14:creationId xmlns:p14="http://schemas.microsoft.com/office/powerpoint/2010/main" val="61775859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7813"/>
            <a:ext cx="2057400" cy="5853112"/>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7813"/>
            <a:ext cx="6019800" cy="5853112"/>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3BD463D-4F5A-C4C9-4E63-6B56CDAF7A49}"/>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D237E21F-0FD3-8BE1-51CA-BC0B5BE9DDCE}"/>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CF69CA42-CC15-C7F6-660B-A148991AE318}"/>
              </a:ext>
            </a:extLst>
          </p:cNvPr>
          <p:cNvSpPr>
            <a:spLocks noGrp="1"/>
          </p:cNvSpPr>
          <p:nvPr>
            <p:ph type="sldNum" sz="quarter" idx="12"/>
          </p:nvPr>
        </p:nvSpPr>
        <p:spPr/>
        <p:txBody>
          <a:bodyPr/>
          <a:lstStyle>
            <a:lvl1pPr>
              <a:defRPr/>
            </a:lvl1pPr>
          </a:lstStyle>
          <a:p>
            <a:fld id="{1D4F6340-5568-484D-8979-7EF14495A985}" type="slidenum">
              <a:rPr lang="pt-BR" altLang="pt-BR"/>
              <a:pPr/>
              <a:t>‹nº›</a:t>
            </a:fld>
            <a:endParaRPr lang="pt-BR" altLang="pt-BR"/>
          </a:p>
        </p:txBody>
      </p:sp>
    </p:spTree>
    <p:extLst>
      <p:ext uri="{BB962C8B-B14F-4D97-AF65-F5344CB8AC3E}">
        <p14:creationId xmlns:p14="http://schemas.microsoft.com/office/powerpoint/2010/main" val="378487491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957BD0D-AB6A-7199-47AB-B53E91728312}"/>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8700BE7A-62DF-C4CB-4BB8-A9E2D2643C05}"/>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8B2BBF5E-6D16-A4CF-F10E-5BB995D73490}"/>
              </a:ext>
            </a:extLst>
          </p:cNvPr>
          <p:cNvSpPr>
            <a:spLocks noGrp="1"/>
          </p:cNvSpPr>
          <p:nvPr>
            <p:ph type="sldNum" sz="quarter" idx="12"/>
          </p:nvPr>
        </p:nvSpPr>
        <p:spPr/>
        <p:txBody>
          <a:bodyPr/>
          <a:lstStyle>
            <a:lvl1pPr>
              <a:defRPr/>
            </a:lvl1pPr>
          </a:lstStyle>
          <a:p>
            <a:fld id="{4022D3E2-380F-4E40-9EEF-8ACF2F132890}" type="slidenum">
              <a:rPr lang="pt-BR" altLang="pt-BR"/>
              <a:pPr/>
              <a:t>‹nº›</a:t>
            </a:fld>
            <a:r>
              <a:rPr lang="pt-BR" altLang="pt-BR"/>
              <a:t>/21</a:t>
            </a:r>
          </a:p>
        </p:txBody>
      </p:sp>
    </p:spTree>
    <p:extLst>
      <p:ext uri="{BB962C8B-B14F-4D97-AF65-F5344CB8AC3E}">
        <p14:creationId xmlns:p14="http://schemas.microsoft.com/office/powerpoint/2010/main" val="68192429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a:extLst>
              <a:ext uri="{FF2B5EF4-FFF2-40B4-BE49-F238E27FC236}">
                <a16:creationId xmlns:a16="http://schemas.microsoft.com/office/drawing/2014/main" id="{F18B37C0-505B-7CCF-DE6F-468ACB094715}"/>
              </a:ext>
            </a:extLst>
          </p:cNvPr>
          <p:cNvSpPr>
            <a:spLocks noGrp="1"/>
          </p:cNvSpPr>
          <p:nvPr>
            <p:ph type="dt" sz="half" idx="10"/>
          </p:nvPr>
        </p:nvSpPr>
        <p:spPr/>
        <p:txBody>
          <a:bodyPr/>
          <a:lstStyle>
            <a:lvl1pPr>
              <a:defRPr/>
            </a:lvl1pPr>
          </a:lstStyle>
          <a:p>
            <a:pPr>
              <a:defRPr/>
            </a:pPr>
            <a:endParaRPr lang="pt-BR"/>
          </a:p>
        </p:txBody>
      </p:sp>
      <p:sp>
        <p:nvSpPr>
          <p:cNvPr id="5" name="Espaço Reservado para Rodapé 4">
            <a:extLst>
              <a:ext uri="{FF2B5EF4-FFF2-40B4-BE49-F238E27FC236}">
                <a16:creationId xmlns:a16="http://schemas.microsoft.com/office/drawing/2014/main" id="{1A34A283-7400-74F6-5FCB-DC05B01643F7}"/>
              </a:ext>
            </a:extLst>
          </p:cNvPr>
          <p:cNvSpPr>
            <a:spLocks noGrp="1"/>
          </p:cNvSpPr>
          <p:nvPr>
            <p:ph type="ftr" sz="quarter" idx="11"/>
          </p:nvPr>
        </p:nvSpPr>
        <p:spPr/>
        <p:txBody>
          <a:bodyPr/>
          <a:lstStyle>
            <a:lvl1pPr>
              <a:defRPr/>
            </a:lvl1pPr>
          </a:lstStyle>
          <a:p>
            <a:pPr>
              <a:defRPr/>
            </a:pPr>
            <a:endParaRPr lang="pt-BR"/>
          </a:p>
        </p:txBody>
      </p:sp>
      <p:sp>
        <p:nvSpPr>
          <p:cNvPr id="6" name="Espaço Reservado para Número de Slide 5">
            <a:extLst>
              <a:ext uri="{FF2B5EF4-FFF2-40B4-BE49-F238E27FC236}">
                <a16:creationId xmlns:a16="http://schemas.microsoft.com/office/drawing/2014/main" id="{2FAD0C2F-97E4-AEA5-661E-A1A0464328CE}"/>
              </a:ext>
            </a:extLst>
          </p:cNvPr>
          <p:cNvSpPr>
            <a:spLocks noGrp="1"/>
          </p:cNvSpPr>
          <p:nvPr>
            <p:ph type="sldNum" sz="quarter" idx="12"/>
          </p:nvPr>
        </p:nvSpPr>
        <p:spPr/>
        <p:txBody>
          <a:bodyPr/>
          <a:lstStyle>
            <a:lvl1pPr>
              <a:defRPr/>
            </a:lvl1pPr>
          </a:lstStyle>
          <a:p>
            <a:fld id="{AA45BB10-A59D-4531-817E-1725F8EE0E31}" type="slidenum">
              <a:rPr lang="pt-BR" altLang="pt-BR"/>
              <a:pPr/>
              <a:t>‹nº›</a:t>
            </a:fld>
            <a:endParaRPr lang="pt-BR" altLang="pt-BR"/>
          </a:p>
        </p:txBody>
      </p:sp>
    </p:spTree>
    <p:extLst>
      <p:ext uri="{BB962C8B-B14F-4D97-AF65-F5344CB8AC3E}">
        <p14:creationId xmlns:p14="http://schemas.microsoft.com/office/powerpoint/2010/main" val="295322144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6D76CD7-05F5-86BD-D07A-307F972BA2EF}"/>
              </a:ext>
            </a:extLst>
          </p:cNvPr>
          <p:cNvSpPr>
            <a:spLocks noGrp="1"/>
          </p:cNvSpPr>
          <p:nvPr>
            <p:ph type="dt" sz="half" idx="10"/>
          </p:nvPr>
        </p:nvSpPr>
        <p:spPr/>
        <p:txBody>
          <a:bodyPr/>
          <a:lstStyle>
            <a:lvl1pPr>
              <a:defRPr/>
            </a:lvl1pPr>
          </a:lstStyle>
          <a:p>
            <a:pPr>
              <a:defRPr/>
            </a:pPr>
            <a:endParaRPr lang="pt-BR"/>
          </a:p>
        </p:txBody>
      </p:sp>
      <p:sp>
        <p:nvSpPr>
          <p:cNvPr id="6" name="Espaço Reservado para Rodapé 5">
            <a:extLst>
              <a:ext uri="{FF2B5EF4-FFF2-40B4-BE49-F238E27FC236}">
                <a16:creationId xmlns:a16="http://schemas.microsoft.com/office/drawing/2014/main" id="{D22CAA32-068A-2229-0A45-520302056810}"/>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6">
            <a:extLst>
              <a:ext uri="{FF2B5EF4-FFF2-40B4-BE49-F238E27FC236}">
                <a16:creationId xmlns:a16="http://schemas.microsoft.com/office/drawing/2014/main" id="{F51DA39E-19A9-8030-1E9C-A0254F4E1CCE}"/>
              </a:ext>
            </a:extLst>
          </p:cNvPr>
          <p:cNvSpPr>
            <a:spLocks noGrp="1"/>
          </p:cNvSpPr>
          <p:nvPr>
            <p:ph type="sldNum" sz="quarter" idx="12"/>
          </p:nvPr>
        </p:nvSpPr>
        <p:spPr/>
        <p:txBody>
          <a:bodyPr/>
          <a:lstStyle>
            <a:lvl1pPr>
              <a:defRPr/>
            </a:lvl1pPr>
          </a:lstStyle>
          <a:p>
            <a:fld id="{3FC5881A-75E9-47FB-B2FD-679928A671A0}" type="slidenum">
              <a:rPr lang="pt-BR" altLang="pt-BR"/>
              <a:pPr/>
              <a:t>‹nº›</a:t>
            </a:fld>
            <a:endParaRPr lang="pt-BR" altLang="pt-BR"/>
          </a:p>
        </p:txBody>
      </p:sp>
    </p:spTree>
    <p:extLst>
      <p:ext uri="{BB962C8B-B14F-4D97-AF65-F5344CB8AC3E}">
        <p14:creationId xmlns:p14="http://schemas.microsoft.com/office/powerpoint/2010/main" val="275036961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AB8BC11-068F-8407-DA2F-BE5F3B3FC8CD}"/>
              </a:ext>
            </a:extLst>
          </p:cNvPr>
          <p:cNvSpPr>
            <a:spLocks noGrp="1"/>
          </p:cNvSpPr>
          <p:nvPr>
            <p:ph type="dt" sz="half" idx="10"/>
          </p:nvPr>
        </p:nvSpPr>
        <p:spPr/>
        <p:txBody>
          <a:bodyPr/>
          <a:lstStyle>
            <a:lvl1pPr>
              <a:defRPr/>
            </a:lvl1pPr>
          </a:lstStyle>
          <a:p>
            <a:pPr>
              <a:defRPr/>
            </a:pPr>
            <a:endParaRPr lang="pt-BR"/>
          </a:p>
        </p:txBody>
      </p:sp>
      <p:sp>
        <p:nvSpPr>
          <p:cNvPr id="8" name="Espaço Reservado para Rodapé 7">
            <a:extLst>
              <a:ext uri="{FF2B5EF4-FFF2-40B4-BE49-F238E27FC236}">
                <a16:creationId xmlns:a16="http://schemas.microsoft.com/office/drawing/2014/main" id="{0DE52671-36AD-21BB-ADBC-7D7097622308}"/>
              </a:ext>
            </a:extLst>
          </p:cNvPr>
          <p:cNvSpPr>
            <a:spLocks noGrp="1"/>
          </p:cNvSpPr>
          <p:nvPr>
            <p:ph type="ftr" sz="quarter" idx="11"/>
          </p:nvPr>
        </p:nvSpPr>
        <p:spPr/>
        <p:txBody>
          <a:bodyPr/>
          <a:lstStyle>
            <a:lvl1pPr>
              <a:defRPr/>
            </a:lvl1pPr>
          </a:lstStyle>
          <a:p>
            <a:pPr>
              <a:defRPr/>
            </a:pPr>
            <a:endParaRPr lang="pt-BR"/>
          </a:p>
        </p:txBody>
      </p:sp>
      <p:sp>
        <p:nvSpPr>
          <p:cNvPr id="9" name="Espaço Reservado para Número de Slide 8">
            <a:extLst>
              <a:ext uri="{FF2B5EF4-FFF2-40B4-BE49-F238E27FC236}">
                <a16:creationId xmlns:a16="http://schemas.microsoft.com/office/drawing/2014/main" id="{2D56459D-5BA1-0049-B6CB-06D3602196C1}"/>
              </a:ext>
            </a:extLst>
          </p:cNvPr>
          <p:cNvSpPr>
            <a:spLocks noGrp="1"/>
          </p:cNvSpPr>
          <p:nvPr>
            <p:ph type="sldNum" sz="quarter" idx="12"/>
          </p:nvPr>
        </p:nvSpPr>
        <p:spPr/>
        <p:txBody>
          <a:bodyPr/>
          <a:lstStyle>
            <a:lvl1pPr>
              <a:defRPr/>
            </a:lvl1pPr>
          </a:lstStyle>
          <a:p>
            <a:fld id="{87685B75-0309-4D1F-8138-C6A4B42487DE}" type="slidenum">
              <a:rPr lang="pt-BR" altLang="pt-BR"/>
              <a:pPr/>
              <a:t>‹nº›</a:t>
            </a:fld>
            <a:endParaRPr lang="pt-BR" altLang="pt-BR"/>
          </a:p>
        </p:txBody>
      </p:sp>
    </p:spTree>
    <p:extLst>
      <p:ext uri="{BB962C8B-B14F-4D97-AF65-F5344CB8AC3E}">
        <p14:creationId xmlns:p14="http://schemas.microsoft.com/office/powerpoint/2010/main" val="237367049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a:extLst>
              <a:ext uri="{FF2B5EF4-FFF2-40B4-BE49-F238E27FC236}">
                <a16:creationId xmlns:a16="http://schemas.microsoft.com/office/drawing/2014/main" id="{F1F2E0A8-963B-73F5-6CDC-F9E4242282C5}"/>
              </a:ext>
            </a:extLst>
          </p:cNvPr>
          <p:cNvSpPr>
            <a:spLocks noGrp="1"/>
          </p:cNvSpPr>
          <p:nvPr>
            <p:ph type="dt" sz="half" idx="10"/>
          </p:nvPr>
        </p:nvSpPr>
        <p:spPr/>
        <p:txBody>
          <a:bodyPr/>
          <a:lstStyle>
            <a:lvl1pPr>
              <a:defRPr/>
            </a:lvl1pPr>
          </a:lstStyle>
          <a:p>
            <a:pPr>
              <a:defRPr/>
            </a:pPr>
            <a:endParaRPr lang="pt-BR"/>
          </a:p>
        </p:txBody>
      </p:sp>
      <p:sp>
        <p:nvSpPr>
          <p:cNvPr id="4" name="Espaço Reservado para Rodapé 3">
            <a:extLst>
              <a:ext uri="{FF2B5EF4-FFF2-40B4-BE49-F238E27FC236}">
                <a16:creationId xmlns:a16="http://schemas.microsoft.com/office/drawing/2014/main" id="{79D96351-8055-604D-83DA-AF1A4D925149}"/>
              </a:ext>
            </a:extLst>
          </p:cNvPr>
          <p:cNvSpPr>
            <a:spLocks noGrp="1"/>
          </p:cNvSpPr>
          <p:nvPr>
            <p:ph type="ftr" sz="quarter" idx="11"/>
          </p:nvPr>
        </p:nvSpPr>
        <p:spPr/>
        <p:txBody>
          <a:bodyPr/>
          <a:lstStyle>
            <a:lvl1pPr>
              <a:defRPr/>
            </a:lvl1pPr>
          </a:lstStyle>
          <a:p>
            <a:pPr>
              <a:defRPr/>
            </a:pPr>
            <a:endParaRPr lang="pt-BR"/>
          </a:p>
        </p:txBody>
      </p:sp>
      <p:sp>
        <p:nvSpPr>
          <p:cNvPr id="5" name="Espaço Reservado para Número de Slide 4">
            <a:extLst>
              <a:ext uri="{FF2B5EF4-FFF2-40B4-BE49-F238E27FC236}">
                <a16:creationId xmlns:a16="http://schemas.microsoft.com/office/drawing/2014/main" id="{FF9C2AEE-DB7E-99AA-0EB2-05CDF02769B2}"/>
              </a:ext>
            </a:extLst>
          </p:cNvPr>
          <p:cNvSpPr>
            <a:spLocks noGrp="1"/>
          </p:cNvSpPr>
          <p:nvPr>
            <p:ph type="sldNum" sz="quarter" idx="12"/>
          </p:nvPr>
        </p:nvSpPr>
        <p:spPr/>
        <p:txBody>
          <a:bodyPr/>
          <a:lstStyle>
            <a:lvl1pPr>
              <a:defRPr/>
            </a:lvl1pPr>
          </a:lstStyle>
          <a:p>
            <a:fld id="{1C8F1CFB-D244-47F3-AB90-0732909BD4D3}" type="slidenum">
              <a:rPr lang="pt-BR" altLang="pt-BR"/>
              <a:pPr/>
              <a:t>‹nº›</a:t>
            </a:fld>
            <a:endParaRPr lang="pt-BR" altLang="pt-BR"/>
          </a:p>
        </p:txBody>
      </p:sp>
    </p:spTree>
    <p:extLst>
      <p:ext uri="{BB962C8B-B14F-4D97-AF65-F5344CB8AC3E}">
        <p14:creationId xmlns:p14="http://schemas.microsoft.com/office/powerpoint/2010/main" val="178052187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59AFA95-2D2C-8B2B-B294-DD6E471F3449}"/>
              </a:ext>
            </a:extLst>
          </p:cNvPr>
          <p:cNvSpPr>
            <a:spLocks noGrp="1"/>
          </p:cNvSpPr>
          <p:nvPr>
            <p:ph type="dt" sz="half" idx="10"/>
          </p:nvPr>
        </p:nvSpPr>
        <p:spPr/>
        <p:txBody>
          <a:bodyPr/>
          <a:lstStyle>
            <a:lvl1pPr>
              <a:defRPr/>
            </a:lvl1pPr>
          </a:lstStyle>
          <a:p>
            <a:pPr>
              <a:defRPr/>
            </a:pPr>
            <a:endParaRPr lang="pt-BR"/>
          </a:p>
        </p:txBody>
      </p:sp>
      <p:sp>
        <p:nvSpPr>
          <p:cNvPr id="3" name="Espaço Reservado para Rodapé 2">
            <a:extLst>
              <a:ext uri="{FF2B5EF4-FFF2-40B4-BE49-F238E27FC236}">
                <a16:creationId xmlns:a16="http://schemas.microsoft.com/office/drawing/2014/main" id="{C4FDFC75-FED4-E26D-A28C-88918E4C1265}"/>
              </a:ext>
            </a:extLst>
          </p:cNvPr>
          <p:cNvSpPr>
            <a:spLocks noGrp="1"/>
          </p:cNvSpPr>
          <p:nvPr>
            <p:ph type="ftr" sz="quarter" idx="11"/>
          </p:nvPr>
        </p:nvSpPr>
        <p:spPr/>
        <p:txBody>
          <a:bodyPr/>
          <a:lstStyle>
            <a:lvl1pPr>
              <a:defRPr/>
            </a:lvl1pPr>
          </a:lstStyle>
          <a:p>
            <a:pPr>
              <a:defRPr/>
            </a:pPr>
            <a:endParaRPr lang="pt-BR"/>
          </a:p>
        </p:txBody>
      </p:sp>
      <p:sp>
        <p:nvSpPr>
          <p:cNvPr id="4" name="Espaço Reservado para Número de Slide 3">
            <a:extLst>
              <a:ext uri="{FF2B5EF4-FFF2-40B4-BE49-F238E27FC236}">
                <a16:creationId xmlns:a16="http://schemas.microsoft.com/office/drawing/2014/main" id="{FCA2C102-3E46-1F3C-E56C-5AB5BFA0FC6E}"/>
              </a:ext>
            </a:extLst>
          </p:cNvPr>
          <p:cNvSpPr>
            <a:spLocks noGrp="1"/>
          </p:cNvSpPr>
          <p:nvPr>
            <p:ph type="sldNum" sz="quarter" idx="12"/>
          </p:nvPr>
        </p:nvSpPr>
        <p:spPr/>
        <p:txBody>
          <a:bodyPr/>
          <a:lstStyle>
            <a:lvl1pPr>
              <a:defRPr/>
            </a:lvl1pPr>
          </a:lstStyle>
          <a:p>
            <a:fld id="{30130319-8A00-4533-85C9-424F4C5ED914}" type="slidenum">
              <a:rPr lang="pt-BR" altLang="pt-BR"/>
              <a:pPr/>
              <a:t>‹nº›</a:t>
            </a:fld>
            <a:endParaRPr lang="pt-BR" altLang="pt-BR"/>
          </a:p>
        </p:txBody>
      </p:sp>
    </p:spTree>
    <p:extLst>
      <p:ext uri="{BB962C8B-B14F-4D97-AF65-F5344CB8AC3E}">
        <p14:creationId xmlns:p14="http://schemas.microsoft.com/office/powerpoint/2010/main" val="391075155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a:extLst>
              <a:ext uri="{FF2B5EF4-FFF2-40B4-BE49-F238E27FC236}">
                <a16:creationId xmlns:a16="http://schemas.microsoft.com/office/drawing/2014/main" id="{DBD55E46-6645-2EA8-7494-5DF2C0F310E7}"/>
              </a:ext>
            </a:extLst>
          </p:cNvPr>
          <p:cNvSpPr>
            <a:spLocks noGrp="1"/>
          </p:cNvSpPr>
          <p:nvPr>
            <p:ph type="dt" sz="half" idx="10"/>
          </p:nvPr>
        </p:nvSpPr>
        <p:spPr/>
        <p:txBody>
          <a:bodyPr/>
          <a:lstStyle>
            <a:lvl1pPr>
              <a:defRPr/>
            </a:lvl1pPr>
          </a:lstStyle>
          <a:p>
            <a:pPr>
              <a:defRPr/>
            </a:pPr>
            <a:endParaRPr lang="pt-BR"/>
          </a:p>
        </p:txBody>
      </p:sp>
      <p:sp>
        <p:nvSpPr>
          <p:cNvPr id="6" name="Espaço Reservado para Rodapé 5">
            <a:extLst>
              <a:ext uri="{FF2B5EF4-FFF2-40B4-BE49-F238E27FC236}">
                <a16:creationId xmlns:a16="http://schemas.microsoft.com/office/drawing/2014/main" id="{573A6BAB-CFF3-13A5-6100-DF33B8864F23}"/>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6">
            <a:extLst>
              <a:ext uri="{FF2B5EF4-FFF2-40B4-BE49-F238E27FC236}">
                <a16:creationId xmlns:a16="http://schemas.microsoft.com/office/drawing/2014/main" id="{53A9E3E6-C256-2CF9-7B7A-5AEC0193FC86}"/>
              </a:ext>
            </a:extLst>
          </p:cNvPr>
          <p:cNvSpPr>
            <a:spLocks noGrp="1"/>
          </p:cNvSpPr>
          <p:nvPr>
            <p:ph type="sldNum" sz="quarter" idx="12"/>
          </p:nvPr>
        </p:nvSpPr>
        <p:spPr/>
        <p:txBody>
          <a:bodyPr/>
          <a:lstStyle>
            <a:lvl1pPr>
              <a:defRPr/>
            </a:lvl1pPr>
          </a:lstStyle>
          <a:p>
            <a:fld id="{EE995DAE-BD7B-44C1-9BBC-0BBD4FF3A7B3}" type="slidenum">
              <a:rPr lang="pt-BR" altLang="pt-BR"/>
              <a:pPr/>
              <a:t>‹nº›</a:t>
            </a:fld>
            <a:endParaRPr lang="pt-BR" altLang="pt-BR"/>
          </a:p>
        </p:txBody>
      </p:sp>
    </p:spTree>
    <p:extLst>
      <p:ext uri="{BB962C8B-B14F-4D97-AF65-F5344CB8AC3E}">
        <p14:creationId xmlns:p14="http://schemas.microsoft.com/office/powerpoint/2010/main" val="6884594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a:extLst>
              <a:ext uri="{FF2B5EF4-FFF2-40B4-BE49-F238E27FC236}">
                <a16:creationId xmlns:a16="http://schemas.microsoft.com/office/drawing/2014/main" id="{588618EC-7723-DE74-E151-96167E7E17B5}"/>
              </a:ext>
            </a:extLst>
          </p:cNvPr>
          <p:cNvSpPr>
            <a:spLocks noGrp="1"/>
          </p:cNvSpPr>
          <p:nvPr>
            <p:ph type="dt" sz="half" idx="10"/>
          </p:nvPr>
        </p:nvSpPr>
        <p:spPr/>
        <p:txBody>
          <a:bodyPr/>
          <a:lstStyle>
            <a:lvl1pPr>
              <a:defRPr/>
            </a:lvl1pPr>
          </a:lstStyle>
          <a:p>
            <a:pPr>
              <a:defRPr/>
            </a:pPr>
            <a:endParaRPr lang="pt-BR"/>
          </a:p>
        </p:txBody>
      </p:sp>
      <p:sp>
        <p:nvSpPr>
          <p:cNvPr id="6" name="Espaço Reservado para Rodapé 5">
            <a:extLst>
              <a:ext uri="{FF2B5EF4-FFF2-40B4-BE49-F238E27FC236}">
                <a16:creationId xmlns:a16="http://schemas.microsoft.com/office/drawing/2014/main" id="{E639E7A6-C26E-21C1-77E6-F556A8F517B7}"/>
              </a:ext>
            </a:extLst>
          </p:cNvPr>
          <p:cNvSpPr>
            <a:spLocks noGrp="1"/>
          </p:cNvSpPr>
          <p:nvPr>
            <p:ph type="ftr" sz="quarter" idx="11"/>
          </p:nvPr>
        </p:nvSpPr>
        <p:spPr/>
        <p:txBody>
          <a:bodyPr/>
          <a:lstStyle>
            <a:lvl1pPr>
              <a:defRPr/>
            </a:lvl1pPr>
          </a:lstStyle>
          <a:p>
            <a:pPr>
              <a:defRPr/>
            </a:pPr>
            <a:endParaRPr lang="pt-BR"/>
          </a:p>
        </p:txBody>
      </p:sp>
      <p:sp>
        <p:nvSpPr>
          <p:cNvPr id="7" name="Espaço Reservado para Número de Slide 6">
            <a:extLst>
              <a:ext uri="{FF2B5EF4-FFF2-40B4-BE49-F238E27FC236}">
                <a16:creationId xmlns:a16="http://schemas.microsoft.com/office/drawing/2014/main" id="{F2352843-8764-5DB5-7189-1AD11352661B}"/>
              </a:ext>
            </a:extLst>
          </p:cNvPr>
          <p:cNvSpPr>
            <a:spLocks noGrp="1"/>
          </p:cNvSpPr>
          <p:nvPr>
            <p:ph type="sldNum" sz="quarter" idx="12"/>
          </p:nvPr>
        </p:nvSpPr>
        <p:spPr/>
        <p:txBody>
          <a:bodyPr/>
          <a:lstStyle>
            <a:lvl1pPr>
              <a:defRPr/>
            </a:lvl1pPr>
          </a:lstStyle>
          <a:p>
            <a:fld id="{DB09E33E-A714-4EF5-A73A-207AB9A41618}" type="slidenum">
              <a:rPr lang="pt-BR" altLang="pt-BR"/>
              <a:pPr/>
              <a:t>‹nº›</a:t>
            </a:fld>
            <a:endParaRPr lang="pt-BR" altLang="pt-BR"/>
          </a:p>
        </p:txBody>
      </p:sp>
    </p:spTree>
    <p:extLst>
      <p:ext uri="{BB962C8B-B14F-4D97-AF65-F5344CB8AC3E}">
        <p14:creationId xmlns:p14="http://schemas.microsoft.com/office/powerpoint/2010/main" val="323815287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EB02D8C3-CE42-9C39-EEED-650F598EF31B}"/>
              </a:ext>
            </a:extLst>
          </p:cNvPr>
          <p:cNvGrpSpPr>
            <a:grpSpLocks/>
          </p:cNvGrpSpPr>
          <p:nvPr/>
        </p:nvGrpSpPr>
        <p:grpSpPr bwMode="auto">
          <a:xfrm>
            <a:off x="0" y="0"/>
            <a:ext cx="9144000" cy="6856413"/>
            <a:chOff x="0" y="0"/>
            <a:chExt cx="5760" cy="4319"/>
          </a:xfrm>
        </p:grpSpPr>
        <p:sp>
          <p:nvSpPr>
            <p:cNvPr id="6147" name="Freeform 3">
              <a:extLst>
                <a:ext uri="{FF2B5EF4-FFF2-40B4-BE49-F238E27FC236}">
                  <a16:creationId xmlns:a16="http://schemas.microsoft.com/office/drawing/2014/main" id="{B444C413-6A9C-655A-C05F-B81038867C8F}"/>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pt-BR">
                <a:latin typeface="Arial" charset="0"/>
                <a:ea typeface="+mn-ea"/>
              </a:endParaRPr>
            </a:p>
          </p:txBody>
        </p:sp>
        <p:sp>
          <p:nvSpPr>
            <p:cNvPr id="6148" name="Freeform 4">
              <a:extLst>
                <a:ext uri="{FF2B5EF4-FFF2-40B4-BE49-F238E27FC236}">
                  <a16:creationId xmlns:a16="http://schemas.microsoft.com/office/drawing/2014/main" id="{8C82D109-5B5A-0A6B-5D01-45A17A01F3B2}"/>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49" name="Freeform 5">
              <a:extLst>
                <a:ext uri="{FF2B5EF4-FFF2-40B4-BE49-F238E27FC236}">
                  <a16:creationId xmlns:a16="http://schemas.microsoft.com/office/drawing/2014/main" id="{276FB5E6-9B2F-973F-7939-97CBE7D77DD3}"/>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pt-BR">
                <a:latin typeface="Arial" charset="0"/>
                <a:ea typeface="+mn-ea"/>
              </a:endParaRPr>
            </a:p>
          </p:txBody>
        </p:sp>
        <p:sp>
          <p:nvSpPr>
            <p:cNvPr id="1035" name="Freeform 6">
              <a:extLst>
                <a:ext uri="{FF2B5EF4-FFF2-40B4-BE49-F238E27FC236}">
                  <a16:creationId xmlns:a16="http://schemas.microsoft.com/office/drawing/2014/main" id="{D2DE202C-A148-73AD-13DE-438A17CB0354}"/>
                </a:ext>
              </a:extLst>
            </p:cNvPr>
            <p:cNvSpPr>
              <a:spLocks/>
            </p:cNvSpPr>
            <p:nvPr/>
          </p:nvSpPr>
          <p:spPr bwMode="hidden">
            <a:xfrm>
              <a:off x="4038" y="3577"/>
              <a:ext cx="1720" cy="65"/>
            </a:xfrm>
            <a:custGeom>
              <a:avLst/>
              <a:gdLst>
                <a:gd name="T0" fmla="*/ 1720 w 1722"/>
                <a:gd name="T1" fmla="*/ 65 h 66"/>
                <a:gd name="T2" fmla="*/ 1720 w 1722"/>
                <a:gd name="T3" fmla="*/ 59 h 66"/>
                <a:gd name="T4" fmla="*/ 0 w 1722"/>
                <a:gd name="T5" fmla="*/ 0 h 66"/>
                <a:gd name="T6" fmla="*/ 0 w 1722"/>
                <a:gd name="T7" fmla="*/ 47 h 66"/>
                <a:gd name="T8" fmla="*/ 1720 w 1722"/>
                <a:gd name="T9" fmla="*/ 65 h 66"/>
                <a:gd name="T10" fmla="*/ 1720 w 1722"/>
                <a:gd name="T11" fmla="*/ 65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51" name="Freeform 7">
              <a:extLst>
                <a:ext uri="{FF2B5EF4-FFF2-40B4-BE49-F238E27FC236}">
                  <a16:creationId xmlns:a16="http://schemas.microsoft.com/office/drawing/2014/main" id="{E74D0B76-87B2-B9CC-3B59-52B4AF19C10C}"/>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pt-BR">
                <a:latin typeface="Arial" charset="0"/>
                <a:ea typeface="+mn-ea"/>
              </a:endParaRPr>
            </a:p>
          </p:txBody>
        </p:sp>
        <p:sp>
          <p:nvSpPr>
            <p:cNvPr id="1037" name="Freeform 8">
              <a:extLst>
                <a:ext uri="{FF2B5EF4-FFF2-40B4-BE49-F238E27FC236}">
                  <a16:creationId xmlns:a16="http://schemas.microsoft.com/office/drawing/2014/main" id="{C70C2C0B-85C6-8412-79BC-3AA85788433F}"/>
                </a:ext>
              </a:extLst>
            </p:cNvPr>
            <p:cNvSpPr>
              <a:spLocks/>
            </p:cNvSpPr>
            <p:nvPr/>
          </p:nvSpPr>
          <p:spPr bwMode="hidden">
            <a:xfrm>
              <a:off x="4784" y="3702"/>
              <a:ext cx="974" cy="101"/>
            </a:xfrm>
            <a:custGeom>
              <a:avLst/>
              <a:gdLst>
                <a:gd name="T0" fmla="*/ 974 w 975"/>
                <a:gd name="T1" fmla="*/ 48 h 101"/>
                <a:gd name="T2" fmla="*/ 974 w 975"/>
                <a:gd name="T3" fmla="*/ 0 h 101"/>
                <a:gd name="T4" fmla="*/ 0 w 975"/>
                <a:gd name="T5" fmla="*/ 24 h 101"/>
                <a:gd name="T6" fmla="*/ 0 w 975"/>
                <a:gd name="T7" fmla="*/ 101 h 101"/>
                <a:gd name="T8" fmla="*/ 974 w 975"/>
                <a:gd name="T9" fmla="*/ 48 h 101"/>
                <a:gd name="T10" fmla="*/ 97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1038" name="Freeform 9">
              <a:extLst>
                <a:ext uri="{FF2B5EF4-FFF2-40B4-BE49-F238E27FC236}">
                  <a16:creationId xmlns:a16="http://schemas.microsoft.com/office/drawing/2014/main" id="{7256AC93-0A8D-7A62-949C-7AB45A49FE1B}"/>
                </a:ext>
              </a:extLst>
            </p:cNvPr>
            <p:cNvSpPr>
              <a:spLocks/>
            </p:cNvSpPr>
            <p:nvPr/>
          </p:nvSpPr>
          <p:spPr bwMode="hidden">
            <a:xfrm>
              <a:off x="3619" y="3815"/>
              <a:ext cx="2139" cy="198"/>
            </a:xfrm>
            <a:custGeom>
              <a:avLst/>
              <a:gdLst>
                <a:gd name="T0" fmla="*/ 2139 w 2141"/>
                <a:gd name="T1" fmla="*/ 0 h 198"/>
                <a:gd name="T2" fmla="*/ 0 w 2141"/>
                <a:gd name="T3" fmla="*/ 156 h 198"/>
                <a:gd name="T4" fmla="*/ 0 w 2141"/>
                <a:gd name="T5" fmla="*/ 198 h 198"/>
                <a:gd name="T6" fmla="*/ 2139 w 2141"/>
                <a:gd name="T7" fmla="*/ 0 h 198"/>
                <a:gd name="T8" fmla="*/ 213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54" name="Freeform 10">
              <a:extLst>
                <a:ext uri="{FF2B5EF4-FFF2-40B4-BE49-F238E27FC236}">
                  <a16:creationId xmlns:a16="http://schemas.microsoft.com/office/drawing/2014/main" id="{97C7BF77-6F30-1533-E801-E1C79E9C59E9}"/>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pt-BR">
                <a:latin typeface="Arial" charset="0"/>
                <a:ea typeface="+mn-ea"/>
              </a:endParaRPr>
            </a:p>
          </p:txBody>
        </p:sp>
        <p:sp>
          <p:nvSpPr>
            <p:cNvPr id="1040" name="Freeform 11">
              <a:extLst>
                <a:ext uri="{FF2B5EF4-FFF2-40B4-BE49-F238E27FC236}">
                  <a16:creationId xmlns:a16="http://schemas.microsoft.com/office/drawing/2014/main" id="{FE960A97-D8D1-C98F-5C4F-F9497766E603}"/>
                </a:ext>
              </a:extLst>
            </p:cNvPr>
            <p:cNvSpPr>
              <a:spLocks/>
            </p:cNvSpPr>
            <p:nvPr/>
          </p:nvSpPr>
          <p:spPr bwMode="hidden">
            <a:xfrm>
              <a:off x="2097" y="4043"/>
              <a:ext cx="2514" cy="276"/>
            </a:xfrm>
            <a:custGeom>
              <a:avLst/>
              <a:gdLst>
                <a:gd name="T0" fmla="*/ 2179 w 2517"/>
                <a:gd name="T1" fmla="*/ 276 h 276"/>
                <a:gd name="T2" fmla="*/ 2514 w 2517"/>
                <a:gd name="T3" fmla="*/ 204 h 276"/>
                <a:gd name="T4" fmla="*/ 2257 w 2517"/>
                <a:gd name="T5" fmla="*/ 0 h 276"/>
                <a:gd name="T6" fmla="*/ 0 w 2517"/>
                <a:gd name="T7" fmla="*/ 276 h 276"/>
                <a:gd name="T8" fmla="*/ 2179 w 2517"/>
                <a:gd name="T9" fmla="*/ 276 h 276"/>
                <a:gd name="T10" fmla="*/ 217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56" name="Freeform 12">
              <a:extLst>
                <a:ext uri="{FF2B5EF4-FFF2-40B4-BE49-F238E27FC236}">
                  <a16:creationId xmlns:a16="http://schemas.microsoft.com/office/drawing/2014/main" id="{66D9C3D5-B8DD-100A-1FEC-1EB081B218D3}"/>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pt-BR">
                <a:latin typeface="Arial" charset="0"/>
                <a:ea typeface="+mn-ea"/>
              </a:endParaRPr>
            </a:p>
          </p:txBody>
        </p:sp>
        <p:sp>
          <p:nvSpPr>
            <p:cNvPr id="1042" name="Freeform 13">
              <a:extLst>
                <a:ext uri="{FF2B5EF4-FFF2-40B4-BE49-F238E27FC236}">
                  <a16:creationId xmlns:a16="http://schemas.microsoft.com/office/drawing/2014/main" id="{2995AAC7-D651-60BC-7D75-AFD482395864}"/>
                </a:ext>
              </a:extLst>
            </p:cNvPr>
            <p:cNvSpPr>
              <a:spLocks/>
            </p:cNvSpPr>
            <p:nvPr/>
          </p:nvSpPr>
          <p:spPr bwMode="hidden">
            <a:xfrm>
              <a:off x="5030" y="3151"/>
              <a:ext cx="728" cy="240"/>
            </a:xfrm>
            <a:custGeom>
              <a:avLst/>
              <a:gdLst>
                <a:gd name="T0" fmla="*/ 728 w 729"/>
                <a:gd name="T1" fmla="*/ 240 h 240"/>
                <a:gd name="T2" fmla="*/ 0 w 729"/>
                <a:gd name="T3" fmla="*/ 0 h 240"/>
                <a:gd name="T4" fmla="*/ 0 w 729"/>
                <a:gd name="T5" fmla="*/ 6 h 240"/>
                <a:gd name="T6" fmla="*/ 728 w 729"/>
                <a:gd name="T7" fmla="*/ 240 h 240"/>
                <a:gd name="T8" fmla="*/ 72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58" name="Freeform 14">
              <a:extLst>
                <a:ext uri="{FF2B5EF4-FFF2-40B4-BE49-F238E27FC236}">
                  <a16:creationId xmlns:a16="http://schemas.microsoft.com/office/drawing/2014/main" id="{50037284-95F5-5111-B987-2EE1F672C445}"/>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1044" name="Freeform 15">
              <a:extLst>
                <a:ext uri="{FF2B5EF4-FFF2-40B4-BE49-F238E27FC236}">
                  <a16:creationId xmlns:a16="http://schemas.microsoft.com/office/drawing/2014/main" id="{DDDF5492-49E3-900C-3A0F-5BD1C44DA34C}"/>
                </a:ext>
              </a:extLst>
            </p:cNvPr>
            <p:cNvSpPr>
              <a:spLocks/>
            </p:cNvSpPr>
            <p:nvPr/>
          </p:nvSpPr>
          <p:spPr bwMode="hidden">
            <a:xfrm>
              <a:off x="5030" y="3049"/>
              <a:ext cx="728" cy="318"/>
            </a:xfrm>
            <a:custGeom>
              <a:avLst/>
              <a:gdLst>
                <a:gd name="T0" fmla="*/ 728 w 729"/>
                <a:gd name="T1" fmla="*/ 318 h 318"/>
                <a:gd name="T2" fmla="*/ 728 w 729"/>
                <a:gd name="T3" fmla="*/ 312 h 318"/>
                <a:gd name="T4" fmla="*/ 0 w 729"/>
                <a:gd name="T5" fmla="*/ 0 h 318"/>
                <a:gd name="T6" fmla="*/ 0 w 729"/>
                <a:gd name="T7" fmla="*/ 54 h 318"/>
                <a:gd name="T8" fmla="*/ 728 w 729"/>
                <a:gd name="T9" fmla="*/ 318 h 318"/>
                <a:gd name="T10" fmla="*/ 72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60" name="Freeform 16">
              <a:extLst>
                <a:ext uri="{FF2B5EF4-FFF2-40B4-BE49-F238E27FC236}">
                  <a16:creationId xmlns:a16="http://schemas.microsoft.com/office/drawing/2014/main" id="{536C1102-2411-E6EF-0EB1-2C953DCE2272}"/>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pt-BR">
                <a:latin typeface="Arial" charset="0"/>
                <a:ea typeface="+mn-ea"/>
              </a:endParaRPr>
            </a:p>
          </p:txBody>
        </p:sp>
        <p:sp>
          <p:nvSpPr>
            <p:cNvPr id="6161" name="Freeform 17">
              <a:extLst>
                <a:ext uri="{FF2B5EF4-FFF2-40B4-BE49-F238E27FC236}">
                  <a16:creationId xmlns:a16="http://schemas.microsoft.com/office/drawing/2014/main" id="{1CC33FD0-825E-9F6A-88D9-4D24230FE459}"/>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62" name="Freeform 18">
              <a:extLst>
                <a:ext uri="{FF2B5EF4-FFF2-40B4-BE49-F238E27FC236}">
                  <a16:creationId xmlns:a16="http://schemas.microsoft.com/office/drawing/2014/main" id="{80FC089C-1CE3-6D49-9A01-6F9F9CF097DB}"/>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pt-BR">
                <a:latin typeface="Arial" charset="0"/>
                <a:ea typeface="+mn-ea"/>
              </a:endParaRPr>
            </a:p>
          </p:txBody>
        </p:sp>
        <p:sp>
          <p:nvSpPr>
            <p:cNvPr id="1048" name="Freeform 19">
              <a:extLst>
                <a:ext uri="{FF2B5EF4-FFF2-40B4-BE49-F238E27FC236}">
                  <a16:creationId xmlns:a16="http://schemas.microsoft.com/office/drawing/2014/main" id="{6ED0BA06-6FE8-645C-947F-1C7C1504DFD9}"/>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64" name="Freeform 20">
              <a:extLst>
                <a:ext uri="{FF2B5EF4-FFF2-40B4-BE49-F238E27FC236}">
                  <a16:creationId xmlns:a16="http://schemas.microsoft.com/office/drawing/2014/main" id="{E185DEA5-B65B-4DE7-7C68-CA5EE9BA3B3B}"/>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1050" name="Freeform 21">
              <a:extLst>
                <a:ext uri="{FF2B5EF4-FFF2-40B4-BE49-F238E27FC236}">
                  <a16:creationId xmlns:a16="http://schemas.microsoft.com/office/drawing/2014/main" id="{AB4929D8-7306-37B9-2F30-CAC298954976}"/>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66" name="Freeform 22">
              <a:extLst>
                <a:ext uri="{FF2B5EF4-FFF2-40B4-BE49-F238E27FC236}">
                  <a16:creationId xmlns:a16="http://schemas.microsoft.com/office/drawing/2014/main" id="{C75C2368-7DDF-19D0-7AB9-96DFC4C05F5F}"/>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67" name="Freeform 23">
              <a:extLst>
                <a:ext uri="{FF2B5EF4-FFF2-40B4-BE49-F238E27FC236}">
                  <a16:creationId xmlns:a16="http://schemas.microsoft.com/office/drawing/2014/main" id="{404D6EA0-AE1F-EBE8-1617-3EE4255C7945}"/>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pt-BR">
                <a:latin typeface="Arial" charset="0"/>
                <a:ea typeface="+mn-ea"/>
              </a:endParaRPr>
            </a:p>
          </p:txBody>
        </p:sp>
        <p:sp>
          <p:nvSpPr>
            <p:cNvPr id="6168" name="Freeform 24">
              <a:extLst>
                <a:ext uri="{FF2B5EF4-FFF2-40B4-BE49-F238E27FC236}">
                  <a16:creationId xmlns:a16="http://schemas.microsoft.com/office/drawing/2014/main" id="{11581B4D-CADC-8922-DB09-ECC4CE9C16A8}"/>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pt-BR">
                <a:latin typeface="Arial" charset="0"/>
                <a:ea typeface="+mn-ea"/>
              </a:endParaRPr>
            </a:p>
          </p:txBody>
        </p:sp>
        <p:sp>
          <p:nvSpPr>
            <p:cNvPr id="1054" name="Freeform 25">
              <a:extLst>
                <a:ext uri="{FF2B5EF4-FFF2-40B4-BE49-F238E27FC236}">
                  <a16:creationId xmlns:a16="http://schemas.microsoft.com/office/drawing/2014/main" id="{17E5F785-8552-BE7D-AE78-374E7F9F3DE1}"/>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70" name="Freeform 26">
              <a:extLst>
                <a:ext uri="{FF2B5EF4-FFF2-40B4-BE49-F238E27FC236}">
                  <a16:creationId xmlns:a16="http://schemas.microsoft.com/office/drawing/2014/main" id="{ACE246DC-429F-E343-4188-5CD4F31658E1}"/>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pt-BR">
                <a:latin typeface="Arial" charset="0"/>
                <a:ea typeface="+mn-ea"/>
              </a:endParaRPr>
            </a:p>
          </p:txBody>
        </p:sp>
        <p:sp>
          <p:nvSpPr>
            <p:cNvPr id="6171" name="Freeform 27">
              <a:extLst>
                <a:ext uri="{FF2B5EF4-FFF2-40B4-BE49-F238E27FC236}">
                  <a16:creationId xmlns:a16="http://schemas.microsoft.com/office/drawing/2014/main" id="{39AF1C1F-0303-2309-9C33-7CCE4525D6FF}"/>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pt-BR">
                <a:latin typeface="Arial" charset="0"/>
                <a:ea typeface="+mn-ea"/>
              </a:endParaRPr>
            </a:p>
          </p:txBody>
        </p:sp>
        <p:sp>
          <p:nvSpPr>
            <p:cNvPr id="1057" name="Freeform 28">
              <a:extLst>
                <a:ext uri="{FF2B5EF4-FFF2-40B4-BE49-F238E27FC236}">
                  <a16:creationId xmlns:a16="http://schemas.microsoft.com/office/drawing/2014/main" id="{D4D57A4C-E5AE-94E6-4E11-22EDACD1E20C}"/>
                </a:ext>
              </a:extLst>
            </p:cNvPr>
            <p:cNvSpPr>
              <a:spLocks/>
            </p:cNvSpPr>
            <p:nvPr/>
          </p:nvSpPr>
          <p:spPr bwMode="hidden">
            <a:xfrm>
              <a:off x="5698" y="653"/>
              <a:ext cx="60" cy="311"/>
            </a:xfrm>
            <a:custGeom>
              <a:avLst/>
              <a:gdLst>
                <a:gd name="T0" fmla="*/ 0 w 60"/>
                <a:gd name="T1" fmla="*/ 144 h 312"/>
                <a:gd name="T2" fmla="*/ 60 w 60"/>
                <a:gd name="T3" fmla="*/ 31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73" name="Freeform 29">
              <a:extLst>
                <a:ext uri="{FF2B5EF4-FFF2-40B4-BE49-F238E27FC236}">
                  <a16:creationId xmlns:a16="http://schemas.microsoft.com/office/drawing/2014/main" id="{575B501F-1A1E-8A93-1B38-A4FBDAE6C50E}"/>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1059" name="Freeform 30">
              <a:extLst>
                <a:ext uri="{FF2B5EF4-FFF2-40B4-BE49-F238E27FC236}">
                  <a16:creationId xmlns:a16="http://schemas.microsoft.com/office/drawing/2014/main" id="{38CE2B90-FF4F-7075-4B22-29827558C0B1}"/>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pt-BR"/>
            </a:p>
          </p:txBody>
        </p:sp>
        <p:sp>
          <p:nvSpPr>
            <p:cNvPr id="6175" name="Freeform 31">
              <a:extLst>
                <a:ext uri="{FF2B5EF4-FFF2-40B4-BE49-F238E27FC236}">
                  <a16:creationId xmlns:a16="http://schemas.microsoft.com/office/drawing/2014/main" id="{A64FCBC8-DCD0-C40B-43FC-EEA8BAFD79FB}"/>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76" name="Freeform 32">
              <a:extLst>
                <a:ext uri="{FF2B5EF4-FFF2-40B4-BE49-F238E27FC236}">
                  <a16:creationId xmlns:a16="http://schemas.microsoft.com/office/drawing/2014/main" id="{5713F787-8427-0937-7A38-F86193DB875A}"/>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pt-BR">
                <a:latin typeface="Arial" charset="0"/>
                <a:ea typeface="+mn-ea"/>
              </a:endParaRPr>
            </a:p>
          </p:txBody>
        </p:sp>
        <p:sp>
          <p:nvSpPr>
            <p:cNvPr id="6177" name="Freeform 33">
              <a:extLst>
                <a:ext uri="{FF2B5EF4-FFF2-40B4-BE49-F238E27FC236}">
                  <a16:creationId xmlns:a16="http://schemas.microsoft.com/office/drawing/2014/main" id="{7C91B00D-8420-3A47-57BA-F2E0AF7C87EE}"/>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78" name="Freeform 34">
              <a:extLst>
                <a:ext uri="{FF2B5EF4-FFF2-40B4-BE49-F238E27FC236}">
                  <a16:creationId xmlns:a16="http://schemas.microsoft.com/office/drawing/2014/main" id="{810FA624-5305-2A0C-6C0A-92CDD76BF829}"/>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79" name="Freeform 35">
              <a:extLst>
                <a:ext uri="{FF2B5EF4-FFF2-40B4-BE49-F238E27FC236}">
                  <a16:creationId xmlns:a16="http://schemas.microsoft.com/office/drawing/2014/main" id="{D076D68F-D211-00C2-3E85-0B4EAF9283F4}"/>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pt-BR">
                <a:latin typeface="Arial" charset="0"/>
                <a:ea typeface="+mn-ea"/>
              </a:endParaRPr>
            </a:p>
          </p:txBody>
        </p:sp>
        <p:sp>
          <p:nvSpPr>
            <p:cNvPr id="6180" name="Freeform 36">
              <a:extLst>
                <a:ext uri="{FF2B5EF4-FFF2-40B4-BE49-F238E27FC236}">
                  <a16:creationId xmlns:a16="http://schemas.microsoft.com/office/drawing/2014/main" id="{C23F769D-C8EB-64FE-8D61-98975AB0E2BD}"/>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81" name="Freeform 37">
              <a:extLst>
                <a:ext uri="{FF2B5EF4-FFF2-40B4-BE49-F238E27FC236}">
                  <a16:creationId xmlns:a16="http://schemas.microsoft.com/office/drawing/2014/main" id="{77C6C870-CC9B-652C-D289-96B1C1C5F375}"/>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sp>
          <p:nvSpPr>
            <p:cNvPr id="6182" name="Freeform 38">
              <a:extLst>
                <a:ext uri="{FF2B5EF4-FFF2-40B4-BE49-F238E27FC236}">
                  <a16:creationId xmlns:a16="http://schemas.microsoft.com/office/drawing/2014/main" id="{8F3C90C9-05E1-CE70-1BA3-80B439C6E5D0}"/>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pt-BR">
                <a:latin typeface="Arial" charset="0"/>
                <a:ea typeface="+mn-ea"/>
              </a:endParaRPr>
            </a:p>
          </p:txBody>
        </p:sp>
        <p:grpSp>
          <p:nvGrpSpPr>
            <p:cNvPr id="1068" name="Group 39">
              <a:extLst>
                <a:ext uri="{FF2B5EF4-FFF2-40B4-BE49-F238E27FC236}">
                  <a16:creationId xmlns:a16="http://schemas.microsoft.com/office/drawing/2014/main" id="{3262EF96-D1FB-90CF-E75C-DC396837DF61}"/>
                </a:ext>
              </a:extLst>
            </p:cNvPr>
            <p:cNvGrpSpPr>
              <a:grpSpLocks/>
            </p:cNvGrpSpPr>
            <p:nvPr userDrawn="1"/>
          </p:nvGrpSpPr>
          <p:grpSpPr bwMode="auto">
            <a:xfrm>
              <a:off x="0" y="1632"/>
              <a:ext cx="5758" cy="1858"/>
              <a:chOff x="0" y="1632"/>
              <a:chExt cx="5758" cy="1858"/>
            </a:xfrm>
          </p:grpSpPr>
          <p:sp>
            <p:nvSpPr>
              <p:cNvPr id="6184" name="Freeform 40">
                <a:extLst>
                  <a:ext uri="{FF2B5EF4-FFF2-40B4-BE49-F238E27FC236}">
                    <a16:creationId xmlns:a16="http://schemas.microsoft.com/office/drawing/2014/main" id="{E4BEB334-12D1-2CC0-384F-566F72650AA9}"/>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pt-BR">
                  <a:latin typeface="Arial" charset="0"/>
                  <a:ea typeface="+mn-ea"/>
                </a:endParaRPr>
              </a:p>
            </p:txBody>
          </p:sp>
          <p:sp>
            <p:nvSpPr>
              <p:cNvPr id="6185" name="Freeform 41">
                <a:extLst>
                  <a:ext uri="{FF2B5EF4-FFF2-40B4-BE49-F238E27FC236}">
                    <a16:creationId xmlns:a16="http://schemas.microsoft.com/office/drawing/2014/main" id="{753FFE02-4E5B-8178-EF39-FC05E9891702}"/>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pt-BR">
                  <a:latin typeface="Arial" charset="0"/>
                  <a:ea typeface="+mn-ea"/>
                </a:endParaRPr>
              </a:p>
            </p:txBody>
          </p:sp>
        </p:grpSp>
      </p:grpSp>
      <p:sp>
        <p:nvSpPr>
          <p:cNvPr id="6186" name="Rectangle 42">
            <a:extLst>
              <a:ext uri="{FF2B5EF4-FFF2-40B4-BE49-F238E27FC236}">
                <a16:creationId xmlns:a16="http://schemas.microsoft.com/office/drawing/2014/main" id="{9FA55164-8AB3-8E8E-BE15-AA96BDBFB188}"/>
              </a:ext>
            </a:extLst>
          </p:cNvPr>
          <p:cNvSpPr>
            <a:spLocks noGrp="1" noChangeArrowheads="1"/>
          </p:cNvSpPr>
          <p:nvPr>
            <p:ph type="title"/>
          </p:nvPr>
        </p:nvSpPr>
        <p:spPr bwMode="auto">
          <a:xfrm>
            <a:off x="457200" y="277813"/>
            <a:ext cx="8229600" cy="6302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6187" name="Rectangle 43">
            <a:extLst>
              <a:ext uri="{FF2B5EF4-FFF2-40B4-BE49-F238E27FC236}">
                <a16:creationId xmlns:a16="http://schemas.microsoft.com/office/drawing/2014/main" id="{5F971591-A0AD-F050-7385-4A84A4F7A13D}"/>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6188" name="Rectangle 44">
            <a:extLst>
              <a:ext uri="{FF2B5EF4-FFF2-40B4-BE49-F238E27FC236}">
                <a16:creationId xmlns:a16="http://schemas.microsoft.com/office/drawing/2014/main" id="{F666855D-3EA3-EE88-A6D2-462C88DE8B79}"/>
              </a:ext>
            </a:extLst>
          </p:cNvPr>
          <p:cNvSpPr>
            <a:spLocks noGrp="1" noChangeArrowheads="1"/>
          </p:cNvSpPr>
          <p:nvPr>
            <p:ph type="dt" sz="half" idx="2"/>
          </p:nvPr>
        </p:nvSpPr>
        <p:spPr bwMode="auto">
          <a:xfrm>
            <a:off x="457200" y="6494463"/>
            <a:ext cx="2133600" cy="319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effectLst>
                  <a:outerShdw blurRad="38100" dist="38100" dir="2700000" algn="tl">
                    <a:srgbClr val="000000"/>
                  </a:outerShdw>
                </a:effectLst>
                <a:latin typeface="Arial" charset="0"/>
                <a:ea typeface="+mn-ea"/>
              </a:defRPr>
            </a:lvl1pPr>
          </a:lstStyle>
          <a:p>
            <a:pPr>
              <a:defRPr/>
            </a:pPr>
            <a:endParaRPr lang="pt-BR"/>
          </a:p>
        </p:txBody>
      </p:sp>
      <p:sp>
        <p:nvSpPr>
          <p:cNvPr id="6189" name="Rectangle 45">
            <a:extLst>
              <a:ext uri="{FF2B5EF4-FFF2-40B4-BE49-F238E27FC236}">
                <a16:creationId xmlns:a16="http://schemas.microsoft.com/office/drawing/2014/main" id="{4176D4B6-AFD0-B096-A7AF-470423FD2DD0}"/>
              </a:ext>
            </a:extLst>
          </p:cNvPr>
          <p:cNvSpPr>
            <a:spLocks noGrp="1" noChangeArrowheads="1"/>
          </p:cNvSpPr>
          <p:nvPr>
            <p:ph type="ftr" sz="quarter" idx="3"/>
          </p:nvPr>
        </p:nvSpPr>
        <p:spPr bwMode="auto">
          <a:xfrm>
            <a:off x="3124200" y="6524625"/>
            <a:ext cx="2895600" cy="3603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900">
                <a:effectLst>
                  <a:outerShdw blurRad="38100" dist="38100" dir="2700000" algn="tl">
                    <a:srgbClr val="000000"/>
                  </a:outerShdw>
                </a:effectLst>
                <a:latin typeface="Arial" charset="0"/>
                <a:ea typeface="+mn-ea"/>
              </a:defRPr>
            </a:lvl1pPr>
          </a:lstStyle>
          <a:p>
            <a:pPr>
              <a:defRPr/>
            </a:pPr>
            <a:endParaRPr lang="pt-BR"/>
          </a:p>
        </p:txBody>
      </p:sp>
      <p:sp>
        <p:nvSpPr>
          <p:cNvPr id="6190" name="Rectangle 46">
            <a:extLst>
              <a:ext uri="{FF2B5EF4-FFF2-40B4-BE49-F238E27FC236}">
                <a16:creationId xmlns:a16="http://schemas.microsoft.com/office/drawing/2014/main" id="{9F063463-3076-224D-A02F-DF1C4F6DB87D}"/>
              </a:ext>
            </a:extLst>
          </p:cNvPr>
          <p:cNvSpPr>
            <a:spLocks noGrp="1" noChangeArrowheads="1"/>
          </p:cNvSpPr>
          <p:nvPr>
            <p:ph type="sldNum" sz="quarter" idx="4"/>
          </p:nvPr>
        </p:nvSpPr>
        <p:spPr bwMode="auto">
          <a:xfrm>
            <a:off x="6553200" y="6524625"/>
            <a:ext cx="2133600" cy="2889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900">
                <a:effectLst>
                  <a:outerShdw blurRad="38100" dist="38100" dir="2700000" algn="tl">
                    <a:srgbClr val="000000"/>
                  </a:outerShdw>
                </a:effectLst>
              </a:defRPr>
            </a:lvl1pPr>
          </a:lstStyle>
          <a:p>
            <a:fld id="{7FD4A58F-C187-4956-8940-9E693E0B026A}" type="slidenum">
              <a:rPr lang="pt-BR" altLang="pt-BR"/>
              <a:pPr/>
              <a:t>‹nº›</a:t>
            </a:fld>
            <a:r>
              <a:rPr lang="pt-BR" altLang="pt-BR"/>
              <a:t> /21</a:t>
            </a:r>
          </a:p>
        </p:txBody>
      </p:sp>
    </p:spTree>
  </p:cSld>
  <p:clrMap bg1="dk2" tx1="lt1" bg2="dk1"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ransition>
    <p:random/>
  </p:transition>
  <p:hf hdr="0" ftr="0" dt="0"/>
  <p:txStyles>
    <p:titleStyle>
      <a:lvl1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mj-lt"/>
          <a:ea typeface="MS PGothic" panose="020B0600070205080204" pitchFamily="34" charset="-128"/>
          <a:cs typeface="+mj-cs"/>
        </a:defRPr>
      </a:lvl1pPr>
      <a:lvl2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pitchFamily="34" charset="0"/>
          <a:ea typeface="MS PGothic" panose="020B0600070205080204" pitchFamily="34" charset="-128"/>
        </a:defRPr>
      </a:lvl2pPr>
      <a:lvl3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pitchFamily="34" charset="0"/>
          <a:ea typeface="MS PGothic" panose="020B0600070205080204" pitchFamily="34" charset="-128"/>
        </a:defRPr>
      </a:lvl3pPr>
      <a:lvl4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pitchFamily="34" charset="0"/>
          <a:ea typeface="MS PGothic" panose="020B0600070205080204" pitchFamily="34" charset="-128"/>
        </a:defRPr>
      </a:lvl4pPr>
      <a:lvl5pPr algn="ctr" rtl="0" eaLnBrk="0" fontAlgn="base" hangingPunct="0">
        <a:spcBef>
          <a:spcPct val="0"/>
        </a:spcBef>
        <a:spcAft>
          <a:spcPct val="0"/>
        </a:spcAft>
        <a:defRPr sz="3600">
          <a:solidFill>
            <a:schemeClr val="tx2"/>
          </a:solidFill>
          <a:effectLst>
            <a:outerShdw blurRad="38100" dist="38100" dir="2700000" algn="tl">
              <a:srgbClr val="000000"/>
            </a:outerShdw>
          </a:effectLst>
          <a:latin typeface="Arial Black" pitchFamily="34" charset="0"/>
          <a:ea typeface="MS PGothic" panose="020B0600070205080204" pitchFamily="34" charset="-128"/>
        </a:defRPr>
      </a:lvl5pPr>
      <a:lvl6pPr marL="457200" algn="ctr" rtl="0" fontAlgn="base">
        <a:spcBef>
          <a:spcPct val="0"/>
        </a:spcBef>
        <a:spcAft>
          <a:spcPct val="0"/>
        </a:spcAft>
        <a:defRPr sz="3600">
          <a:solidFill>
            <a:schemeClr val="tx2"/>
          </a:solidFill>
          <a:effectLst>
            <a:outerShdw blurRad="38100" dist="38100" dir="2700000" algn="tl">
              <a:srgbClr val="000000"/>
            </a:outerShdw>
          </a:effectLst>
          <a:latin typeface="Arial Black" pitchFamily="34" charset="0"/>
        </a:defRPr>
      </a:lvl6pPr>
      <a:lvl7pPr marL="914400" algn="ctr" rtl="0" fontAlgn="base">
        <a:spcBef>
          <a:spcPct val="0"/>
        </a:spcBef>
        <a:spcAft>
          <a:spcPct val="0"/>
        </a:spcAft>
        <a:defRPr sz="3600">
          <a:solidFill>
            <a:schemeClr val="tx2"/>
          </a:solidFill>
          <a:effectLst>
            <a:outerShdw blurRad="38100" dist="38100" dir="2700000" algn="tl">
              <a:srgbClr val="000000"/>
            </a:outerShdw>
          </a:effectLst>
          <a:latin typeface="Arial Black" pitchFamily="34" charset="0"/>
        </a:defRPr>
      </a:lvl7pPr>
      <a:lvl8pPr marL="1371600" algn="ctr" rtl="0" fontAlgn="base">
        <a:spcBef>
          <a:spcPct val="0"/>
        </a:spcBef>
        <a:spcAft>
          <a:spcPct val="0"/>
        </a:spcAft>
        <a:defRPr sz="3600">
          <a:solidFill>
            <a:schemeClr val="tx2"/>
          </a:solidFill>
          <a:effectLst>
            <a:outerShdw blurRad="38100" dist="38100" dir="2700000" algn="tl">
              <a:srgbClr val="000000"/>
            </a:outerShdw>
          </a:effectLst>
          <a:latin typeface="Arial Black" pitchFamily="34" charset="0"/>
        </a:defRPr>
      </a:lvl8pPr>
      <a:lvl9pPr marL="1828800" algn="ctr" rtl="0" fontAlgn="base">
        <a:spcBef>
          <a:spcPct val="0"/>
        </a:spcBef>
        <a:spcAft>
          <a:spcPct val="0"/>
        </a:spcAft>
        <a:defRPr sz="3600">
          <a:solidFill>
            <a:schemeClr val="tx2"/>
          </a:solidFill>
          <a:effectLst>
            <a:outerShdw blurRad="38100" dist="38100" dir="2700000" algn="tl">
              <a:srgbClr val="000000"/>
            </a:outerShdw>
          </a:effectLst>
          <a:latin typeface="Arial Black" pitchFamily="34" charset="0"/>
        </a:defRPr>
      </a:lvl9pPr>
    </p:titleStyle>
    <p:bodyStyle>
      <a:lvl1pPr marL="342900" indent="-342900" algn="just" rtl="0" eaLnBrk="0" fontAlgn="base" hangingPunct="0">
        <a:spcBef>
          <a:spcPct val="20000"/>
        </a:spcBef>
        <a:spcAft>
          <a:spcPct val="0"/>
        </a:spcAft>
        <a:buClr>
          <a:schemeClr val="hlink"/>
        </a:buClr>
        <a:buSzPct val="90000"/>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S PGothic" panose="020B0600070205080204" pitchFamily="34" charset="-128"/>
          <a:cs typeface="+mn-cs"/>
        </a:defRPr>
      </a:lvl1pPr>
      <a:lvl2pPr marL="742950" indent="-285750" algn="just"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S PGothic" panose="020B0600070205080204" pitchFamily="34" charset="-128"/>
        </a:defRPr>
      </a:lvl2pPr>
      <a:lvl3pPr marL="1143000" indent="-228600" algn="just" rtl="0" eaLnBrk="0" fontAlgn="base" hangingPunct="0">
        <a:spcBef>
          <a:spcPct val="20000"/>
        </a:spcBef>
        <a:spcAft>
          <a:spcPct val="0"/>
        </a:spcAft>
        <a:buClr>
          <a:schemeClr val="accent2"/>
        </a:buClr>
        <a:buSzPct val="90000"/>
        <a:buFont typeface="Wingdings" panose="05000000000000000000" pitchFamily="2" charset="2"/>
        <a:buBlip>
          <a:blip r:embed="rId14"/>
        </a:buBlip>
        <a:defRPr sz="2600">
          <a:solidFill>
            <a:schemeClr val="tx1"/>
          </a:solidFill>
          <a:effectLst>
            <a:outerShdw blurRad="38100" dist="38100" dir="2700000" algn="tl">
              <a:srgbClr val="000000"/>
            </a:outerShdw>
          </a:effectLst>
          <a:latin typeface="+mn-lt"/>
          <a:ea typeface="MS PGothic" panose="020B0600070205080204" pitchFamily="34" charset="-128"/>
        </a:defRPr>
      </a:lvl3pPr>
      <a:lvl4pPr marL="1600200" indent="-228600" algn="just" rtl="0" eaLnBrk="0" fontAlgn="base" hangingPunct="0">
        <a:spcBef>
          <a:spcPct val="20000"/>
        </a:spcBef>
        <a:spcAft>
          <a:spcPct val="0"/>
        </a:spcAft>
        <a:buChar char="–"/>
        <a:defRPr sz="2400">
          <a:solidFill>
            <a:schemeClr val="tx1"/>
          </a:solidFill>
          <a:effectLst>
            <a:outerShdw blurRad="38100" dist="38100" dir="2700000" algn="tl">
              <a:srgbClr val="000000"/>
            </a:outerShdw>
          </a:effectLst>
          <a:latin typeface="+mn-lt"/>
          <a:ea typeface="MS PGothic" panose="020B0600070205080204" pitchFamily="34" charset="-128"/>
        </a:defRPr>
      </a:lvl4pPr>
      <a:lvl5pPr marL="2057400" indent="-228600" algn="just"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S PGothic" panose="020B0600070205080204" pitchFamily="34" charset="-128"/>
        </a:defRPr>
      </a:lvl5pPr>
      <a:lvl6pPr marL="2514600" indent="-228600" algn="just"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just"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just"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just"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7FDD8CA-6211-8698-F6B3-7D631EE500CE}"/>
              </a:ext>
            </a:extLst>
          </p:cNvPr>
          <p:cNvSpPr>
            <a:spLocks noGrp="1" noChangeArrowheads="1"/>
          </p:cNvSpPr>
          <p:nvPr>
            <p:ph type="ctrTitle"/>
          </p:nvPr>
        </p:nvSpPr>
        <p:spPr/>
        <p:txBody>
          <a:bodyPr/>
          <a:lstStyle/>
          <a:p>
            <a:pPr eaLnBrk="1" hangingPunct="1"/>
            <a:r>
              <a:rPr lang="pt-BR" altLang="pt-BR" sz="4800" b="1">
                <a:latin typeface="Verdana" panose="020B0604030504040204" pitchFamily="34" charset="0"/>
              </a:rPr>
              <a:t>A Técnica de Leitura</a:t>
            </a:r>
          </a:p>
        </p:txBody>
      </p:sp>
      <p:sp>
        <p:nvSpPr>
          <p:cNvPr id="2051" name="Rectangle 3">
            <a:extLst>
              <a:ext uri="{FF2B5EF4-FFF2-40B4-BE49-F238E27FC236}">
                <a16:creationId xmlns:a16="http://schemas.microsoft.com/office/drawing/2014/main" id="{12AB6FC9-E14C-64B1-D8DE-16991D373F50}"/>
              </a:ext>
            </a:extLst>
          </p:cNvPr>
          <p:cNvSpPr>
            <a:spLocks noGrp="1" noChangeArrowheads="1"/>
          </p:cNvSpPr>
          <p:nvPr>
            <p:ph type="subTitle" idx="1"/>
          </p:nvPr>
        </p:nvSpPr>
        <p:spPr>
          <a:xfrm>
            <a:off x="755650" y="4581525"/>
            <a:ext cx="7704138" cy="719138"/>
          </a:xfrm>
        </p:spPr>
        <p:txBody>
          <a:bodyPr/>
          <a:lstStyle/>
          <a:p>
            <a:pPr eaLnBrk="1" hangingPunct="1"/>
            <a:r>
              <a:rPr lang="pt-BR" altLang="pt-BR"/>
              <a:t>Prof. Dr. Manuel Antonio Molina Palma</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FDE7CAC2-9647-C9FF-3900-19C92FEB1018}"/>
              </a:ext>
            </a:extLst>
          </p:cNvPr>
          <p:cNvSpPr>
            <a:spLocks noGrp="1" noChangeArrowheads="1"/>
          </p:cNvSpPr>
          <p:nvPr>
            <p:ph type="body" idx="1"/>
          </p:nvPr>
        </p:nvSpPr>
        <p:spPr>
          <a:xfrm>
            <a:off x="0" y="1268413"/>
            <a:ext cx="9144000" cy="5184775"/>
          </a:xfrm>
        </p:spPr>
        <p:txBody>
          <a:bodyPr/>
          <a:lstStyle/>
          <a:p>
            <a:pPr eaLnBrk="1" hangingPunct="1">
              <a:lnSpc>
                <a:spcPct val="90000"/>
              </a:lnSpc>
              <a:spcBef>
                <a:spcPct val="45000"/>
              </a:spcBef>
            </a:pPr>
            <a:r>
              <a:rPr lang="pt-BR" altLang="pt-BR"/>
              <a:t>Desenvolver a capacidade de distinguir fatos, hipóteses e problemas;</a:t>
            </a:r>
          </a:p>
          <a:p>
            <a:pPr eaLnBrk="1" hangingPunct="1">
              <a:lnSpc>
                <a:spcPct val="90000"/>
              </a:lnSpc>
              <a:spcBef>
                <a:spcPct val="45000"/>
              </a:spcBef>
            </a:pPr>
            <a:r>
              <a:rPr lang="pt-BR" altLang="pt-BR"/>
              <a:t>Encontrar as idéias principais e as secundárias;</a:t>
            </a:r>
          </a:p>
          <a:p>
            <a:pPr eaLnBrk="1" hangingPunct="1">
              <a:lnSpc>
                <a:spcPct val="90000"/>
              </a:lnSpc>
              <a:spcBef>
                <a:spcPct val="45000"/>
              </a:spcBef>
            </a:pPr>
            <a:r>
              <a:rPr lang="pt-BR" altLang="pt-BR"/>
              <a:t>Perceber como as idéias se relacionam;</a:t>
            </a:r>
          </a:p>
          <a:p>
            <a:pPr eaLnBrk="1" hangingPunct="1">
              <a:lnSpc>
                <a:spcPct val="90000"/>
              </a:lnSpc>
              <a:spcBef>
                <a:spcPct val="45000"/>
              </a:spcBef>
            </a:pPr>
            <a:r>
              <a:rPr lang="pt-BR" altLang="pt-BR"/>
              <a:t>Identificar as conclusões e as bases que as sustentam</a:t>
            </a:r>
          </a:p>
          <a:p>
            <a:pPr eaLnBrk="1" hangingPunct="1">
              <a:lnSpc>
                <a:spcPct val="90000"/>
              </a:lnSpc>
              <a:spcBef>
                <a:spcPct val="45000"/>
              </a:spcBef>
              <a:buFont typeface="Wingdings" panose="05000000000000000000" pitchFamily="2" charset="2"/>
              <a:buNone/>
            </a:pPr>
            <a:r>
              <a:rPr lang="pt-BR" altLang="pt-BR" b="1">
                <a:solidFill>
                  <a:srgbClr val="FFFF00"/>
                </a:solidFill>
                <a:effectLst/>
              </a:rPr>
              <a:t>Presume que exista uma contribuição do autor da análise para o entendimento do texto</a:t>
            </a:r>
          </a:p>
        </p:txBody>
      </p:sp>
      <p:sp>
        <p:nvSpPr>
          <p:cNvPr id="23556" name="Rectangle 4">
            <a:extLst>
              <a:ext uri="{FF2B5EF4-FFF2-40B4-BE49-F238E27FC236}">
                <a16:creationId xmlns:a16="http://schemas.microsoft.com/office/drawing/2014/main" id="{FC915C36-E336-F0E7-B9E5-DCE6CB8D8969}"/>
              </a:ext>
            </a:extLst>
          </p:cNvPr>
          <p:cNvSpPr>
            <a:spLocks noGrp="1" noChangeArrowheads="1"/>
          </p:cNvSpPr>
          <p:nvPr>
            <p:ph type="title"/>
          </p:nvPr>
        </p:nvSpPr>
        <p:spPr>
          <a:xfrm>
            <a:off x="0" y="277813"/>
            <a:ext cx="9144000" cy="630237"/>
          </a:xfrm>
        </p:spPr>
        <p:txBody>
          <a:bodyPr/>
          <a:lstStyle/>
          <a:p>
            <a:pPr eaLnBrk="1" hangingPunct="1"/>
            <a:r>
              <a:rPr lang="pt-BR" altLang="pt-BR" sz="3200"/>
              <a:t>A análise de texto tem como objetivo:</a:t>
            </a:r>
          </a:p>
        </p:txBody>
      </p:sp>
      <p:sp>
        <p:nvSpPr>
          <p:cNvPr id="6" name="Espaço Reservado para Número de Slide 5">
            <a:extLst>
              <a:ext uri="{FF2B5EF4-FFF2-40B4-BE49-F238E27FC236}">
                <a16:creationId xmlns:a16="http://schemas.microsoft.com/office/drawing/2014/main" id="{42405D49-72C9-7A06-64D3-7D744F097FF3}"/>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7888FB5-1DB1-4EE2-97D3-5887127C7B94}" type="slidenum">
              <a:rPr lang="pt-BR" altLang="pt-BR" sz="900"/>
              <a:pPr eaLnBrk="1" hangingPunct="1"/>
              <a:t>10</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subTnLst>
                                    <p:animClr clrSpc="rgb" dir="cw">
                                      <p:cBhvr override="childStyle">
                                        <p:cTn dur="1" fill="hold" display="0" masterRel="nextClick" afterEffect="1"/>
                                        <p:tgtEl>
                                          <p:spTgt spid="23555">
                                            <p:txEl>
                                              <p:pRg st="0" end="0"/>
                                            </p:txEl>
                                          </p:spTgt>
                                        </p:tgtEl>
                                        <p:attrNameLst>
                                          <p:attrName>ppt_c</p:attrName>
                                        </p:attrNameLst>
                                      </p:cBhvr>
                                      <p:to>
                                        <a:srgbClr val="0033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subTnLst>
                                    <p:animClr clrSpc="rgb" dir="cw">
                                      <p:cBhvr override="childStyle">
                                        <p:cTn dur="1" fill="hold" display="0" masterRel="nextClick" afterEffect="1"/>
                                        <p:tgtEl>
                                          <p:spTgt spid="23555">
                                            <p:txEl>
                                              <p:pRg st="1" end="1"/>
                                            </p:txEl>
                                          </p:spTgt>
                                        </p:tgtEl>
                                        <p:attrNameLst>
                                          <p:attrName>ppt_c</p:attrName>
                                        </p:attrNameLst>
                                      </p:cBhvr>
                                      <p:to>
                                        <a:srgbClr val="0033C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subTnLst>
                                    <p:animClr clrSpc="rgb" dir="cw">
                                      <p:cBhvr override="childStyle">
                                        <p:cTn dur="1" fill="hold" display="0" masterRel="nextClick" afterEffect="1"/>
                                        <p:tgtEl>
                                          <p:spTgt spid="23555">
                                            <p:txEl>
                                              <p:pRg st="2" end="2"/>
                                            </p:txEl>
                                          </p:spTgt>
                                        </p:tgtEl>
                                        <p:attrNameLst>
                                          <p:attrName>ppt_c</p:attrName>
                                        </p:attrNameLst>
                                      </p:cBhvr>
                                      <p:to>
                                        <a:srgbClr val="0033C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subTnLst>
                                    <p:animClr clrSpc="rgb" dir="cw">
                                      <p:cBhvr override="childStyle">
                                        <p:cTn dur="1" fill="hold" display="0" masterRel="nextClick" afterEffect="1"/>
                                        <p:tgtEl>
                                          <p:spTgt spid="23555">
                                            <p:txEl>
                                              <p:pRg st="3" end="3"/>
                                            </p:txEl>
                                          </p:spTgt>
                                        </p:tgtEl>
                                        <p:attrNameLst>
                                          <p:attrName>ppt_c</p:attrName>
                                        </p:attrNameLst>
                                      </p:cBhvr>
                                      <p:to>
                                        <a:srgbClr val="0033C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ntr" presetSubtype="0" fill="hold"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wipe(down)">
                                      <p:cBhvr>
                                        <p:cTn id="27" dur="580">
                                          <p:stCondLst>
                                            <p:cond delay="0"/>
                                          </p:stCondLst>
                                        </p:cTn>
                                        <p:tgtEl>
                                          <p:spTgt spid="23555">
                                            <p:txEl>
                                              <p:pRg st="4" end="4"/>
                                            </p:txEl>
                                          </p:spTgt>
                                        </p:tgtEl>
                                      </p:cBhvr>
                                    </p:animEffect>
                                    <p:anim calcmode="lin" valueType="num">
                                      <p:cBhvr>
                                        <p:cTn id="28" dur="1822" tmFilter="0,0; 0.14,0.36; 0.43,0.73; 0.71,0.91; 1.0,1.0">
                                          <p:stCondLst>
                                            <p:cond delay="0"/>
                                          </p:stCondLst>
                                        </p:cTn>
                                        <p:tgtEl>
                                          <p:spTgt spid="23555">
                                            <p:txEl>
                                              <p:pRg st="4" end="4"/>
                                            </p:txEl>
                                          </p:spTgt>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3555">
                                            <p:txEl>
                                              <p:pRg st="4" end="4"/>
                                            </p:txEl>
                                          </p:spTgt>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3555">
                                            <p:txEl>
                                              <p:pRg st="4" end="4"/>
                                            </p:txEl>
                                          </p:spTgt>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3555">
                                            <p:txEl>
                                              <p:pRg st="4" end="4"/>
                                            </p:txEl>
                                          </p:spTgt>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3555">
                                            <p:txEl>
                                              <p:pRg st="4" end="4"/>
                                            </p:txEl>
                                          </p:spTgt>
                                        </p:tgtEl>
                                        <p:attrNameLst>
                                          <p:attrName>ppt_y</p:attrName>
                                        </p:attrNameLst>
                                      </p:cBhvr>
                                      <p:tavLst>
                                        <p:tav tm="0" fmla="#ppt_y-sin(pi*$)/81">
                                          <p:val>
                                            <p:fltVal val="0"/>
                                          </p:val>
                                        </p:tav>
                                        <p:tav tm="100000">
                                          <p:val>
                                            <p:fltVal val="1"/>
                                          </p:val>
                                        </p:tav>
                                      </p:tavLst>
                                    </p:anim>
                                    <p:animScale>
                                      <p:cBhvr>
                                        <p:cTn id="33" dur="26">
                                          <p:stCondLst>
                                            <p:cond delay="650"/>
                                          </p:stCondLst>
                                        </p:cTn>
                                        <p:tgtEl>
                                          <p:spTgt spid="23555">
                                            <p:txEl>
                                              <p:pRg st="4" end="4"/>
                                            </p:txEl>
                                          </p:spTgt>
                                        </p:tgtEl>
                                      </p:cBhvr>
                                      <p:to x="100000" y="60000"/>
                                    </p:animScale>
                                    <p:animScale>
                                      <p:cBhvr>
                                        <p:cTn id="34" dur="166" decel="50000">
                                          <p:stCondLst>
                                            <p:cond delay="676"/>
                                          </p:stCondLst>
                                        </p:cTn>
                                        <p:tgtEl>
                                          <p:spTgt spid="23555">
                                            <p:txEl>
                                              <p:pRg st="4" end="4"/>
                                            </p:txEl>
                                          </p:spTgt>
                                        </p:tgtEl>
                                      </p:cBhvr>
                                      <p:to x="100000" y="100000"/>
                                    </p:animScale>
                                    <p:animScale>
                                      <p:cBhvr>
                                        <p:cTn id="35" dur="26">
                                          <p:stCondLst>
                                            <p:cond delay="1312"/>
                                          </p:stCondLst>
                                        </p:cTn>
                                        <p:tgtEl>
                                          <p:spTgt spid="23555">
                                            <p:txEl>
                                              <p:pRg st="4" end="4"/>
                                            </p:txEl>
                                          </p:spTgt>
                                        </p:tgtEl>
                                      </p:cBhvr>
                                      <p:to x="100000" y="80000"/>
                                    </p:animScale>
                                    <p:animScale>
                                      <p:cBhvr>
                                        <p:cTn id="36" dur="166" decel="50000">
                                          <p:stCondLst>
                                            <p:cond delay="1338"/>
                                          </p:stCondLst>
                                        </p:cTn>
                                        <p:tgtEl>
                                          <p:spTgt spid="23555">
                                            <p:txEl>
                                              <p:pRg st="4" end="4"/>
                                            </p:txEl>
                                          </p:spTgt>
                                        </p:tgtEl>
                                      </p:cBhvr>
                                      <p:to x="100000" y="100000"/>
                                    </p:animScale>
                                    <p:animScale>
                                      <p:cBhvr>
                                        <p:cTn id="37" dur="26">
                                          <p:stCondLst>
                                            <p:cond delay="1642"/>
                                          </p:stCondLst>
                                        </p:cTn>
                                        <p:tgtEl>
                                          <p:spTgt spid="23555">
                                            <p:txEl>
                                              <p:pRg st="4" end="4"/>
                                            </p:txEl>
                                          </p:spTgt>
                                        </p:tgtEl>
                                      </p:cBhvr>
                                      <p:to x="100000" y="90000"/>
                                    </p:animScale>
                                    <p:animScale>
                                      <p:cBhvr>
                                        <p:cTn id="38" dur="166" decel="50000">
                                          <p:stCondLst>
                                            <p:cond delay="1668"/>
                                          </p:stCondLst>
                                        </p:cTn>
                                        <p:tgtEl>
                                          <p:spTgt spid="23555">
                                            <p:txEl>
                                              <p:pRg st="4" end="4"/>
                                            </p:txEl>
                                          </p:spTgt>
                                        </p:tgtEl>
                                      </p:cBhvr>
                                      <p:to x="100000" y="100000"/>
                                    </p:animScale>
                                    <p:animScale>
                                      <p:cBhvr>
                                        <p:cTn id="39" dur="26">
                                          <p:stCondLst>
                                            <p:cond delay="1808"/>
                                          </p:stCondLst>
                                        </p:cTn>
                                        <p:tgtEl>
                                          <p:spTgt spid="23555">
                                            <p:txEl>
                                              <p:pRg st="4" end="4"/>
                                            </p:txEl>
                                          </p:spTgt>
                                        </p:tgtEl>
                                      </p:cBhvr>
                                      <p:to x="100000" y="95000"/>
                                    </p:animScale>
                                    <p:animScale>
                                      <p:cBhvr>
                                        <p:cTn id="40" dur="166" decel="50000">
                                          <p:stCondLst>
                                            <p:cond delay="1834"/>
                                          </p:stCondLst>
                                        </p:cTn>
                                        <p:tgtEl>
                                          <p:spTgt spid="2355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35FB872-9868-1A13-B879-3DE6FA0BB726}"/>
              </a:ext>
            </a:extLst>
          </p:cNvPr>
          <p:cNvSpPr>
            <a:spLocks noGrp="1" noChangeArrowheads="1"/>
          </p:cNvSpPr>
          <p:nvPr>
            <p:ph type="title"/>
          </p:nvPr>
        </p:nvSpPr>
        <p:spPr/>
        <p:txBody>
          <a:bodyPr/>
          <a:lstStyle/>
          <a:p>
            <a:pPr eaLnBrk="1" hangingPunct="1"/>
            <a:r>
              <a:rPr lang="pt-BR" altLang="pt-BR" sz="4000"/>
              <a:t>Tipos de análise de texto</a:t>
            </a:r>
          </a:p>
        </p:txBody>
      </p:sp>
      <p:sp>
        <p:nvSpPr>
          <p:cNvPr id="24579" name="Rectangle 3">
            <a:extLst>
              <a:ext uri="{FF2B5EF4-FFF2-40B4-BE49-F238E27FC236}">
                <a16:creationId xmlns:a16="http://schemas.microsoft.com/office/drawing/2014/main" id="{EB0DFD5A-64F7-13D0-E7C2-D855C3F7F585}"/>
              </a:ext>
            </a:extLst>
          </p:cNvPr>
          <p:cNvSpPr>
            <a:spLocks noGrp="1" noChangeArrowheads="1"/>
          </p:cNvSpPr>
          <p:nvPr>
            <p:ph type="body" idx="1"/>
          </p:nvPr>
        </p:nvSpPr>
        <p:spPr/>
        <p:txBody>
          <a:bodyPr/>
          <a:lstStyle/>
          <a:p>
            <a:pPr eaLnBrk="1" hangingPunct="1"/>
            <a:r>
              <a:rPr lang="pt-BR" altLang="pt-BR" sz="4000"/>
              <a:t>Análise Textual</a:t>
            </a:r>
          </a:p>
          <a:p>
            <a:pPr eaLnBrk="1" hangingPunct="1">
              <a:buFont typeface="Wingdings" panose="05000000000000000000" pitchFamily="2" charset="2"/>
              <a:buNone/>
            </a:pPr>
            <a:endParaRPr lang="pt-BR" altLang="pt-BR" sz="4000"/>
          </a:p>
          <a:p>
            <a:pPr eaLnBrk="1" hangingPunct="1"/>
            <a:r>
              <a:rPr lang="pt-BR" altLang="pt-BR" sz="4000"/>
              <a:t>Análise Temática</a:t>
            </a:r>
          </a:p>
          <a:p>
            <a:pPr eaLnBrk="1" hangingPunct="1">
              <a:buFont typeface="Wingdings" panose="05000000000000000000" pitchFamily="2" charset="2"/>
              <a:buNone/>
            </a:pPr>
            <a:endParaRPr lang="pt-BR" altLang="pt-BR" sz="4000"/>
          </a:p>
          <a:p>
            <a:pPr eaLnBrk="1" hangingPunct="1"/>
            <a:r>
              <a:rPr lang="pt-BR" altLang="pt-BR" sz="4000"/>
              <a:t>Análise Interpretativa e Crítica</a:t>
            </a:r>
          </a:p>
        </p:txBody>
      </p:sp>
      <p:sp>
        <p:nvSpPr>
          <p:cNvPr id="6" name="Espaço Reservado para Número de Slide 5">
            <a:extLst>
              <a:ext uri="{FF2B5EF4-FFF2-40B4-BE49-F238E27FC236}">
                <a16:creationId xmlns:a16="http://schemas.microsoft.com/office/drawing/2014/main" id="{7E7A52F1-C2EF-3A92-A877-D8543954A9E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4EF98A2-BD40-4D14-9F01-9AE6CB346D85}" type="slidenum">
              <a:rPr lang="pt-BR" altLang="pt-BR" sz="900"/>
              <a:pPr eaLnBrk="1" hangingPunct="1"/>
              <a:t>11</a:t>
            </a:fld>
            <a:endParaRPr lang="pt-BR" altLang="pt-BR" sz="9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42E733-F1E3-2C4E-293E-C5EA1852962B}"/>
              </a:ext>
            </a:extLst>
          </p:cNvPr>
          <p:cNvSpPr>
            <a:spLocks noGrp="1" noChangeArrowheads="1"/>
          </p:cNvSpPr>
          <p:nvPr>
            <p:ph type="title"/>
          </p:nvPr>
        </p:nvSpPr>
        <p:spPr/>
        <p:txBody>
          <a:bodyPr/>
          <a:lstStyle/>
          <a:p>
            <a:pPr eaLnBrk="1" hangingPunct="1"/>
            <a:r>
              <a:rPr lang="pt-BR" altLang="pt-BR" sz="4400"/>
              <a:t>Análise Textual</a:t>
            </a:r>
          </a:p>
        </p:txBody>
      </p:sp>
      <p:sp>
        <p:nvSpPr>
          <p:cNvPr id="25603" name="Rectangle 3">
            <a:extLst>
              <a:ext uri="{FF2B5EF4-FFF2-40B4-BE49-F238E27FC236}">
                <a16:creationId xmlns:a16="http://schemas.microsoft.com/office/drawing/2014/main" id="{25D9E574-C2B1-FA1E-3D36-3E734898D4AE}"/>
              </a:ext>
            </a:extLst>
          </p:cNvPr>
          <p:cNvSpPr>
            <a:spLocks noGrp="1" noChangeArrowheads="1"/>
          </p:cNvSpPr>
          <p:nvPr>
            <p:ph type="body" idx="1"/>
          </p:nvPr>
        </p:nvSpPr>
        <p:spPr/>
        <p:txBody>
          <a:bodyPr/>
          <a:lstStyle/>
          <a:p>
            <a:pPr eaLnBrk="1" hangingPunct="1">
              <a:spcBef>
                <a:spcPct val="50000"/>
              </a:spcBef>
            </a:pPr>
            <a:r>
              <a:rPr lang="pt-BR" altLang="pt-BR"/>
              <a:t>Leitura rápida do texto todo para obter uma visão global, assinalando palavras desconhecidas e dúvidas;</a:t>
            </a:r>
          </a:p>
          <a:p>
            <a:pPr eaLnBrk="1" hangingPunct="1">
              <a:spcBef>
                <a:spcPct val="50000"/>
              </a:spcBef>
            </a:pPr>
            <a:r>
              <a:rPr lang="pt-BR" altLang="pt-BR"/>
              <a:t>Encontrar o significado das palavras e dirimir dúvidas;</a:t>
            </a:r>
          </a:p>
          <a:p>
            <a:pPr eaLnBrk="1" hangingPunct="1">
              <a:spcBef>
                <a:spcPct val="50000"/>
              </a:spcBef>
            </a:pPr>
            <a:r>
              <a:rPr lang="pt-BR" altLang="pt-BR"/>
              <a:t>Formar um esquema visando a estrutura redacional.</a:t>
            </a:r>
          </a:p>
        </p:txBody>
      </p:sp>
      <p:sp>
        <p:nvSpPr>
          <p:cNvPr id="6" name="Espaço Reservado para Número de Slide 5">
            <a:extLst>
              <a:ext uri="{FF2B5EF4-FFF2-40B4-BE49-F238E27FC236}">
                <a16:creationId xmlns:a16="http://schemas.microsoft.com/office/drawing/2014/main" id="{1D27969B-11F5-B6AE-500D-56DC29D14A34}"/>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7FF7552-ED1F-4A77-9B27-B85E91766B3B}" type="slidenum">
              <a:rPr lang="pt-BR" altLang="pt-BR" sz="900"/>
              <a:pPr eaLnBrk="1" hangingPunct="1"/>
              <a:t>12</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3"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
                                        <p:tgtEl>
                                          <p:spTgt spid="25603">
                                            <p:txEl>
                                              <p:pRg st="0" end="0"/>
                                            </p:txEl>
                                          </p:spTgt>
                                        </p:tgtEl>
                                      </p:cBhvr>
                                    </p:animEffect>
                                    <p:anim calcmode="lin" valueType="num">
                                      <p:cBhvr>
                                        <p:cTn id="8" dur="4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25603">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5603">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5603">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animClr clrSpc="rgb" dir="cw">
                                      <p:cBhvr override="childStyle">
                                        <p:cTn dur="1" fill="hold" display="0" masterRel="nextClick" afterEffect="1"/>
                                        <p:tgtEl>
                                          <p:spTgt spid="25603">
                                            <p:txEl>
                                              <p:pRg st="0" end="0"/>
                                            </p:txEl>
                                          </p:spTgt>
                                        </p:tgtEl>
                                        <p:attrNameLst>
                                          <p:attrName>ppt_c</p:attrName>
                                        </p:attrNameLst>
                                      </p:cBhvr>
                                      <p:to>
                                        <a:srgbClr val="0033CC"/>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43" presetClass="entr" presetSubtype="0" fill="hold" nodeType="clickEffect">
                                  <p:stCondLst>
                                    <p:cond delay="0"/>
                                  </p:stCondLst>
                                  <p:childTnLst>
                                    <p:set>
                                      <p:cBhvr>
                                        <p:cTn id="15" dur="1" fill="hold">
                                          <p:stCondLst>
                                            <p:cond delay="0"/>
                                          </p:stCondLst>
                                        </p:cTn>
                                        <p:tgtEl>
                                          <p:spTgt spid="25603">
                                            <p:txEl>
                                              <p:pRg st="1" end="1"/>
                                            </p:txEl>
                                          </p:spTgt>
                                        </p:tgtEl>
                                        <p:attrNameLst>
                                          <p:attrName>style.visibility</p:attrName>
                                        </p:attrNameLst>
                                      </p:cBhvr>
                                      <p:to>
                                        <p:strVal val="visible"/>
                                      </p:to>
                                    </p:set>
                                    <p:animEffect transition="in" filter="fade">
                                      <p:cBhvr>
                                        <p:cTn id="16" dur="100"/>
                                        <p:tgtEl>
                                          <p:spTgt spid="25603">
                                            <p:txEl>
                                              <p:pRg st="1" end="1"/>
                                            </p:txEl>
                                          </p:spTgt>
                                        </p:tgtEl>
                                      </p:cBhvr>
                                    </p:animEffect>
                                    <p:anim calcmode="lin" valueType="num">
                                      <p:cBhvr>
                                        <p:cTn id="17" dur="4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25603">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25603">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25603">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animClr clrSpc="rgb" dir="cw">
                                      <p:cBhvr override="childStyle">
                                        <p:cTn dur="1" fill="hold" display="0" masterRel="nextClick" afterEffect="1"/>
                                        <p:tgtEl>
                                          <p:spTgt spid="25603">
                                            <p:txEl>
                                              <p:pRg st="1" end="1"/>
                                            </p:txEl>
                                          </p:spTgt>
                                        </p:tgtEl>
                                        <p:attrNameLst>
                                          <p:attrName>ppt_c</p:attrName>
                                        </p:attrNameLst>
                                      </p:cBhvr>
                                      <p:to>
                                        <a:srgbClr val="0033CC"/>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43" presetClass="entr" presetSubtype="0" fill="hold" nodeType="clickEffect">
                                  <p:stCondLst>
                                    <p:cond delay="0"/>
                                  </p:stCondLst>
                                  <p:childTnLst>
                                    <p:set>
                                      <p:cBhvr>
                                        <p:cTn id="24" dur="1" fill="hold">
                                          <p:stCondLst>
                                            <p:cond delay="0"/>
                                          </p:stCondLst>
                                        </p:cTn>
                                        <p:tgtEl>
                                          <p:spTgt spid="25603">
                                            <p:txEl>
                                              <p:pRg st="2" end="2"/>
                                            </p:txEl>
                                          </p:spTgt>
                                        </p:tgtEl>
                                        <p:attrNameLst>
                                          <p:attrName>style.visibility</p:attrName>
                                        </p:attrNameLst>
                                      </p:cBhvr>
                                      <p:to>
                                        <p:strVal val="visible"/>
                                      </p:to>
                                    </p:set>
                                    <p:animEffect transition="in" filter="fade">
                                      <p:cBhvr>
                                        <p:cTn id="25" dur="100"/>
                                        <p:tgtEl>
                                          <p:spTgt spid="25603">
                                            <p:txEl>
                                              <p:pRg st="2" end="2"/>
                                            </p:txEl>
                                          </p:spTgt>
                                        </p:tgtEl>
                                      </p:cBhvr>
                                    </p:animEffect>
                                    <p:anim calcmode="lin" valueType="num">
                                      <p:cBhvr>
                                        <p:cTn id="26" dur="4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25603">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25603">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25603">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subTnLst>
                                    <p:animClr clrSpc="rgb" dir="cw">
                                      <p:cBhvr override="childStyle">
                                        <p:cTn dur="1" fill="hold" display="0" masterRel="nextClick" afterEffect="1"/>
                                        <p:tgtEl>
                                          <p:spTgt spid="25603">
                                            <p:txEl>
                                              <p:pRg st="2" end="2"/>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09B2AA5-04DF-D15A-0F54-25E520ADB4DF}"/>
              </a:ext>
            </a:extLst>
          </p:cNvPr>
          <p:cNvSpPr>
            <a:spLocks noGrp="1" noChangeArrowheads="1"/>
          </p:cNvSpPr>
          <p:nvPr>
            <p:ph type="title"/>
          </p:nvPr>
        </p:nvSpPr>
        <p:spPr>
          <a:xfrm>
            <a:off x="457200" y="115888"/>
            <a:ext cx="8229600" cy="558800"/>
          </a:xfrm>
        </p:spPr>
        <p:txBody>
          <a:bodyPr/>
          <a:lstStyle/>
          <a:p>
            <a:pPr eaLnBrk="1" hangingPunct="1"/>
            <a:r>
              <a:rPr lang="pt-BR" altLang="pt-BR"/>
              <a:t>Análise Temática</a:t>
            </a:r>
          </a:p>
        </p:txBody>
      </p:sp>
      <p:sp>
        <p:nvSpPr>
          <p:cNvPr id="26627" name="Rectangle 3">
            <a:extLst>
              <a:ext uri="{FF2B5EF4-FFF2-40B4-BE49-F238E27FC236}">
                <a16:creationId xmlns:a16="http://schemas.microsoft.com/office/drawing/2014/main" id="{26AB3A56-9B1C-C692-796C-F8A6EB129874}"/>
              </a:ext>
            </a:extLst>
          </p:cNvPr>
          <p:cNvSpPr>
            <a:spLocks noGrp="1" noChangeArrowheads="1"/>
          </p:cNvSpPr>
          <p:nvPr>
            <p:ph type="body" idx="1"/>
          </p:nvPr>
        </p:nvSpPr>
        <p:spPr>
          <a:xfrm>
            <a:off x="457200" y="908050"/>
            <a:ext cx="8229600" cy="5949950"/>
          </a:xfrm>
        </p:spPr>
        <p:txBody>
          <a:bodyPr/>
          <a:lstStyle/>
          <a:p>
            <a:pPr eaLnBrk="1" hangingPunct="1">
              <a:lnSpc>
                <a:spcPct val="90000"/>
              </a:lnSpc>
            </a:pPr>
            <a:r>
              <a:rPr lang="pt-BR" altLang="pt-BR"/>
              <a:t>Releitura para aprender o conteúdo;</a:t>
            </a:r>
          </a:p>
          <a:p>
            <a:pPr eaLnBrk="1" hangingPunct="1">
              <a:lnSpc>
                <a:spcPct val="90000"/>
              </a:lnSpc>
            </a:pPr>
            <a:r>
              <a:rPr lang="pt-BR" altLang="pt-BR"/>
              <a:t>Nova leitura para separar idéias centrais da secundárias;</a:t>
            </a:r>
          </a:p>
          <a:p>
            <a:pPr eaLnBrk="1" hangingPunct="1">
              <a:lnSpc>
                <a:spcPct val="90000"/>
              </a:lnSpc>
            </a:pPr>
            <a:r>
              <a:rPr lang="pt-BR" altLang="pt-BR"/>
              <a:t>Verificar a correlação entre elas, seu modo e forma;</a:t>
            </a:r>
          </a:p>
          <a:p>
            <a:pPr eaLnBrk="1" hangingPunct="1">
              <a:lnSpc>
                <a:spcPct val="90000"/>
              </a:lnSpc>
            </a:pPr>
            <a:r>
              <a:rPr lang="pt-BR" altLang="pt-BR"/>
              <a:t>Procurar respostas para as questões:</a:t>
            </a:r>
          </a:p>
          <a:p>
            <a:pPr lvl="1" eaLnBrk="1" hangingPunct="1">
              <a:lnSpc>
                <a:spcPct val="90000"/>
              </a:lnSpc>
            </a:pPr>
            <a:r>
              <a:rPr lang="pt-BR" altLang="pt-BR"/>
              <a:t>Sobre o que versa o texto?</a:t>
            </a:r>
          </a:p>
          <a:p>
            <a:pPr lvl="1" eaLnBrk="1" hangingPunct="1">
              <a:lnSpc>
                <a:spcPct val="90000"/>
              </a:lnSpc>
            </a:pPr>
            <a:r>
              <a:rPr lang="pt-BR" altLang="pt-BR"/>
              <a:t>O que influi para lhe dar uma unidade global?</a:t>
            </a:r>
          </a:p>
          <a:p>
            <a:pPr eaLnBrk="1" hangingPunct="1">
              <a:lnSpc>
                <a:spcPct val="90000"/>
              </a:lnSpc>
            </a:pPr>
            <a:r>
              <a:rPr lang="pt-BR" altLang="pt-BR"/>
              <a:t>Reconhecer o processo de raciocínio do autor;</a:t>
            </a:r>
          </a:p>
          <a:p>
            <a:pPr eaLnBrk="1" hangingPunct="1">
              <a:lnSpc>
                <a:spcPct val="90000"/>
              </a:lnSpc>
            </a:pPr>
            <a:r>
              <a:rPr lang="pt-BR" altLang="pt-BR"/>
              <a:t>Redigir um esquema que revele o raciocínio lógico do autor.</a:t>
            </a:r>
          </a:p>
        </p:txBody>
      </p:sp>
      <p:sp>
        <p:nvSpPr>
          <p:cNvPr id="6" name="Espaço Reservado para Número de Slide 5">
            <a:extLst>
              <a:ext uri="{FF2B5EF4-FFF2-40B4-BE49-F238E27FC236}">
                <a16:creationId xmlns:a16="http://schemas.microsoft.com/office/drawing/2014/main" id="{E49620B7-DABD-AD2F-5093-6F2D8660E728}"/>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7B4BA25-E74F-4D60-9B04-A79850DE0FE5}" type="slidenum">
              <a:rPr lang="pt-BR" altLang="pt-BR" sz="900"/>
              <a:pPr eaLnBrk="1" hangingPunct="1"/>
              <a:t>13</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subTnLst>
                                    <p:animClr clrSpc="rgb" dir="cw">
                                      <p:cBhvr override="childStyle">
                                        <p:cTn dur="1" fill="hold" display="0" masterRel="nextClick" afterEffect="1"/>
                                        <p:tgtEl>
                                          <p:spTgt spid="26627">
                                            <p:txEl>
                                              <p:pRg st="0" end="0"/>
                                            </p:txEl>
                                          </p:spTgt>
                                        </p:tgtEl>
                                        <p:attrNameLst>
                                          <p:attrName>ppt_c</p:attrName>
                                        </p:attrNameLst>
                                      </p:cBhvr>
                                      <p:to>
                                        <a:srgbClr val="0033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subTnLst>
                                    <p:animClr clrSpc="rgb" dir="cw">
                                      <p:cBhvr override="childStyle">
                                        <p:cTn dur="1" fill="hold" display="0" masterRel="nextClick" afterEffect="1"/>
                                        <p:tgtEl>
                                          <p:spTgt spid="26627">
                                            <p:txEl>
                                              <p:pRg st="1" end="1"/>
                                            </p:txEl>
                                          </p:spTgt>
                                        </p:tgtEl>
                                        <p:attrNameLst>
                                          <p:attrName>ppt_c</p:attrName>
                                        </p:attrNameLst>
                                      </p:cBhvr>
                                      <p:to>
                                        <a:srgbClr val="0033C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subTnLst>
                                    <p:animClr clrSpc="rgb" dir="cw">
                                      <p:cBhvr override="childStyle">
                                        <p:cTn dur="1" fill="hold" display="0" masterRel="nextClick" afterEffect="1"/>
                                        <p:tgtEl>
                                          <p:spTgt spid="26627">
                                            <p:txEl>
                                              <p:pRg st="2" end="2"/>
                                            </p:txEl>
                                          </p:spTgt>
                                        </p:tgtEl>
                                        <p:attrNameLst>
                                          <p:attrName>ppt_c</p:attrName>
                                        </p:attrNameLst>
                                      </p:cBhvr>
                                      <p:to>
                                        <a:srgbClr val="0033CC"/>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subTnLst>
                                    <p:animClr clrSpc="rgb" dir="cw">
                                      <p:cBhvr override="childStyle">
                                        <p:cTn dur="1" fill="hold" display="0" masterRel="nextClick" afterEffect="1"/>
                                        <p:tgtEl>
                                          <p:spTgt spid="26627">
                                            <p:txEl>
                                              <p:pRg st="3" end="3"/>
                                            </p:txEl>
                                          </p:spTgt>
                                        </p:tgtEl>
                                        <p:attrNameLst>
                                          <p:attrName>ppt_c</p:attrName>
                                        </p:attrNameLst>
                                      </p:cBhvr>
                                      <p:to>
                                        <a:srgbClr val="0033CC"/>
                                      </p:to>
                                    </p:animClr>
                                  </p:subTnLst>
                                </p:cTn>
                              </p:par>
                              <p:par>
                                <p:cTn id="23" presetID="3" presetClass="entr" presetSubtype="10" fill="hold" nodeType="with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5" dur="500"/>
                                        <p:tgtEl>
                                          <p:spTgt spid="26627">
                                            <p:txEl>
                                              <p:pRg st="4" end="4"/>
                                            </p:txEl>
                                          </p:spTgt>
                                        </p:tgtEl>
                                      </p:cBhvr>
                                    </p:animEffect>
                                  </p:childTnLst>
                                  <p:subTnLst>
                                    <p:animClr clrSpc="rgb" dir="cw">
                                      <p:cBhvr override="childStyle">
                                        <p:cTn dur="1" fill="hold" display="0" masterRel="nextClick" afterEffect="1"/>
                                        <p:tgtEl>
                                          <p:spTgt spid="26627">
                                            <p:txEl>
                                              <p:pRg st="4" end="4"/>
                                            </p:txEl>
                                          </p:spTgt>
                                        </p:tgtEl>
                                        <p:attrNameLst>
                                          <p:attrName>ppt_c</p:attrName>
                                        </p:attrNameLst>
                                      </p:cBhvr>
                                      <p:to>
                                        <a:srgbClr val="0033CC"/>
                                      </p:to>
                                    </p:animClr>
                                  </p:subTnLst>
                                </p:cTn>
                              </p:par>
                              <p:par>
                                <p:cTn id="26" presetID="3" presetClass="entr" presetSubtype="10" fill="hold" nodeType="withEffect">
                                  <p:stCondLst>
                                    <p:cond delay="0"/>
                                  </p:stCondLst>
                                  <p:childTnLst>
                                    <p:set>
                                      <p:cBhvr>
                                        <p:cTn id="27"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8" dur="500"/>
                                        <p:tgtEl>
                                          <p:spTgt spid="26627">
                                            <p:txEl>
                                              <p:pRg st="5" end="5"/>
                                            </p:txEl>
                                          </p:spTgt>
                                        </p:tgtEl>
                                      </p:cBhvr>
                                    </p:animEffect>
                                  </p:childTnLst>
                                  <p:subTnLst>
                                    <p:animClr clrSpc="rgb" dir="cw">
                                      <p:cBhvr override="childStyle">
                                        <p:cTn dur="1" fill="hold" display="0" masterRel="nextClick" afterEffect="1"/>
                                        <p:tgtEl>
                                          <p:spTgt spid="26627">
                                            <p:txEl>
                                              <p:pRg st="5" end="5"/>
                                            </p:txEl>
                                          </p:spTgt>
                                        </p:tgtEl>
                                        <p:attrNameLst>
                                          <p:attrName>ppt_c</p:attrName>
                                        </p:attrNameLst>
                                      </p:cBhvr>
                                      <p:to>
                                        <a:srgbClr val="0033CC"/>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33" dur="500"/>
                                        <p:tgtEl>
                                          <p:spTgt spid="26627">
                                            <p:txEl>
                                              <p:pRg st="6" end="6"/>
                                            </p:txEl>
                                          </p:spTgt>
                                        </p:tgtEl>
                                      </p:cBhvr>
                                    </p:animEffect>
                                  </p:childTnLst>
                                  <p:subTnLst>
                                    <p:animClr clrSpc="rgb" dir="cw">
                                      <p:cBhvr override="childStyle">
                                        <p:cTn dur="1" fill="hold" display="0" masterRel="nextClick" afterEffect="1"/>
                                        <p:tgtEl>
                                          <p:spTgt spid="26627">
                                            <p:txEl>
                                              <p:pRg st="6" end="6"/>
                                            </p:txEl>
                                          </p:spTgt>
                                        </p:tgtEl>
                                        <p:attrNameLst>
                                          <p:attrName>ppt_c</p:attrName>
                                        </p:attrNameLst>
                                      </p:cBhvr>
                                      <p:to>
                                        <a:srgbClr val="0033CC"/>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38" dur="500"/>
                                        <p:tgtEl>
                                          <p:spTgt spid="26627">
                                            <p:txEl>
                                              <p:pRg st="7" end="7"/>
                                            </p:txEl>
                                          </p:spTgt>
                                        </p:tgtEl>
                                      </p:cBhvr>
                                    </p:animEffect>
                                  </p:childTnLst>
                                  <p:subTnLst>
                                    <p:animClr clrSpc="rgb" dir="cw">
                                      <p:cBhvr override="childStyle">
                                        <p:cTn dur="1" fill="hold" display="0" masterRel="nextClick" afterEffect="1"/>
                                        <p:tgtEl>
                                          <p:spTgt spid="26627">
                                            <p:txEl>
                                              <p:pRg st="7" end="7"/>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508DEF99-BA37-2D39-20E8-B2FBFFD0A502}"/>
              </a:ext>
            </a:extLst>
          </p:cNvPr>
          <p:cNvSpPr>
            <a:spLocks noGrp="1" noChangeArrowheads="1"/>
          </p:cNvSpPr>
          <p:nvPr>
            <p:ph type="body" idx="1"/>
          </p:nvPr>
        </p:nvSpPr>
        <p:spPr/>
        <p:txBody>
          <a:bodyPr/>
          <a:lstStyle/>
          <a:p>
            <a:pPr eaLnBrk="1" hangingPunct="1">
              <a:spcBef>
                <a:spcPct val="50000"/>
              </a:spcBef>
            </a:pPr>
            <a:r>
              <a:rPr lang="pt-BR" altLang="pt-BR"/>
              <a:t>Correlacionar as idéias do autor com outras idéias, de outros autores, sobre o mesmo tema;</a:t>
            </a:r>
          </a:p>
          <a:p>
            <a:pPr eaLnBrk="1" hangingPunct="1">
              <a:spcBef>
                <a:spcPct val="50000"/>
              </a:spcBef>
            </a:pPr>
            <a:r>
              <a:rPr lang="pt-BR" altLang="pt-BR"/>
              <a:t>Realizar uma crítica fundamentada em argumentos válidos, lógicos e convincentes;</a:t>
            </a:r>
          </a:p>
          <a:p>
            <a:pPr eaLnBrk="1" hangingPunct="1">
              <a:spcBef>
                <a:spcPct val="50000"/>
              </a:spcBef>
            </a:pPr>
            <a:r>
              <a:rPr lang="pt-BR" altLang="pt-BR"/>
              <a:t>Fazer um resumo para discussão.</a:t>
            </a:r>
          </a:p>
        </p:txBody>
      </p:sp>
      <p:sp>
        <p:nvSpPr>
          <p:cNvPr id="27652" name="Rectangle 4">
            <a:extLst>
              <a:ext uri="{FF2B5EF4-FFF2-40B4-BE49-F238E27FC236}">
                <a16:creationId xmlns:a16="http://schemas.microsoft.com/office/drawing/2014/main" id="{6E3CF74F-6341-EDF9-F97B-D8E12011BF1E}"/>
              </a:ext>
            </a:extLst>
          </p:cNvPr>
          <p:cNvSpPr>
            <a:spLocks noGrp="1" noChangeArrowheads="1"/>
          </p:cNvSpPr>
          <p:nvPr>
            <p:ph type="title"/>
          </p:nvPr>
        </p:nvSpPr>
        <p:spPr/>
        <p:txBody>
          <a:bodyPr/>
          <a:lstStyle/>
          <a:p>
            <a:pPr eaLnBrk="1" hangingPunct="1"/>
            <a:r>
              <a:rPr lang="pt-BR" altLang="pt-BR"/>
              <a:t>Análise Interpretativa e Crítica</a:t>
            </a:r>
          </a:p>
        </p:txBody>
      </p:sp>
      <p:sp>
        <p:nvSpPr>
          <p:cNvPr id="6" name="Espaço Reservado para Número de Slide 5">
            <a:extLst>
              <a:ext uri="{FF2B5EF4-FFF2-40B4-BE49-F238E27FC236}">
                <a16:creationId xmlns:a16="http://schemas.microsoft.com/office/drawing/2014/main" id="{C12BFC16-763B-2B4F-6DA5-9BF91DBD7259}"/>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ADB2A8E-DC8A-47A2-A468-A8B51BD88C0B}" type="slidenum">
              <a:rPr lang="pt-BR" altLang="pt-BR" sz="900"/>
              <a:pPr eaLnBrk="1" hangingPunct="1"/>
              <a:t>14</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7651">
                                            <p:txEl>
                                              <p:pRg st="0" end="0"/>
                                            </p:txEl>
                                          </p:spTgt>
                                        </p:tgtEl>
                                        <p:attrNameLst>
                                          <p:attrName>ppt_x</p:attrName>
                                        </p:attrNameLst>
                                      </p:cBhvr>
                                    </p:anim>
                                    <p:anim from="0" to="-1.0" calcmode="lin" valueType="num">
                                      <p:cBhvr>
                                        <p:cTn id="8" dur="200" decel="50000" autoRev="1" fill="hold">
                                          <p:stCondLst>
                                            <p:cond delay="600"/>
                                          </p:stCondLst>
                                        </p:cTn>
                                        <p:tgtEl>
                                          <p:spTgt spid="27651">
                                            <p:txEl>
                                              <p:pRg st="0" end="0"/>
                                            </p:txEl>
                                          </p:spTgt>
                                        </p:tgtEl>
                                        <p:attrNameLst>
                                          <p:attrName>xshear</p:attrName>
                                        </p:attrNameLst>
                                      </p:cBhvr>
                                    </p:anim>
                                    <p:animScale>
                                      <p:cBhvr>
                                        <p:cTn id="9" dur="200" decel="100000" autoRev="1" fill="hold">
                                          <p:stCondLst>
                                            <p:cond delay="600"/>
                                          </p:stCondLst>
                                        </p:cTn>
                                        <p:tgtEl>
                                          <p:spTgt spid="27651">
                                            <p:txEl>
                                              <p:pRg st="0" end="0"/>
                                            </p:txEl>
                                          </p:spTgt>
                                        </p:tgtEl>
                                      </p:cBhvr>
                                      <p:from x="100000" y="100000"/>
                                      <p:to x="80000" y="100000"/>
                                    </p:animScale>
                                    <p:anim by="(#ppt_h/3+#ppt_w*0.1)" calcmode="lin" valueType="num">
                                      <p:cBhvr additive="sum">
                                        <p:cTn id="10" dur="200" decel="100000" autoRev="1" fill="hold">
                                          <p:stCondLst>
                                            <p:cond delay="600"/>
                                          </p:stCondLst>
                                        </p:cTn>
                                        <p:tgtEl>
                                          <p:spTgt spid="27651">
                                            <p:txEl>
                                              <p:pRg st="0" end="0"/>
                                            </p:txEl>
                                          </p:spTgt>
                                        </p:tgtEl>
                                        <p:attrNameLst>
                                          <p:attrName>ppt_x</p:attrName>
                                        </p:attrNameLst>
                                      </p:cBhvr>
                                    </p:anim>
                                  </p:childTnLst>
                                  <p:subTnLst>
                                    <p:animClr clrSpc="rgb" dir="cw">
                                      <p:cBhvr override="childStyle">
                                        <p:cTn dur="1" fill="hold" display="0" masterRel="nextClick" afterEffect="1"/>
                                        <p:tgtEl>
                                          <p:spTgt spid="27651">
                                            <p:txEl>
                                              <p:pRg st="0" end="0"/>
                                            </p:txEl>
                                          </p:spTgt>
                                        </p:tgtEl>
                                        <p:attrNameLst>
                                          <p:attrName>ppt_c</p:attrName>
                                        </p:attrNameLst>
                                      </p:cBhvr>
                                      <p:to>
                                        <a:srgbClr val="0033CC"/>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27651">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27651">
                                            <p:txEl>
                                              <p:pRg st="1" end="1"/>
                                            </p:txEl>
                                          </p:spTgt>
                                        </p:tgtEl>
                                        <p:attrNameLst>
                                          <p:attrName>ppt_x</p:attrName>
                                        </p:attrNameLst>
                                      </p:cBhvr>
                                    </p:anim>
                                    <p:anim from="0" to="-1.0" calcmode="lin" valueType="num">
                                      <p:cBhvr>
                                        <p:cTn id="16" dur="200" decel="50000" autoRev="1" fill="hold">
                                          <p:stCondLst>
                                            <p:cond delay="600"/>
                                          </p:stCondLst>
                                        </p:cTn>
                                        <p:tgtEl>
                                          <p:spTgt spid="27651">
                                            <p:txEl>
                                              <p:pRg st="1" end="1"/>
                                            </p:txEl>
                                          </p:spTgt>
                                        </p:tgtEl>
                                        <p:attrNameLst>
                                          <p:attrName>xshear</p:attrName>
                                        </p:attrNameLst>
                                      </p:cBhvr>
                                    </p:anim>
                                    <p:animScale>
                                      <p:cBhvr>
                                        <p:cTn id="17" dur="200" decel="100000" autoRev="1" fill="hold">
                                          <p:stCondLst>
                                            <p:cond delay="600"/>
                                          </p:stCondLst>
                                        </p:cTn>
                                        <p:tgtEl>
                                          <p:spTgt spid="27651">
                                            <p:txEl>
                                              <p:pRg st="1" end="1"/>
                                            </p:txEl>
                                          </p:spTgt>
                                        </p:tgtEl>
                                      </p:cBhvr>
                                      <p:from x="100000" y="100000"/>
                                      <p:to x="80000" y="100000"/>
                                    </p:animScale>
                                    <p:anim by="(#ppt_h/3+#ppt_w*0.1)" calcmode="lin" valueType="num">
                                      <p:cBhvr additive="sum">
                                        <p:cTn id="18" dur="200" decel="100000" autoRev="1" fill="hold">
                                          <p:stCondLst>
                                            <p:cond delay="600"/>
                                          </p:stCondLst>
                                        </p:cTn>
                                        <p:tgtEl>
                                          <p:spTgt spid="27651">
                                            <p:txEl>
                                              <p:pRg st="1" end="1"/>
                                            </p:txEl>
                                          </p:spTgt>
                                        </p:tgtEl>
                                        <p:attrNameLst>
                                          <p:attrName>ppt_x</p:attrName>
                                        </p:attrNameLst>
                                      </p:cBhvr>
                                    </p:anim>
                                  </p:childTnLst>
                                  <p:subTnLst>
                                    <p:animClr clrSpc="rgb" dir="cw">
                                      <p:cBhvr override="childStyle">
                                        <p:cTn dur="1" fill="hold" display="0" masterRel="nextClick" afterEffect="1"/>
                                        <p:tgtEl>
                                          <p:spTgt spid="27651">
                                            <p:txEl>
                                              <p:pRg st="1" end="1"/>
                                            </p:txEl>
                                          </p:spTgt>
                                        </p:tgtEl>
                                        <p:attrNameLst>
                                          <p:attrName>ppt_c</p:attrName>
                                        </p:attrNameLst>
                                      </p:cBhvr>
                                      <p:to>
                                        <a:srgbClr val="0033CC"/>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27651">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27651">
                                            <p:txEl>
                                              <p:pRg st="2" end="2"/>
                                            </p:txEl>
                                          </p:spTgt>
                                        </p:tgtEl>
                                        <p:attrNameLst>
                                          <p:attrName>ppt_x</p:attrName>
                                        </p:attrNameLst>
                                      </p:cBhvr>
                                    </p:anim>
                                    <p:anim from="0" to="-1.0" calcmode="lin" valueType="num">
                                      <p:cBhvr>
                                        <p:cTn id="24" dur="200" decel="50000" autoRev="1" fill="hold">
                                          <p:stCondLst>
                                            <p:cond delay="600"/>
                                          </p:stCondLst>
                                        </p:cTn>
                                        <p:tgtEl>
                                          <p:spTgt spid="27651">
                                            <p:txEl>
                                              <p:pRg st="2" end="2"/>
                                            </p:txEl>
                                          </p:spTgt>
                                        </p:tgtEl>
                                        <p:attrNameLst>
                                          <p:attrName>xshear</p:attrName>
                                        </p:attrNameLst>
                                      </p:cBhvr>
                                    </p:anim>
                                    <p:animScale>
                                      <p:cBhvr>
                                        <p:cTn id="25" dur="200" decel="100000" autoRev="1" fill="hold">
                                          <p:stCondLst>
                                            <p:cond delay="600"/>
                                          </p:stCondLst>
                                        </p:cTn>
                                        <p:tgtEl>
                                          <p:spTgt spid="27651">
                                            <p:txEl>
                                              <p:pRg st="2" end="2"/>
                                            </p:txEl>
                                          </p:spTgt>
                                        </p:tgtEl>
                                      </p:cBhvr>
                                      <p:from x="100000" y="100000"/>
                                      <p:to x="80000" y="100000"/>
                                    </p:animScale>
                                    <p:anim by="(#ppt_h/3+#ppt_w*0.1)" calcmode="lin" valueType="num">
                                      <p:cBhvr additive="sum">
                                        <p:cTn id="26" dur="200" decel="100000" autoRev="1" fill="hold">
                                          <p:stCondLst>
                                            <p:cond delay="600"/>
                                          </p:stCondLst>
                                        </p:cTn>
                                        <p:tgtEl>
                                          <p:spTgt spid="27651">
                                            <p:txEl>
                                              <p:pRg st="2" end="2"/>
                                            </p:txEl>
                                          </p:spTgt>
                                        </p:tgtEl>
                                        <p:attrNameLst>
                                          <p:attrName>ppt_x</p:attrName>
                                        </p:attrNameLst>
                                      </p:cBhvr>
                                    </p:anim>
                                  </p:childTnLst>
                                  <p:subTnLst>
                                    <p:animClr clrSpc="rgb" dir="cw">
                                      <p:cBhvr override="childStyle">
                                        <p:cTn dur="1" fill="hold" display="0" masterRel="nextClick" afterEffect="1"/>
                                        <p:tgtEl>
                                          <p:spTgt spid="27651">
                                            <p:txEl>
                                              <p:pRg st="2" end="2"/>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4F1F3E-1633-314D-1FCF-81E8BC524EBC}"/>
              </a:ext>
            </a:extLst>
          </p:cNvPr>
          <p:cNvSpPr>
            <a:spLocks noGrp="1" noChangeArrowheads="1"/>
          </p:cNvSpPr>
          <p:nvPr>
            <p:ph type="title"/>
          </p:nvPr>
        </p:nvSpPr>
        <p:spPr/>
        <p:txBody>
          <a:bodyPr/>
          <a:lstStyle/>
          <a:p>
            <a:pPr eaLnBrk="1" hangingPunct="1"/>
            <a:r>
              <a:rPr lang="pt-BR" altLang="pt-BR" sz="4000"/>
              <a:t>Seminário</a:t>
            </a:r>
          </a:p>
        </p:txBody>
      </p:sp>
      <p:sp>
        <p:nvSpPr>
          <p:cNvPr id="28675" name="Rectangle 3">
            <a:extLst>
              <a:ext uri="{FF2B5EF4-FFF2-40B4-BE49-F238E27FC236}">
                <a16:creationId xmlns:a16="http://schemas.microsoft.com/office/drawing/2014/main" id="{1633AD10-E611-A459-3D81-43B4180ED00D}"/>
              </a:ext>
            </a:extLst>
          </p:cNvPr>
          <p:cNvSpPr>
            <a:spLocks noGrp="1" noChangeArrowheads="1"/>
          </p:cNvSpPr>
          <p:nvPr>
            <p:ph type="body" idx="1"/>
          </p:nvPr>
        </p:nvSpPr>
        <p:spPr/>
        <p:txBody>
          <a:bodyPr/>
          <a:lstStyle/>
          <a:p>
            <a:pPr marL="0" indent="0" eaLnBrk="1" hangingPunct="1">
              <a:spcBef>
                <a:spcPct val="50000"/>
              </a:spcBef>
              <a:buFont typeface="Wingdings" panose="05000000000000000000" pitchFamily="2" charset="2"/>
              <a:buNone/>
            </a:pPr>
            <a:r>
              <a:rPr lang="pt-BR" altLang="pt-BR">
                <a:effectLst/>
              </a:rPr>
              <a:t>Seminário é uma técnica de estudo que inclui pesquisa.</a:t>
            </a:r>
          </a:p>
          <a:p>
            <a:pPr marL="0" indent="0" eaLnBrk="1" hangingPunct="1">
              <a:spcBef>
                <a:spcPct val="50000"/>
              </a:spcBef>
              <a:buFont typeface="Wingdings" panose="05000000000000000000" pitchFamily="2" charset="2"/>
              <a:buNone/>
            </a:pPr>
            <a:r>
              <a:rPr lang="pt-BR" altLang="pt-BR">
                <a:effectLst/>
              </a:rPr>
              <a:t>Esta técnica desenvolve não só a capacidade de pesquisa, de análise sistemática de fatos, mas também o hábito de raciocínio, da reflexão, possibilitando a elaboração clara e objetiva de trabalhos científicos.</a:t>
            </a:r>
          </a:p>
        </p:txBody>
      </p:sp>
      <p:sp>
        <p:nvSpPr>
          <p:cNvPr id="6" name="Espaço Reservado para Número de Slide 5">
            <a:extLst>
              <a:ext uri="{FF2B5EF4-FFF2-40B4-BE49-F238E27FC236}">
                <a16:creationId xmlns:a16="http://schemas.microsoft.com/office/drawing/2014/main" id="{659870AC-AF22-BFFF-7FE0-70FE9421D071}"/>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6F276BF-3BD7-46A6-B388-8CD48573D348}" type="slidenum">
              <a:rPr lang="pt-BR" altLang="pt-BR" sz="900"/>
              <a:pPr eaLnBrk="1" hangingPunct="1"/>
              <a:t>15</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subTnLst>
                                    <p:animClr clrSpc="rgb" dir="cw">
                                      <p:cBhvr override="childStyle">
                                        <p:cTn dur="1" fill="hold" display="0" masterRel="nextClick" afterEffect="1"/>
                                        <p:tgtEl>
                                          <p:spTgt spid="28675">
                                            <p:txEl>
                                              <p:pRg st="0" end="0"/>
                                            </p:txEl>
                                          </p:spTgt>
                                        </p:tgtEl>
                                        <p:attrNameLst>
                                          <p:attrName>ppt_c</p:attrName>
                                        </p:attrNameLst>
                                      </p:cBhvr>
                                      <p:to>
                                        <a:srgbClr val="0000B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subTnLst>
                                    <p:animClr clrSpc="rgb" dir="cw">
                                      <p:cBhvr override="childStyle">
                                        <p:cTn dur="1" fill="hold" display="0" masterRel="nextClick" afterEffect="1"/>
                                        <p:tgtEl>
                                          <p:spTgt spid="28675">
                                            <p:txEl>
                                              <p:pRg st="1" end="1"/>
                                            </p:txEl>
                                          </p:spTgt>
                                        </p:tgtEl>
                                        <p:attrNameLst>
                                          <p:attrName>ppt_c</p:attrName>
                                        </p:attrNameLst>
                                      </p:cBhvr>
                                      <p:to>
                                        <a:srgbClr val="000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B286D8D-171D-097C-2911-8BE8A65F9743}"/>
              </a:ext>
            </a:extLst>
          </p:cNvPr>
          <p:cNvSpPr>
            <a:spLocks noGrp="1" noChangeArrowheads="1"/>
          </p:cNvSpPr>
          <p:nvPr>
            <p:ph type="title"/>
          </p:nvPr>
        </p:nvSpPr>
        <p:spPr>
          <a:xfrm>
            <a:off x="457200" y="277813"/>
            <a:ext cx="8229600" cy="990600"/>
          </a:xfrm>
        </p:spPr>
        <p:txBody>
          <a:bodyPr/>
          <a:lstStyle/>
          <a:p>
            <a:pPr eaLnBrk="1" hangingPunct="1"/>
            <a:r>
              <a:rPr lang="pt-BR" altLang="pt-BR"/>
              <a:t>Roteiro para preparar um Seminário</a:t>
            </a:r>
          </a:p>
        </p:txBody>
      </p:sp>
      <p:sp>
        <p:nvSpPr>
          <p:cNvPr id="46082" name="Rectangle 3">
            <a:extLst>
              <a:ext uri="{FF2B5EF4-FFF2-40B4-BE49-F238E27FC236}">
                <a16:creationId xmlns:a16="http://schemas.microsoft.com/office/drawing/2014/main" id="{7A652824-A7A5-06C7-CBF3-A65DA20FA104}"/>
              </a:ext>
            </a:extLst>
          </p:cNvPr>
          <p:cNvSpPr>
            <a:spLocks noGrp="1" noChangeArrowheads="1"/>
          </p:cNvSpPr>
          <p:nvPr>
            <p:ph type="body" idx="1"/>
          </p:nvPr>
        </p:nvSpPr>
        <p:spPr>
          <a:xfrm>
            <a:off x="457200" y="2133600"/>
            <a:ext cx="8229600" cy="3997325"/>
          </a:xfrm>
        </p:spPr>
        <p:txBody>
          <a:bodyPr/>
          <a:lstStyle/>
          <a:p>
            <a:pPr marL="609600" indent="-609600" eaLnBrk="1" hangingPunct="1">
              <a:spcBef>
                <a:spcPct val="55000"/>
              </a:spcBef>
              <a:buFont typeface="Wingdings" panose="05000000000000000000" pitchFamily="2" charset="2"/>
              <a:buAutoNum type="arabicPeriod"/>
            </a:pPr>
            <a:r>
              <a:rPr lang="pt-BR" altLang="pt-BR">
                <a:effectLst/>
              </a:rPr>
              <a:t>Plano</a:t>
            </a:r>
          </a:p>
          <a:p>
            <a:pPr marL="609600" indent="-609600" eaLnBrk="1" hangingPunct="1">
              <a:spcBef>
                <a:spcPct val="55000"/>
              </a:spcBef>
              <a:buFont typeface="Wingdings" panose="05000000000000000000" pitchFamily="2" charset="2"/>
              <a:buAutoNum type="arabicPeriod"/>
            </a:pPr>
            <a:r>
              <a:rPr lang="pt-BR" altLang="pt-BR">
                <a:effectLst/>
              </a:rPr>
              <a:t>Introdução</a:t>
            </a:r>
          </a:p>
          <a:p>
            <a:pPr marL="609600" indent="-609600" eaLnBrk="1" hangingPunct="1">
              <a:spcBef>
                <a:spcPct val="55000"/>
              </a:spcBef>
              <a:buFont typeface="Wingdings" panose="05000000000000000000" pitchFamily="2" charset="2"/>
              <a:buAutoNum type="arabicPeriod"/>
            </a:pPr>
            <a:r>
              <a:rPr lang="pt-BR" altLang="pt-BR">
                <a:effectLst/>
              </a:rPr>
              <a:t>Conteúdo</a:t>
            </a:r>
          </a:p>
          <a:p>
            <a:pPr marL="609600" indent="-609600" eaLnBrk="1" hangingPunct="1">
              <a:spcBef>
                <a:spcPct val="55000"/>
              </a:spcBef>
              <a:buFont typeface="Wingdings" panose="05000000000000000000" pitchFamily="2" charset="2"/>
              <a:buAutoNum type="arabicPeriod"/>
            </a:pPr>
            <a:r>
              <a:rPr lang="pt-BR" altLang="pt-BR">
                <a:effectLst/>
              </a:rPr>
              <a:t>Conclusão</a:t>
            </a:r>
          </a:p>
          <a:p>
            <a:pPr marL="609600" indent="-609600" eaLnBrk="1" hangingPunct="1">
              <a:spcBef>
                <a:spcPct val="55000"/>
              </a:spcBef>
              <a:buFont typeface="Wingdings" panose="05000000000000000000" pitchFamily="2" charset="2"/>
              <a:buNone/>
            </a:pPr>
            <a:endParaRPr lang="pt-BR" altLang="pt-BR">
              <a:effectLst/>
            </a:endParaRPr>
          </a:p>
        </p:txBody>
      </p:sp>
      <p:sp>
        <p:nvSpPr>
          <p:cNvPr id="6" name="Espaço Reservado para Número de Slide 5">
            <a:extLst>
              <a:ext uri="{FF2B5EF4-FFF2-40B4-BE49-F238E27FC236}">
                <a16:creationId xmlns:a16="http://schemas.microsoft.com/office/drawing/2014/main" id="{367C78A5-664D-868E-89FA-F0A4347F245B}"/>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5C31C4E-6F2E-42D1-832A-D128317C713D}" type="slidenum">
              <a:rPr lang="pt-BR" altLang="pt-BR" sz="900"/>
              <a:pPr eaLnBrk="1" hangingPunct="1"/>
              <a:t>16</a:t>
            </a:fld>
            <a:endParaRPr lang="pt-BR" altLang="pt-BR" sz="90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D5EF556-DDF8-DC16-AEEA-46F9ACA7B9C5}"/>
              </a:ext>
            </a:extLst>
          </p:cNvPr>
          <p:cNvSpPr>
            <a:spLocks noGrp="1" noChangeArrowheads="1"/>
          </p:cNvSpPr>
          <p:nvPr>
            <p:ph type="title"/>
          </p:nvPr>
        </p:nvSpPr>
        <p:spPr/>
        <p:txBody>
          <a:bodyPr/>
          <a:lstStyle/>
          <a:p>
            <a:pPr eaLnBrk="1" hangingPunct="1"/>
            <a:r>
              <a:rPr lang="pt-BR" altLang="pt-BR" sz="4000"/>
              <a:t>PLANO</a:t>
            </a:r>
          </a:p>
        </p:txBody>
      </p:sp>
      <p:sp>
        <p:nvSpPr>
          <p:cNvPr id="30723" name="Rectangle 3">
            <a:extLst>
              <a:ext uri="{FF2B5EF4-FFF2-40B4-BE49-F238E27FC236}">
                <a16:creationId xmlns:a16="http://schemas.microsoft.com/office/drawing/2014/main" id="{E61D4BC2-D795-68B7-7163-0889C2DC5A9C}"/>
              </a:ext>
            </a:extLst>
          </p:cNvPr>
          <p:cNvSpPr>
            <a:spLocks noGrp="1" noChangeArrowheads="1"/>
          </p:cNvSpPr>
          <p:nvPr>
            <p:ph type="body" idx="1"/>
          </p:nvPr>
        </p:nvSpPr>
        <p:spPr>
          <a:xfrm>
            <a:off x="457200" y="1052513"/>
            <a:ext cx="8229600" cy="5805487"/>
          </a:xfrm>
        </p:spPr>
        <p:txBody>
          <a:bodyPr/>
          <a:lstStyle/>
          <a:p>
            <a:pPr eaLnBrk="1" hangingPunct="1">
              <a:lnSpc>
                <a:spcPct val="80000"/>
              </a:lnSpc>
              <a:spcBef>
                <a:spcPct val="35000"/>
              </a:spcBef>
            </a:pPr>
            <a:r>
              <a:rPr lang="pt-BR" altLang="pt-BR" sz="2800"/>
              <a:t>Deve expressar, através das unidades (com títulos, subdivisões), as palavras-chave adequadamente escolhidas;</a:t>
            </a:r>
          </a:p>
          <a:p>
            <a:pPr eaLnBrk="1" hangingPunct="1">
              <a:lnSpc>
                <a:spcPct val="80000"/>
              </a:lnSpc>
              <a:spcBef>
                <a:spcPct val="35000"/>
              </a:spcBef>
            </a:pPr>
            <a:r>
              <a:rPr lang="pt-BR" altLang="pt-BR" sz="2800"/>
              <a:t>Tem de provar que se leu com espírito crítico, revelando habilidade intelectual e não confundindo o pensamento do autor com os fatos trabalhados pelo estudante;</a:t>
            </a:r>
          </a:p>
          <a:p>
            <a:pPr eaLnBrk="1" hangingPunct="1">
              <a:lnSpc>
                <a:spcPct val="80000"/>
              </a:lnSpc>
              <a:spcBef>
                <a:spcPct val="35000"/>
              </a:spcBef>
            </a:pPr>
            <a:r>
              <a:rPr lang="pt-BR" altLang="pt-BR" sz="2800"/>
              <a:t>Necessita estabelecer correlações para os aspectos comuns ou para que os assuntos interligados (espacial e temporais) sejam apresentados em uma unidade ou divisão.</a:t>
            </a:r>
          </a:p>
          <a:p>
            <a:pPr eaLnBrk="1" hangingPunct="1">
              <a:lnSpc>
                <a:spcPct val="80000"/>
              </a:lnSpc>
              <a:spcBef>
                <a:spcPct val="35000"/>
              </a:spcBef>
            </a:pPr>
            <a:r>
              <a:rPr lang="pt-BR" altLang="pt-BR" sz="2800"/>
              <a:t>Precisa dar preferência à indicação das características que revelam mudanças na evolução conjuntural do processo.</a:t>
            </a:r>
          </a:p>
        </p:txBody>
      </p:sp>
      <p:sp>
        <p:nvSpPr>
          <p:cNvPr id="6" name="Espaço Reservado para Número de Slide 5">
            <a:extLst>
              <a:ext uri="{FF2B5EF4-FFF2-40B4-BE49-F238E27FC236}">
                <a16:creationId xmlns:a16="http://schemas.microsoft.com/office/drawing/2014/main" id="{2C211F37-1998-C6EA-BC5A-82F77454C5D2}"/>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4F269EE-188E-4A88-9FC5-0EBCCEC361DD}" type="slidenum">
              <a:rPr lang="pt-BR" altLang="pt-BR" sz="900"/>
              <a:pPr eaLnBrk="1" hangingPunct="1"/>
              <a:t>17</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0723">
                                            <p:txEl>
                                              <p:pRg st="0" end="0"/>
                                            </p:txEl>
                                          </p:spTgt>
                                        </p:tgtEl>
                                        <p:attrNameLst>
                                          <p:attrName>ppt_x</p:attrName>
                                        </p:attrNameLst>
                                      </p:cBhvr>
                                    </p:anim>
                                    <p:anim from="0" to="-1.0" calcmode="lin" valueType="num">
                                      <p:cBhvr>
                                        <p:cTn id="8" dur="200" decel="50000" autoRev="1" fill="hold">
                                          <p:stCondLst>
                                            <p:cond delay="600"/>
                                          </p:stCondLst>
                                        </p:cTn>
                                        <p:tgtEl>
                                          <p:spTgt spid="30723">
                                            <p:txEl>
                                              <p:pRg st="0" end="0"/>
                                            </p:txEl>
                                          </p:spTgt>
                                        </p:tgtEl>
                                        <p:attrNameLst>
                                          <p:attrName>xshear</p:attrName>
                                        </p:attrNameLst>
                                      </p:cBhvr>
                                    </p:anim>
                                    <p:animScale>
                                      <p:cBhvr>
                                        <p:cTn id="9" dur="200" decel="100000" autoRev="1" fill="hold">
                                          <p:stCondLst>
                                            <p:cond delay="600"/>
                                          </p:stCondLst>
                                        </p:cTn>
                                        <p:tgtEl>
                                          <p:spTgt spid="30723">
                                            <p:txEl>
                                              <p:pRg st="0" end="0"/>
                                            </p:txEl>
                                          </p:spTgt>
                                        </p:tgtEl>
                                      </p:cBhvr>
                                      <p:from x="100000" y="100000"/>
                                      <p:to x="80000" y="100000"/>
                                    </p:animScale>
                                    <p:anim by="(#ppt_h/3+#ppt_w*0.1)" calcmode="lin" valueType="num">
                                      <p:cBhvr additive="sum">
                                        <p:cTn id="10" dur="200" decel="100000" autoRev="1" fill="hold">
                                          <p:stCondLst>
                                            <p:cond delay="600"/>
                                          </p:stCondLst>
                                        </p:cTn>
                                        <p:tgtEl>
                                          <p:spTgt spid="30723">
                                            <p:txEl>
                                              <p:pRg st="0" end="0"/>
                                            </p:txEl>
                                          </p:spTgt>
                                        </p:tgtEl>
                                        <p:attrNameLst>
                                          <p:attrName>ppt_x</p:attrName>
                                        </p:attrNameLst>
                                      </p:cBhvr>
                                    </p:anim>
                                  </p:childTnLst>
                                  <p:subTnLst>
                                    <p:animClr clrSpc="rgb" dir="cw">
                                      <p:cBhvr override="childStyle">
                                        <p:cTn dur="1" fill="hold" display="0" masterRel="nextClick" afterEffect="1"/>
                                        <p:tgtEl>
                                          <p:spTgt spid="30723">
                                            <p:txEl>
                                              <p:pRg st="0" end="0"/>
                                            </p:txEl>
                                          </p:spTgt>
                                        </p:tgtEl>
                                        <p:attrNameLst>
                                          <p:attrName>ppt_c</p:attrName>
                                        </p:attrNameLst>
                                      </p:cBhvr>
                                      <p:to>
                                        <a:srgbClr val="0033CC"/>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30723">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30723">
                                            <p:txEl>
                                              <p:pRg st="1" end="1"/>
                                            </p:txEl>
                                          </p:spTgt>
                                        </p:tgtEl>
                                        <p:attrNameLst>
                                          <p:attrName>ppt_x</p:attrName>
                                        </p:attrNameLst>
                                      </p:cBhvr>
                                    </p:anim>
                                    <p:anim from="0" to="-1.0" calcmode="lin" valueType="num">
                                      <p:cBhvr>
                                        <p:cTn id="16" dur="200" decel="50000" autoRev="1" fill="hold">
                                          <p:stCondLst>
                                            <p:cond delay="600"/>
                                          </p:stCondLst>
                                        </p:cTn>
                                        <p:tgtEl>
                                          <p:spTgt spid="30723">
                                            <p:txEl>
                                              <p:pRg st="1" end="1"/>
                                            </p:txEl>
                                          </p:spTgt>
                                        </p:tgtEl>
                                        <p:attrNameLst>
                                          <p:attrName>xshear</p:attrName>
                                        </p:attrNameLst>
                                      </p:cBhvr>
                                    </p:anim>
                                    <p:animScale>
                                      <p:cBhvr>
                                        <p:cTn id="17" dur="200" decel="100000" autoRev="1" fill="hold">
                                          <p:stCondLst>
                                            <p:cond delay="600"/>
                                          </p:stCondLst>
                                        </p:cTn>
                                        <p:tgtEl>
                                          <p:spTgt spid="30723">
                                            <p:txEl>
                                              <p:pRg st="1" end="1"/>
                                            </p:txEl>
                                          </p:spTgt>
                                        </p:tgtEl>
                                      </p:cBhvr>
                                      <p:from x="100000" y="100000"/>
                                      <p:to x="80000" y="100000"/>
                                    </p:animScale>
                                    <p:anim by="(#ppt_h/3+#ppt_w*0.1)" calcmode="lin" valueType="num">
                                      <p:cBhvr additive="sum">
                                        <p:cTn id="18" dur="200" decel="100000" autoRev="1" fill="hold">
                                          <p:stCondLst>
                                            <p:cond delay="600"/>
                                          </p:stCondLst>
                                        </p:cTn>
                                        <p:tgtEl>
                                          <p:spTgt spid="30723">
                                            <p:txEl>
                                              <p:pRg st="1" end="1"/>
                                            </p:txEl>
                                          </p:spTgt>
                                        </p:tgtEl>
                                        <p:attrNameLst>
                                          <p:attrName>ppt_x</p:attrName>
                                        </p:attrNameLst>
                                      </p:cBhvr>
                                    </p:anim>
                                  </p:childTnLst>
                                  <p:subTnLst>
                                    <p:animClr clrSpc="rgb" dir="cw">
                                      <p:cBhvr override="childStyle">
                                        <p:cTn dur="1" fill="hold" display="0" masterRel="nextClick" afterEffect="1"/>
                                        <p:tgtEl>
                                          <p:spTgt spid="30723">
                                            <p:txEl>
                                              <p:pRg st="1" end="1"/>
                                            </p:txEl>
                                          </p:spTgt>
                                        </p:tgtEl>
                                        <p:attrNameLst>
                                          <p:attrName>ppt_c</p:attrName>
                                        </p:attrNameLst>
                                      </p:cBhvr>
                                      <p:to>
                                        <a:srgbClr val="0033CC"/>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30723">
                                            <p:txEl>
                                              <p:pRg st="2" end="2"/>
                                            </p:txEl>
                                          </p:spTgt>
                                        </p:tgtEl>
                                        <p:attrNameLst>
                                          <p:attrName>ppt_x</p:attrName>
                                        </p:attrNameLst>
                                      </p:cBhvr>
                                    </p:anim>
                                    <p:anim from="0" to="-1.0" calcmode="lin" valueType="num">
                                      <p:cBhvr>
                                        <p:cTn id="24" dur="200" decel="50000" autoRev="1" fill="hold">
                                          <p:stCondLst>
                                            <p:cond delay="600"/>
                                          </p:stCondLst>
                                        </p:cTn>
                                        <p:tgtEl>
                                          <p:spTgt spid="30723">
                                            <p:txEl>
                                              <p:pRg st="2" end="2"/>
                                            </p:txEl>
                                          </p:spTgt>
                                        </p:tgtEl>
                                        <p:attrNameLst>
                                          <p:attrName>xshear</p:attrName>
                                        </p:attrNameLst>
                                      </p:cBhvr>
                                    </p:anim>
                                    <p:animScale>
                                      <p:cBhvr>
                                        <p:cTn id="25" dur="200" decel="100000" autoRev="1" fill="hold">
                                          <p:stCondLst>
                                            <p:cond delay="600"/>
                                          </p:stCondLst>
                                        </p:cTn>
                                        <p:tgtEl>
                                          <p:spTgt spid="30723">
                                            <p:txEl>
                                              <p:pRg st="2" end="2"/>
                                            </p:txEl>
                                          </p:spTgt>
                                        </p:tgtEl>
                                      </p:cBhvr>
                                      <p:from x="100000" y="100000"/>
                                      <p:to x="80000" y="100000"/>
                                    </p:animScale>
                                    <p:anim by="(#ppt_h/3+#ppt_w*0.1)" calcmode="lin" valueType="num">
                                      <p:cBhvr additive="sum">
                                        <p:cTn id="26" dur="200" decel="100000" autoRev="1" fill="hold">
                                          <p:stCondLst>
                                            <p:cond delay="600"/>
                                          </p:stCondLst>
                                        </p:cTn>
                                        <p:tgtEl>
                                          <p:spTgt spid="30723">
                                            <p:txEl>
                                              <p:pRg st="2" end="2"/>
                                            </p:txEl>
                                          </p:spTgt>
                                        </p:tgtEl>
                                        <p:attrNameLst>
                                          <p:attrName>ppt_x</p:attrName>
                                        </p:attrNameLst>
                                      </p:cBhvr>
                                    </p:anim>
                                  </p:childTnLst>
                                  <p:subTnLst>
                                    <p:animClr clrSpc="rgb" dir="cw">
                                      <p:cBhvr override="childStyle">
                                        <p:cTn dur="1" fill="hold" display="0" masterRel="nextClick" afterEffect="1"/>
                                        <p:tgtEl>
                                          <p:spTgt spid="30723">
                                            <p:txEl>
                                              <p:pRg st="2" end="2"/>
                                            </p:txEl>
                                          </p:spTgt>
                                        </p:tgtEl>
                                        <p:attrNameLst>
                                          <p:attrName>ppt_c</p:attrName>
                                        </p:attrNameLst>
                                      </p:cBhvr>
                                      <p:to>
                                        <a:srgbClr val="0033CC"/>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30723">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30723">
                                            <p:txEl>
                                              <p:pRg st="3" end="3"/>
                                            </p:txEl>
                                          </p:spTgt>
                                        </p:tgtEl>
                                        <p:attrNameLst>
                                          <p:attrName>ppt_x</p:attrName>
                                        </p:attrNameLst>
                                      </p:cBhvr>
                                    </p:anim>
                                    <p:anim from="0" to="-1.0" calcmode="lin" valueType="num">
                                      <p:cBhvr>
                                        <p:cTn id="32" dur="200" decel="50000" autoRev="1" fill="hold">
                                          <p:stCondLst>
                                            <p:cond delay="600"/>
                                          </p:stCondLst>
                                        </p:cTn>
                                        <p:tgtEl>
                                          <p:spTgt spid="30723">
                                            <p:txEl>
                                              <p:pRg st="3" end="3"/>
                                            </p:txEl>
                                          </p:spTgt>
                                        </p:tgtEl>
                                        <p:attrNameLst>
                                          <p:attrName>xshear</p:attrName>
                                        </p:attrNameLst>
                                      </p:cBhvr>
                                    </p:anim>
                                    <p:animScale>
                                      <p:cBhvr>
                                        <p:cTn id="33" dur="200" decel="100000" autoRev="1" fill="hold">
                                          <p:stCondLst>
                                            <p:cond delay="600"/>
                                          </p:stCondLst>
                                        </p:cTn>
                                        <p:tgtEl>
                                          <p:spTgt spid="30723">
                                            <p:txEl>
                                              <p:pRg st="3" end="3"/>
                                            </p:txEl>
                                          </p:spTgt>
                                        </p:tgtEl>
                                      </p:cBhvr>
                                      <p:from x="100000" y="100000"/>
                                      <p:to x="80000" y="100000"/>
                                    </p:animScale>
                                    <p:anim by="(#ppt_h/3+#ppt_w*0.1)" calcmode="lin" valueType="num">
                                      <p:cBhvr additive="sum">
                                        <p:cTn id="34" dur="200" decel="100000" autoRev="1" fill="hold">
                                          <p:stCondLst>
                                            <p:cond delay="600"/>
                                          </p:stCondLst>
                                        </p:cTn>
                                        <p:tgtEl>
                                          <p:spTgt spid="30723">
                                            <p:txEl>
                                              <p:pRg st="3" end="3"/>
                                            </p:txEl>
                                          </p:spTgt>
                                        </p:tgtEl>
                                        <p:attrNameLst>
                                          <p:attrName>ppt_x</p:attrName>
                                        </p:attrNameLst>
                                      </p:cBhvr>
                                    </p:anim>
                                  </p:childTnLst>
                                  <p:subTnLst>
                                    <p:animClr clrSpc="rgb" dir="cw">
                                      <p:cBhvr override="childStyle">
                                        <p:cTn dur="1" fill="hold" display="0" masterRel="nextClick" afterEffect="1"/>
                                        <p:tgtEl>
                                          <p:spTgt spid="30723">
                                            <p:txEl>
                                              <p:pRg st="3" end="3"/>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2D998F-1F19-43C5-7DDF-BD6C4BE39393}"/>
              </a:ext>
            </a:extLst>
          </p:cNvPr>
          <p:cNvSpPr>
            <a:spLocks noGrp="1" noChangeArrowheads="1"/>
          </p:cNvSpPr>
          <p:nvPr>
            <p:ph type="title"/>
          </p:nvPr>
        </p:nvSpPr>
        <p:spPr/>
        <p:txBody>
          <a:bodyPr/>
          <a:lstStyle/>
          <a:p>
            <a:pPr eaLnBrk="1" hangingPunct="1"/>
            <a:r>
              <a:rPr lang="pt-BR" altLang="pt-BR" sz="4000"/>
              <a:t>INTRODUÇÃO</a:t>
            </a:r>
          </a:p>
        </p:txBody>
      </p:sp>
      <p:sp>
        <p:nvSpPr>
          <p:cNvPr id="31747" name="Rectangle 3">
            <a:extLst>
              <a:ext uri="{FF2B5EF4-FFF2-40B4-BE49-F238E27FC236}">
                <a16:creationId xmlns:a16="http://schemas.microsoft.com/office/drawing/2014/main" id="{F3064401-4B0B-1CF7-F91E-2DB13D450A06}"/>
              </a:ext>
            </a:extLst>
          </p:cNvPr>
          <p:cNvSpPr>
            <a:spLocks noGrp="1" noChangeArrowheads="1"/>
          </p:cNvSpPr>
          <p:nvPr>
            <p:ph type="body" idx="1"/>
          </p:nvPr>
        </p:nvSpPr>
        <p:spPr/>
        <p:txBody>
          <a:bodyPr/>
          <a:lstStyle/>
          <a:p>
            <a:pPr eaLnBrk="1" hangingPunct="1">
              <a:spcBef>
                <a:spcPct val="60000"/>
              </a:spcBef>
            </a:pPr>
            <a:r>
              <a:rPr lang="pt-BR" altLang="pt-BR"/>
              <a:t>Linguagem pessoal na apresentação da proposição central;</a:t>
            </a:r>
          </a:p>
          <a:p>
            <a:pPr eaLnBrk="1" hangingPunct="1">
              <a:spcBef>
                <a:spcPct val="60000"/>
              </a:spcBef>
            </a:pPr>
            <a:r>
              <a:rPr lang="pt-BR" altLang="pt-BR"/>
              <a:t>Objetividade e concisão.</a:t>
            </a:r>
          </a:p>
        </p:txBody>
      </p:sp>
      <p:sp>
        <p:nvSpPr>
          <p:cNvPr id="6" name="Espaço Reservado para Número de Slide 5">
            <a:extLst>
              <a:ext uri="{FF2B5EF4-FFF2-40B4-BE49-F238E27FC236}">
                <a16:creationId xmlns:a16="http://schemas.microsoft.com/office/drawing/2014/main" id="{16325E40-A1E1-E18E-F8AB-BD69E3489E54}"/>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67EF147-74D4-43EB-9F3D-7E455E12C847}" type="slidenum">
              <a:rPr lang="pt-BR" altLang="pt-BR" sz="900"/>
              <a:pPr eaLnBrk="1" hangingPunct="1"/>
              <a:t>18</a:t>
            </a:fld>
            <a:endParaRPr lang="pt-BR" altLang="pt-BR" sz="900"/>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8A72C08-9AD9-8A1E-501F-8812EED317F8}"/>
              </a:ext>
            </a:extLst>
          </p:cNvPr>
          <p:cNvSpPr>
            <a:spLocks noGrp="1" noChangeArrowheads="1"/>
          </p:cNvSpPr>
          <p:nvPr>
            <p:ph type="title"/>
          </p:nvPr>
        </p:nvSpPr>
        <p:spPr/>
        <p:txBody>
          <a:bodyPr/>
          <a:lstStyle/>
          <a:p>
            <a:pPr eaLnBrk="1" hangingPunct="1"/>
            <a:r>
              <a:rPr lang="pt-BR" altLang="pt-BR" sz="4000"/>
              <a:t>CONTEÚDO</a:t>
            </a:r>
          </a:p>
        </p:txBody>
      </p:sp>
      <p:sp>
        <p:nvSpPr>
          <p:cNvPr id="32771" name="Rectangle 3">
            <a:extLst>
              <a:ext uri="{FF2B5EF4-FFF2-40B4-BE49-F238E27FC236}">
                <a16:creationId xmlns:a16="http://schemas.microsoft.com/office/drawing/2014/main" id="{1189D228-08D9-3F7E-5975-E80D109C1C5C}"/>
              </a:ext>
            </a:extLst>
          </p:cNvPr>
          <p:cNvSpPr>
            <a:spLocks noGrp="1" noChangeArrowheads="1"/>
          </p:cNvSpPr>
          <p:nvPr>
            <p:ph type="body" idx="1"/>
          </p:nvPr>
        </p:nvSpPr>
        <p:spPr/>
        <p:txBody>
          <a:bodyPr/>
          <a:lstStyle/>
          <a:p>
            <a:pPr eaLnBrk="1" hangingPunct="1">
              <a:spcBef>
                <a:spcPct val="50000"/>
              </a:spcBef>
            </a:pPr>
            <a:r>
              <a:rPr lang="pt-BR" altLang="pt-BR"/>
              <a:t>Deve ser apresentado dividido em unidades, com linguagem objetiva e concisa; não se deter em pormenores.</a:t>
            </a:r>
          </a:p>
          <a:p>
            <a:pPr eaLnBrk="1" hangingPunct="1">
              <a:spcBef>
                <a:spcPct val="50000"/>
              </a:spcBef>
            </a:pPr>
            <a:r>
              <a:rPr lang="pt-BR" altLang="pt-BR"/>
              <a:t>A transcrição de trechos só deve ser feita quando necessário;</a:t>
            </a:r>
          </a:p>
          <a:p>
            <a:pPr eaLnBrk="1" hangingPunct="1">
              <a:spcBef>
                <a:spcPct val="50000"/>
              </a:spcBef>
            </a:pPr>
            <a:r>
              <a:rPr lang="pt-BR" altLang="pt-BR"/>
              <a:t>Deve-se evitar a reprodução dos títulos e subtítulos das obras consultadas;</a:t>
            </a:r>
          </a:p>
        </p:txBody>
      </p:sp>
      <p:sp>
        <p:nvSpPr>
          <p:cNvPr id="6" name="Espaço Reservado para Número de Slide 5">
            <a:extLst>
              <a:ext uri="{FF2B5EF4-FFF2-40B4-BE49-F238E27FC236}">
                <a16:creationId xmlns:a16="http://schemas.microsoft.com/office/drawing/2014/main" id="{0BB93F31-7131-7205-98D1-DA3B7868FFEB}"/>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8131B68-478D-4C8D-96FA-AB574871E413}" type="slidenum">
              <a:rPr lang="pt-BR" altLang="pt-BR" sz="900"/>
              <a:pPr eaLnBrk="1" hangingPunct="1"/>
              <a:t>19</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subTnLst>
                                    <p:animClr clrSpc="rgb" dir="cw">
                                      <p:cBhvr override="childStyle">
                                        <p:cTn dur="1" fill="hold" display="0" masterRel="nextClick" afterEffect="1"/>
                                        <p:tgtEl>
                                          <p:spTgt spid="32771">
                                            <p:txEl>
                                              <p:pRg st="0" end="0"/>
                                            </p:txEl>
                                          </p:spTgt>
                                        </p:tgtEl>
                                        <p:attrNameLst>
                                          <p:attrName>ppt_c</p:attrName>
                                        </p:attrNameLst>
                                      </p:cBhvr>
                                      <p:to>
                                        <a:srgbClr val="0033CC"/>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ox(in)">
                                      <p:cBhvr>
                                        <p:cTn id="12" dur="500"/>
                                        <p:tgtEl>
                                          <p:spTgt spid="32771">
                                            <p:txEl>
                                              <p:pRg st="1" end="1"/>
                                            </p:txEl>
                                          </p:spTgt>
                                        </p:tgtEl>
                                      </p:cBhvr>
                                    </p:animEffect>
                                  </p:childTnLst>
                                  <p:subTnLst>
                                    <p:animClr clrSpc="rgb" dir="cw">
                                      <p:cBhvr override="childStyle">
                                        <p:cTn dur="1" fill="hold" display="0" masterRel="nextClick" afterEffect="1"/>
                                        <p:tgtEl>
                                          <p:spTgt spid="32771">
                                            <p:txEl>
                                              <p:pRg st="1" end="1"/>
                                            </p:txEl>
                                          </p:spTgt>
                                        </p:tgtEl>
                                        <p:attrNameLst>
                                          <p:attrName>ppt_c</p:attrName>
                                        </p:attrNameLst>
                                      </p:cBhvr>
                                      <p:to>
                                        <a:srgbClr val="0033C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ox(in)">
                                      <p:cBhvr>
                                        <p:cTn id="17" dur="500"/>
                                        <p:tgtEl>
                                          <p:spTgt spid="32771">
                                            <p:txEl>
                                              <p:pRg st="2" end="2"/>
                                            </p:txEl>
                                          </p:spTgt>
                                        </p:tgtEl>
                                      </p:cBhvr>
                                    </p:animEffect>
                                  </p:childTnLst>
                                  <p:subTnLst>
                                    <p:animClr clrSpc="rgb" dir="cw">
                                      <p:cBhvr override="childStyle">
                                        <p:cTn dur="1" fill="hold" display="0" masterRel="nextClick" afterEffect="1"/>
                                        <p:tgtEl>
                                          <p:spTgt spid="32771">
                                            <p:txEl>
                                              <p:pRg st="2" end="2"/>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D5887F7-A7DD-0403-2318-0FE28D37FCE7}"/>
              </a:ext>
            </a:extLst>
          </p:cNvPr>
          <p:cNvSpPr>
            <a:spLocks noGrp="1" noChangeArrowheads="1"/>
          </p:cNvSpPr>
          <p:nvPr>
            <p:ph type="title"/>
          </p:nvPr>
        </p:nvSpPr>
        <p:spPr>
          <a:xfrm>
            <a:off x="468313" y="277813"/>
            <a:ext cx="8218487" cy="847725"/>
          </a:xfrm>
        </p:spPr>
        <p:txBody>
          <a:bodyPr/>
          <a:lstStyle/>
          <a:p>
            <a:pPr eaLnBrk="1" hangingPunct="1"/>
            <a:r>
              <a:rPr lang="pt-BR" altLang="pt-BR" sz="4000"/>
              <a:t>Esquema</a:t>
            </a:r>
          </a:p>
        </p:txBody>
      </p:sp>
      <p:sp>
        <p:nvSpPr>
          <p:cNvPr id="8195" name="Rectangle 3">
            <a:extLst>
              <a:ext uri="{FF2B5EF4-FFF2-40B4-BE49-F238E27FC236}">
                <a16:creationId xmlns:a16="http://schemas.microsoft.com/office/drawing/2014/main" id="{A1943833-7D8C-3068-26BE-B53B2363FD75}"/>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pt-BR" altLang="pt-BR"/>
              <a:t>O esquema fundamenta-se na hierarquia das palavras, frases e parágrafos-chave que destacados após várias leituras, devem apresentar ligações entre as idéias sucessivas para evidenciar o raciocínio desenvolvido </a:t>
            </a:r>
            <a:r>
              <a:rPr lang="pt-BR" altLang="pt-BR" sz="2000"/>
              <a:t>(MARCONI e LAKATOS, 2003).</a:t>
            </a:r>
            <a:endParaRPr lang="pt-BR" altLang="pt-BR"/>
          </a:p>
        </p:txBody>
      </p:sp>
      <p:sp>
        <p:nvSpPr>
          <p:cNvPr id="6" name="Espaço Reservado para Número de Slide 5">
            <a:extLst>
              <a:ext uri="{FF2B5EF4-FFF2-40B4-BE49-F238E27FC236}">
                <a16:creationId xmlns:a16="http://schemas.microsoft.com/office/drawing/2014/main" id="{C670DC35-CC25-01DD-0C81-1DAEB93EFCDB}"/>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6D64453-ACE1-4884-A996-21A9199F8B1E}" type="slidenum">
              <a:rPr lang="pt-BR" altLang="pt-BR" sz="900"/>
              <a:pPr eaLnBrk="1" hangingPunct="1"/>
              <a:t>2</a:t>
            </a:fld>
            <a:r>
              <a:rPr lang="pt-BR" altLang="pt-BR" sz="900"/>
              <a:t>/21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4"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anim calcmode="lin" valueType="num">
                                      <p:cBhvr>
                                        <p:cTn id="8"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195">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2EEEBBD-63D7-5BD9-7B4A-7607CA21681F}"/>
              </a:ext>
            </a:extLst>
          </p:cNvPr>
          <p:cNvSpPr>
            <a:spLocks noGrp="1" noChangeArrowheads="1"/>
          </p:cNvSpPr>
          <p:nvPr>
            <p:ph type="title"/>
          </p:nvPr>
        </p:nvSpPr>
        <p:spPr>
          <a:xfrm>
            <a:off x="457200" y="998538"/>
            <a:ext cx="8229600" cy="630237"/>
          </a:xfrm>
        </p:spPr>
        <p:txBody>
          <a:bodyPr/>
          <a:lstStyle/>
          <a:p>
            <a:pPr eaLnBrk="1" hangingPunct="1"/>
            <a:r>
              <a:rPr lang="pt-BR" altLang="pt-BR" sz="4800"/>
              <a:t>CONCLUSÃO</a:t>
            </a:r>
          </a:p>
        </p:txBody>
      </p:sp>
      <p:sp>
        <p:nvSpPr>
          <p:cNvPr id="33795" name="Rectangle 3">
            <a:extLst>
              <a:ext uri="{FF2B5EF4-FFF2-40B4-BE49-F238E27FC236}">
                <a16:creationId xmlns:a16="http://schemas.microsoft.com/office/drawing/2014/main" id="{2C565CAA-F8A8-466D-D396-5421302BDBB7}"/>
              </a:ext>
            </a:extLst>
          </p:cNvPr>
          <p:cNvSpPr>
            <a:spLocks noGrp="1" noChangeArrowheads="1"/>
          </p:cNvSpPr>
          <p:nvPr>
            <p:ph type="body" idx="1"/>
          </p:nvPr>
        </p:nvSpPr>
        <p:spPr>
          <a:xfrm>
            <a:off x="457200" y="2492375"/>
            <a:ext cx="8229600" cy="3638550"/>
          </a:xfrm>
        </p:spPr>
        <p:txBody>
          <a:bodyPr/>
          <a:lstStyle/>
          <a:p>
            <a:pPr marL="722313" indent="-722313" eaLnBrk="1" hangingPunct="1">
              <a:spcBef>
                <a:spcPct val="70000"/>
              </a:spcBef>
            </a:pPr>
            <a:r>
              <a:rPr lang="pt-BR" altLang="pt-BR" sz="4400" b="1">
                <a:solidFill>
                  <a:srgbClr val="FFFF00"/>
                </a:solidFill>
                <a:effectLst/>
              </a:rPr>
              <a:t>Interpretação pessoal;</a:t>
            </a:r>
          </a:p>
          <a:p>
            <a:pPr marL="722313" indent="-722313" eaLnBrk="1" hangingPunct="1">
              <a:spcBef>
                <a:spcPct val="70000"/>
              </a:spcBef>
            </a:pPr>
            <a:r>
              <a:rPr lang="pt-BR" altLang="pt-BR"/>
              <a:t>Linguagem objetiva e concisa.</a:t>
            </a:r>
          </a:p>
        </p:txBody>
      </p:sp>
      <p:sp>
        <p:nvSpPr>
          <p:cNvPr id="6" name="Espaço Reservado para Número de Slide 5">
            <a:extLst>
              <a:ext uri="{FF2B5EF4-FFF2-40B4-BE49-F238E27FC236}">
                <a16:creationId xmlns:a16="http://schemas.microsoft.com/office/drawing/2014/main" id="{F346EDE8-C8A8-6877-3AC9-2DD15A57D737}"/>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0F389F9-AA0E-46FB-A76E-C6EDE3D7A5C7}" type="slidenum">
              <a:rPr lang="pt-BR" altLang="pt-BR" sz="900"/>
              <a:pPr eaLnBrk="1" hangingPunct="1"/>
              <a:t>20</a:t>
            </a:fld>
            <a:endParaRPr lang="pt-BR" altLang="pt-BR" sz="9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5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p:cTn id="13" dur="500" fill="hold"/>
                                        <p:tgtEl>
                                          <p:spTgt spid="3379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3795">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BED83CD-77A4-839B-276A-55E9664D63D9}"/>
              </a:ext>
            </a:extLst>
          </p:cNvPr>
          <p:cNvSpPr>
            <a:spLocks noGrp="1" noChangeArrowheads="1"/>
          </p:cNvSpPr>
          <p:nvPr>
            <p:ph type="title"/>
          </p:nvPr>
        </p:nvSpPr>
        <p:spPr/>
        <p:txBody>
          <a:bodyPr/>
          <a:lstStyle/>
          <a:p>
            <a:pPr eaLnBrk="1" hangingPunct="1"/>
            <a:r>
              <a:rPr lang="pt-BR" altLang="pt-BR" sz="3200"/>
              <a:t>Referências Bibliográficas</a:t>
            </a:r>
          </a:p>
        </p:txBody>
      </p:sp>
      <p:sp>
        <p:nvSpPr>
          <p:cNvPr id="56322" name="Rectangle 3">
            <a:extLst>
              <a:ext uri="{FF2B5EF4-FFF2-40B4-BE49-F238E27FC236}">
                <a16:creationId xmlns:a16="http://schemas.microsoft.com/office/drawing/2014/main" id="{81159CF9-3B80-83F7-52A2-714BE8AE5B9F}"/>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pt-BR" altLang="pt-BR">
                <a:effectLst/>
              </a:rPr>
              <a:t>MARCONI, Maria de Andrade; LAKATOS, Eva Maria.  </a:t>
            </a:r>
            <a:r>
              <a:rPr lang="pt-BR" altLang="pt-BR" b="1">
                <a:effectLst/>
              </a:rPr>
              <a:t>Fundamentos de Metodologia Científica.</a:t>
            </a:r>
            <a:r>
              <a:rPr lang="pt-BR" altLang="pt-BR">
                <a:effectLst/>
              </a:rPr>
              <a:t> 5ª Ed. São Paulo: Atlas, 2003.</a:t>
            </a:r>
          </a:p>
          <a:p>
            <a:pPr marL="0" indent="0" eaLnBrk="1" hangingPunct="1">
              <a:buFont typeface="Wingdings" panose="05000000000000000000" pitchFamily="2" charset="2"/>
              <a:buNone/>
            </a:pPr>
            <a:endParaRPr lang="pt-BR" altLang="pt-BR">
              <a:effectLst/>
            </a:endParaRPr>
          </a:p>
        </p:txBody>
      </p:sp>
      <p:sp>
        <p:nvSpPr>
          <p:cNvPr id="6" name="Espaço Reservado para Número de Slide 5">
            <a:extLst>
              <a:ext uri="{FF2B5EF4-FFF2-40B4-BE49-F238E27FC236}">
                <a16:creationId xmlns:a16="http://schemas.microsoft.com/office/drawing/2014/main" id="{AB564316-32ED-077F-FCF3-36484A41E47A}"/>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639EBFF-7681-4A05-A8B0-61FC92A3BC0B}" type="slidenum">
              <a:rPr lang="pt-BR" altLang="pt-BR" sz="900"/>
              <a:pPr eaLnBrk="1" hangingPunct="1"/>
              <a:t>21</a:t>
            </a:fld>
            <a:endParaRPr lang="pt-BR" altLang="pt-BR" sz="90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869E6AE2-7072-C3BD-B0AE-32A7B10F366D}"/>
              </a:ext>
            </a:extLst>
          </p:cNvPr>
          <p:cNvSpPr>
            <a:spLocks noGrp="1" noChangeArrowheads="1"/>
          </p:cNvSpPr>
          <p:nvPr>
            <p:ph type="title"/>
          </p:nvPr>
        </p:nvSpPr>
        <p:spPr/>
        <p:txBody>
          <a:bodyPr/>
          <a:lstStyle/>
          <a:p>
            <a:pPr eaLnBrk="1" hangingPunct="1"/>
            <a:r>
              <a:rPr lang="pt-BR" altLang="pt-BR" sz="3200"/>
              <a:t>Exemplo de Esquema em chave</a:t>
            </a:r>
          </a:p>
        </p:txBody>
      </p:sp>
      <p:pic>
        <p:nvPicPr>
          <p:cNvPr id="19458" name="Picture 7" descr="chave">
            <a:extLst>
              <a:ext uri="{FF2B5EF4-FFF2-40B4-BE49-F238E27FC236}">
                <a16:creationId xmlns:a16="http://schemas.microsoft.com/office/drawing/2014/main" id="{B16667C6-E9C6-99FB-2C42-7687973D2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ço Reservado para Número de Slide 5">
            <a:extLst>
              <a:ext uri="{FF2B5EF4-FFF2-40B4-BE49-F238E27FC236}">
                <a16:creationId xmlns:a16="http://schemas.microsoft.com/office/drawing/2014/main" id="{04FF1198-6A64-5497-0823-CBF1AFAF8DE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08C92CB-270C-4934-8E1F-6BF6A66D9DD2}" type="slidenum">
              <a:rPr lang="pt-BR" altLang="pt-BR" sz="900"/>
              <a:pPr eaLnBrk="1" hangingPunct="1"/>
              <a:t>3</a:t>
            </a:fld>
            <a:endParaRPr lang="pt-BR" altLang="pt-BR" sz="90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878186-E470-F30E-F2B7-D327E7C0E9BC}"/>
              </a:ext>
            </a:extLst>
          </p:cNvPr>
          <p:cNvSpPr>
            <a:spLocks noGrp="1" noChangeArrowheads="1"/>
          </p:cNvSpPr>
          <p:nvPr>
            <p:ph type="title"/>
          </p:nvPr>
        </p:nvSpPr>
        <p:spPr>
          <a:xfrm>
            <a:off x="0" y="277813"/>
            <a:ext cx="9144000" cy="1135062"/>
          </a:xfrm>
        </p:spPr>
        <p:txBody>
          <a:bodyPr/>
          <a:lstStyle/>
          <a:p>
            <a:pPr eaLnBrk="1" hangingPunct="1"/>
            <a:r>
              <a:rPr lang="pt-BR" altLang="pt-BR" sz="3200"/>
              <a:t>Exemplo de Esquema em numeração progressiva</a:t>
            </a:r>
          </a:p>
        </p:txBody>
      </p:sp>
      <p:sp>
        <p:nvSpPr>
          <p:cNvPr id="20483" name="Rectangle 3">
            <a:extLst>
              <a:ext uri="{FF2B5EF4-FFF2-40B4-BE49-F238E27FC236}">
                <a16:creationId xmlns:a16="http://schemas.microsoft.com/office/drawing/2014/main" id="{4BB53649-CFC4-70CD-EBA0-6DBC0E98E489}"/>
              </a:ext>
            </a:extLst>
          </p:cNvPr>
          <p:cNvSpPr>
            <a:spLocks noGrp="1" noChangeArrowheads="1"/>
          </p:cNvSpPr>
          <p:nvPr>
            <p:ph type="body" idx="1"/>
          </p:nvPr>
        </p:nvSpPr>
        <p:spPr>
          <a:xfrm>
            <a:off x="395288" y="2133600"/>
            <a:ext cx="8748712" cy="3997325"/>
          </a:xfrm>
        </p:spPr>
        <p:txBody>
          <a:bodyPr/>
          <a:lstStyle/>
          <a:p>
            <a:pPr marL="0" indent="0" algn="ctr" eaLnBrk="1" hangingPunct="1">
              <a:buFont typeface="Wingdings" panose="05000000000000000000" pitchFamily="2" charset="2"/>
              <a:buNone/>
            </a:pPr>
            <a:r>
              <a:rPr lang="pt-BR" altLang="pt-BR" sz="2400"/>
              <a:t>Título</a:t>
            </a:r>
          </a:p>
          <a:p>
            <a:pPr marL="0" indent="0" algn="l" eaLnBrk="1" hangingPunct="1">
              <a:buFont typeface="Wingdings" panose="05000000000000000000" pitchFamily="2" charset="2"/>
              <a:buNone/>
            </a:pPr>
            <a:r>
              <a:rPr lang="pt-BR" altLang="pt-BR" sz="2400"/>
              <a:t>1 indica a idéia principal</a:t>
            </a:r>
            <a:br>
              <a:rPr lang="pt-BR" altLang="pt-BR" sz="2400"/>
            </a:br>
            <a:r>
              <a:rPr lang="pt-BR" altLang="pt-BR" sz="2400"/>
              <a:t>1.1 indica a primeira idéia secundária da principal 1</a:t>
            </a:r>
          </a:p>
          <a:p>
            <a:pPr marL="0" indent="0" algn="l" eaLnBrk="1" hangingPunct="1">
              <a:buFont typeface="Wingdings" panose="05000000000000000000" pitchFamily="2" charset="2"/>
              <a:buNone/>
            </a:pPr>
            <a:r>
              <a:rPr lang="pt-BR" altLang="pt-BR" sz="2400"/>
              <a:t>1.1.1 indica a primeira subdivisão da idéia secundária 1</a:t>
            </a:r>
            <a:br>
              <a:rPr lang="pt-BR" altLang="pt-BR" sz="2400"/>
            </a:br>
            <a:r>
              <a:rPr lang="pt-BR" altLang="pt-BR" sz="2400"/>
              <a:t>1.2 indica a segunda idéia secundária da principal </a:t>
            </a:r>
          </a:p>
          <a:p>
            <a:pPr marL="0" indent="0" algn="l" eaLnBrk="1" hangingPunct="1">
              <a:buFont typeface="Wingdings" panose="05000000000000000000" pitchFamily="2" charset="2"/>
              <a:buNone/>
            </a:pPr>
            <a:r>
              <a:rPr lang="pt-BR" altLang="pt-BR" sz="2400"/>
              <a:t>1.2.1 indica a primeira subdivisão da idéia secundária 2</a:t>
            </a:r>
            <a:br>
              <a:rPr lang="pt-BR" altLang="pt-BR" sz="2400"/>
            </a:br>
            <a:r>
              <a:rPr lang="pt-BR" altLang="pt-BR" sz="2400"/>
              <a:t>1.2.2 indica a segunda subdivisão da idéia secundária 2</a:t>
            </a:r>
          </a:p>
          <a:p>
            <a:pPr marL="0" indent="0" algn="l" eaLnBrk="1" hangingPunct="1">
              <a:buFont typeface="Wingdings" panose="05000000000000000000" pitchFamily="2" charset="2"/>
              <a:buNone/>
            </a:pPr>
            <a:r>
              <a:rPr lang="pt-BR" altLang="pt-BR" sz="2400"/>
              <a:t>2 indica a segunda idéia principal </a:t>
            </a:r>
          </a:p>
        </p:txBody>
      </p:sp>
      <p:sp>
        <p:nvSpPr>
          <p:cNvPr id="6" name="Espaço Reservado para Número de Slide 5">
            <a:extLst>
              <a:ext uri="{FF2B5EF4-FFF2-40B4-BE49-F238E27FC236}">
                <a16:creationId xmlns:a16="http://schemas.microsoft.com/office/drawing/2014/main" id="{95B034A3-79D5-DE63-95A3-3E5C9C63D7E9}"/>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2CC1AA2-C767-4E5A-BE96-B1048D44FA61}" type="slidenum">
              <a:rPr lang="pt-BR" altLang="pt-BR" sz="900"/>
              <a:pPr eaLnBrk="1" hangingPunct="1"/>
              <a:t>4</a:t>
            </a:fld>
            <a:endParaRPr lang="pt-BR" altLang="pt-BR" sz="900"/>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8E5F84-7DBA-250B-105A-3B7F45BFC653}"/>
              </a:ext>
            </a:extLst>
          </p:cNvPr>
          <p:cNvSpPr>
            <a:spLocks noGrp="1" noChangeArrowheads="1"/>
          </p:cNvSpPr>
          <p:nvPr>
            <p:ph type="title"/>
          </p:nvPr>
        </p:nvSpPr>
        <p:spPr>
          <a:xfrm>
            <a:off x="457200" y="277813"/>
            <a:ext cx="8229600" cy="387350"/>
          </a:xfrm>
        </p:spPr>
        <p:txBody>
          <a:bodyPr/>
          <a:lstStyle/>
          <a:p>
            <a:pPr eaLnBrk="1" hangingPunct="1"/>
            <a:r>
              <a:rPr lang="pt-BR" altLang="pt-BR" sz="3200"/>
              <a:t>Resumo</a:t>
            </a:r>
          </a:p>
        </p:txBody>
      </p:sp>
      <p:sp>
        <p:nvSpPr>
          <p:cNvPr id="9219" name="Rectangle 3">
            <a:extLst>
              <a:ext uri="{FF2B5EF4-FFF2-40B4-BE49-F238E27FC236}">
                <a16:creationId xmlns:a16="http://schemas.microsoft.com/office/drawing/2014/main" id="{84898310-D3FC-08A4-613C-CD07F63001B2}"/>
              </a:ext>
            </a:extLst>
          </p:cNvPr>
          <p:cNvSpPr>
            <a:spLocks noGrp="1" noChangeArrowheads="1"/>
          </p:cNvSpPr>
          <p:nvPr>
            <p:ph type="body" idx="1"/>
          </p:nvPr>
        </p:nvSpPr>
        <p:spPr>
          <a:xfrm>
            <a:off x="457200" y="1268413"/>
            <a:ext cx="8229600" cy="5113337"/>
          </a:xfrm>
        </p:spPr>
        <p:txBody>
          <a:bodyPr/>
          <a:lstStyle/>
          <a:p>
            <a:pPr marL="0" indent="0" eaLnBrk="1" hangingPunct="1">
              <a:spcBef>
                <a:spcPct val="50000"/>
              </a:spcBef>
              <a:buFont typeface="Wingdings" panose="05000000000000000000" pitchFamily="2" charset="2"/>
              <a:buNone/>
            </a:pPr>
            <a:r>
              <a:rPr lang="pt-BR" altLang="pt-BR"/>
              <a:t>Consiste na capacidade de condensação de um texto, parágrafo, frase, reduzindo-o a seus elementos de maior importância.</a:t>
            </a:r>
          </a:p>
          <a:p>
            <a:pPr marL="0" indent="0" eaLnBrk="1" hangingPunct="1">
              <a:spcBef>
                <a:spcPct val="50000"/>
              </a:spcBef>
              <a:buFont typeface="Wingdings" panose="05000000000000000000" pitchFamily="2" charset="2"/>
              <a:buNone/>
            </a:pPr>
            <a:r>
              <a:rPr lang="pt-BR" altLang="pt-BR"/>
              <a:t>Diferente do esquema, o resumo forma parágrafos completos: não indica apenas os tópicos mas condensa sua apresentação.</a:t>
            </a:r>
          </a:p>
          <a:p>
            <a:pPr marL="0" indent="0" eaLnBrk="1" hangingPunct="1">
              <a:spcBef>
                <a:spcPct val="50000"/>
              </a:spcBef>
              <a:buFont typeface="Wingdings" panose="05000000000000000000" pitchFamily="2" charset="2"/>
              <a:buNone/>
            </a:pPr>
            <a:r>
              <a:rPr lang="pt-BR" altLang="pt-BR"/>
              <a:t>O resumo facilita o trabalho de captar, analisar, relacionar, fixar e integrar aquilo que se está estudando.</a:t>
            </a:r>
          </a:p>
        </p:txBody>
      </p:sp>
      <p:sp>
        <p:nvSpPr>
          <p:cNvPr id="6" name="Espaço Reservado para Número de Slide 5">
            <a:extLst>
              <a:ext uri="{FF2B5EF4-FFF2-40B4-BE49-F238E27FC236}">
                <a16:creationId xmlns:a16="http://schemas.microsoft.com/office/drawing/2014/main" id="{6BBB6278-F318-5846-14DE-D3D66FF4870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1431384-704D-4253-B801-59F4B53CAD01}" type="slidenum">
              <a:rPr lang="pt-BR" altLang="pt-BR" sz="900"/>
              <a:pPr eaLnBrk="1" hangingPunct="1"/>
              <a:t>5</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p:cTn id="7" dur="500" decel="50000" fill="hold">
                                          <p:stCondLst>
                                            <p:cond delay="0"/>
                                          </p:stCondLst>
                                        </p:cTn>
                                        <p:tgtEl>
                                          <p:spTgt spid="921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21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21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921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21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21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21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219">
                                            <p:txEl>
                                              <p:pRg st="0" end="0"/>
                                            </p:txEl>
                                          </p:spTgt>
                                        </p:tgtEl>
                                      </p:cBhvr>
                                    </p:animEffect>
                                  </p:childTnLst>
                                  <p:subTnLst>
                                    <p:animClr clrSpc="rgb" dir="cw">
                                      <p:cBhvr override="childStyle">
                                        <p:cTn dur="1" fill="hold" display="0" masterRel="nextClick" afterEffect="1"/>
                                        <p:tgtEl>
                                          <p:spTgt spid="9219">
                                            <p:txEl>
                                              <p:pRg st="0" end="0"/>
                                            </p:txEl>
                                          </p:spTgt>
                                        </p:tgtEl>
                                        <p:attrNameLst>
                                          <p:attrName>ppt_c</p:attrName>
                                        </p:attrNameLst>
                                      </p:cBhvr>
                                      <p:to>
                                        <a:srgbClr val="0000B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 calcmode="lin" valueType="num">
                                      <p:cBhvr>
                                        <p:cTn id="19" dur="500" decel="50000" fill="hold">
                                          <p:stCondLst>
                                            <p:cond delay="0"/>
                                          </p:stCondLst>
                                        </p:cTn>
                                        <p:tgtEl>
                                          <p:spTgt spid="9219">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219">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219">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9219">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219">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219">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219">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219">
                                            <p:txEl>
                                              <p:pRg st="1" end="1"/>
                                            </p:txEl>
                                          </p:spTgt>
                                        </p:tgtEl>
                                      </p:cBhvr>
                                    </p:animEffect>
                                  </p:childTnLst>
                                  <p:subTnLst>
                                    <p:animClr clrSpc="rgb" dir="cw">
                                      <p:cBhvr override="childStyle">
                                        <p:cTn dur="1" fill="hold" display="0" masterRel="nextClick" afterEffect="1"/>
                                        <p:tgtEl>
                                          <p:spTgt spid="9219">
                                            <p:txEl>
                                              <p:pRg st="1" end="1"/>
                                            </p:txEl>
                                          </p:spTgt>
                                        </p:tgtEl>
                                        <p:attrNameLst>
                                          <p:attrName>ppt_c</p:attrName>
                                        </p:attrNameLst>
                                      </p:cBhvr>
                                      <p:to>
                                        <a:srgbClr val="0000B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9219">
                                            <p:txEl>
                                              <p:pRg st="2" end="2"/>
                                            </p:txEl>
                                          </p:spTgt>
                                        </p:tgtEl>
                                        <p:attrNameLst>
                                          <p:attrName>style.visibility</p:attrName>
                                        </p:attrNameLst>
                                      </p:cBhvr>
                                      <p:to>
                                        <p:strVal val="visible"/>
                                      </p:to>
                                    </p:set>
                                    <p:anim calcmode="lin" valueType="num">
                                      <p:cBhvr>
                                        <p:cTn id="31" dur="500" decel="50000" fill="hold">
                                          <p:stCondLst>
                                            <p:cond delay="0"/>
                                          </p:stCondLst>
                                        </p:cTn>
                                        <p:tgtEl>
                                          <p:spTgt spid="9219">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219">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219">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9219">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219">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219">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219">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219">
                                            <p:txEl>
                                              <p:pRg st="2" end="2"/>
                                            </p:txEl>
                                          </p:spTgt>
                                        </p:tgtEl>
                                      </p:cBhvr>
                                    </p:animEffect>
                                  </p:childTnLst>
                                  <p:subTnLst>
                                    <p:animClr clrSpc="rgb" dir="cw">
                                      <p:cBhvr override="childStyle">
                                        <p:cTn dur="1" fill="hold" display="0" masterRel="nextClick" afterEffect="1"/>
                                        <p:tgtEl>
                                          <p:spTgt spid="9219">
                                            <p:txEl>
                                              <p:pRg st="2" end="2"/>
                                            </p:txEl>
                                          </p:spTgt>
                                        </p:tgtEl>
                                        <p:attrNameLst>
                                          <p:attrName>ppt_c</p:attrName>
                                        </p:attrNameLst>
                                      </p:cBhvr>
                                      <p:to>
                                        <a:srgbClr val="000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AD2D559B-9710-FC78-0C65-A3F59435DF06}"/>
              </a:ext>
            </a:extLst>
          </p:cNvPr>
          <p:cNvSpPr>
            <a:spLocks noGrp="1" noChangeArrowheads="1"/>
          </p:cNvSpPr>
          <p:nvPr>
            <p:ph type="body" idx="1"/>
          </p:nvPr>
        </p:nvSpPr>
        <p:spPr>
          <a:xfrm>
            <a:off x="395288" y="836613"/>
            <a:ext cx="8291512" cy="6021387"/>
          </a:xfrm>
        </p:spPr>
        <p:txBody>
          <a:bodyPr/>
          <a:lstStyle/>
          <a:p>
            <a:pPr eaLnBrk="1" hangingPunct="1">
              <a:lnSpc>
                <a:spcPct val="80000"/>
              </a:lnSpc>
              <a:spcBef>
                <a:spcPct val="40000"/>
              </a:spcBef>
              <a:buFont typeface="Wingdings" panose="05000000000000000000" pitchFamily="2" charset="2"/>
              <a:buNone/>
            </a:pPr>
            <a:r>
              <a:rPr lang="pt-BR" altLang="pt-BR" sz="2800"/>
              <a:t>Em geral um bom resumo deve ser: </a:t>
            </a:r>
          </a:p>
          <a:p>
            <a:pPr eaLnBrk="1" hangingPunct="1">
              <a:lnSpc>
                <a:spcPct val="80000"/>
              </a:lnSpc>
              <a:spcBef>
                <a:spcPct val="40000"/>
              </a:spcBef>
              <a:buFont typeface="Wingdings" panose="05000000000000000000" pitchFamily="2" charset="2"/>
              <a:buNone/>
            </a:pPr>
            <a:endParaRPr lang="pt-BR" altLang="pt-BR" sz="2800"/>
          </a:p>
          <a:p>
            <a:pPr eaLnBrk="1" hangingPunct="1">
              <a:lnSpc>
                <a:spcPct val="80000"/>
              </a:lnSpc>
              <a:spcBef>
                <a:spcPct val="40000"/>
              </a:spcBef>
            </a:pPr>
            <a:r>
              <a:rPr lang="pt-BR" altLang="pt-BR" sz="2800"/>
              <a:t>Breve e conciso: no resumo de um texto, por exemplo, devemos deixar de lado os exemplos dados pelo autor, detalhes e dados secundários  </a:t>
            </a:r>
          </a:p>
          <a:p>
            <a:pPr eaLnBrk="1" hangingPunct="1">
              <a:lnSpc>
                <a:spcPct val="80000"/>
              </a:lnSpc>
              <a:spcBef>
                <a:spcPct val="40000"/>
              </a:spcBef>
            </a:pPr>
            <a:r>
              <a:rPr lang="pt-BR" altLang="pt-BR" sz="2800"/>
              <a:t>Pessoal: um resumo deve ser sempre feito com suas próprias palavras. Ele é o resultado da sua leitura de um texto  </a:t>
            </a:r>
          </a:p>
          <a:p>
            <a:pPr eaLnBrk="1" hangingPunct="1">
              <a:lnSpc>
                <a:spcPct val="80000"/>
              </a:lnSpc>
              <a:spcBef>
                <a:spcPct val="40000"/>
              </a:spcBef>
            </a:pPr>
            <a:r>
              <a:rPr lang="pt-BR" altLang="pt-BR" sz="2800"/>
              <a:t>Logicamente estruturado: um resumo não é apenas um apanhado de frases soltas. Ele deve trazer as idéias centrais (o argumento) daquilo que se está resumindo. Assim, as idéias devem ser apresentadas em ordem lógica, ou seja, como tendo uma relação entre elas. O texto do resumo deve ser compreensível. </a:t>
            </a:r>
          </a:p>
        </p:txBody>
      </p:sp>
      <p:sp>
        <p:nvSpPr>
          <p:cNvPr id="21508" name="Rectangle 4">
            <a:extLst>
              <a:ext uri="{FF2B5EF4-FFF2-40B4-BE49-F238E27FC236}">
                <a16:creationId xmlns:a16="http://schemas.microsoft.com/office/drawing/2014/main" id="{86C925F8-B60F-BA96-13B9-1C8A703CD457}"/>
              </a:ext>
            </a:extLst>
          </p:cNvPr>
          <p:cNvSpPr>
            <a:spLocks noGrp="1" noChangeArrowheads="1"/>
          </p:cNvSpPr>
          <p:nvPr>
            <p:ph type="title"/>
          </p:nvPr>
        </p:nvSpPr>
        <p:spPr>
          <a:xfrm>
            <a:off x="457200" y="115888"/>
            <a:ext cx="8229600" cy="630237"/>
          </a:xfrm>
        </p:spPr>
        <p:txBody>
          <a:bodyPr/>
          <a:lstStyle/>
          <a:p>
            <a:pPr eaLnBrk="1" hangingPunct="1"/>
            <a:r>
              <a:rPr lang="pt-BR" altLang="pt-BR"/>
              <a:t>Resumo</a:t>
            </a:r>
          </a:p>
        </p:txBody>
      </p:sp>
      <p:sp>
        <p:nvSpPr>
          <p:cNvPr id="6" name="Espaço Reservado para Número de Slide 5">
            <a:extLst>
              <a:ext uri="{FF2B5EF4-FFF2-40B4-BE49-F238E27FC236}">
                <a16:creationId xmlns:a16="http://schemas.microsoft.com/office/drawing/2014/main" id="{C0747380-3B62-71EC-10FB-D2C400768C17}"/>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4DD4D8A0-C032-423B-BC18-B4A9F8A9CB42}" type="slidenum">
              <a:rPr lang="pt-BR" altLang="pt-BR" sz="900"/>
              <a:pPr eaLnBrk="1" hangingPunct="1"/>
              <a:t>6</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from="(-#ppt_w/2)" to="(#ppt_x)" calcmode="lin" valueType="num">
                                      <p:cBhvr>
                                        <p:cTn id="7" dur="600" fill="hold">
                                          <p:stCondLst>
                                            <p:cond delay="0"/>
                                          </p:stCondLst>
                                        </p:cTn>
                                        <p:tgtEl>
                                          <p:spTgt spid="21507">
                                            <p:txEl>
                                              <p:pRg st="2" end="2"/>
                                            </p:txEl>
                                          </p:spTgt>
                                        </p:tgtEl>
                                        <p:attrNameLst>
                                          <p:attrName>ppt_x</p:attrName>
                                        </p:attrNameLst>
                                      </p:cBhvr>
                                    </p:anim>
                                    <p:anim from="0" to="-1.0" calcmode="lin" valueType="num">
                                      <p:cBhvr>
                                        <p:cTn id="8" dur="200" decel="50000" autoRev="1" fill="hold">
                                          <p:stCondLst>
                                            <p:cond delay="600"/>
                                          </p:stCondLst>
                                        </p:cTn>
                                        <p:tgtEl>
                                          <p:spTgt spid="21507">
                                            <p:txEl>
                                              <p:pRg st="2" end="2"/>
                                            </p:txEl>
                                          </p:spTgt>
                                        </p:tgtEl>
                                        <p:attrNameLst>
                                          <p:attrName>xshear</p:attrName>
                                        </p:attrNameLst>
                                      </p:cBhvr>
                                    </p:anim>
                                    <p:animScale>
                                      <p:cBhvr>
                                        <p:cTn id="9" dur="200" decel="100000" autoRev="1" fill="hold">
                                          <p:stCondLst>
                                            <p:cond delay="600"/>
                                          </p:stCondLst>
                                        </p:cTn>
                                        <p:tgtEl>
                                          <p:spTgt spid="21507">
                                            <p:txEl>
                                              <p:pRg st="2" end="2"/>
                                            </p:txEl>
                                          </p:spTgt>
                                        </p:tgtEl>
                                      </p:cBhvr>
                                      <p:from x="100000" y="100000"/>
                                      <p:to x="80000" y="100000"/>
                                    </p:animScale>
                                    <p:anim by="(#ppt_h/3+#ppt_w*0.1)" calcmode="lin" valueType="num">
                                      <p:cBhvr additive="sum">
                                        <p:cTn id="10" dur="200" decel="100000" autoRev="1" fill="hold">
                                          <p:stCondLst>
                                            <p:cond delay="600"/>
                                          </p:stCondLst>
                                        </p:cTn>
                                        <p:tgtEl>
                                          <p:spTgt spid="21507">
                                            <p:txEl>
                                              <p:pRg st="2" end="2"/>
                                            </p:txEl>
                                          </p:spTgt>
                                        </p:tgtEl>
                                        <p:attrNameLst>
                                          <p:attrName>ppt_x</p:attrName>
                                        </p:attrNameLst>
                                      </p:cBhvr>
                                    </p:anim>
                                  </p:childTnLst>
                                  <p:subTnLst>
                                    <p:animClr clrSpc="rgb" dir="cw">
                                      <p:cBhvr override="childStyle">
                                        <p:cTn dur="1" fill="hold" display="0" masterRel="nextClick" afterEffect="1"/>
                                        <p:tgtEl>
                                          <p:spTgt spid="21507">
                                            <p:txEl>
                                              <p:pRg st="2" end="2"/>
                                            </p:txEl>
                                          </p:spTgt>
                                        </p:tgtEl>
                                        <p:attrNameLst>
                                          <p:attrName>ppt_c</p:attrName>
                                        </p:attrNameLst>
                                      </p:cBhvr>
                                      <p:to>
                                        <a:srgbClr val="0033CC"/>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 from="(-#ppt_w/2)" to="(#ppt_x)" calcmode="lin" valueType="num">
                                      <p:cBhvr>
                                        <p:cTn id="15" dur="600" fill="hold">
                                          <p:stCondLst>
                                            <p:cond delay="0"/>
                                          </p:stCondLst>
                                        </p:cTn>
                                        <p:tgtEl>
                                          <p:spTgt spid="21507">
                                            <p:txEl>
                                              <p:pRg st="3" end="3"/>
                                            </p:txEl>
                                          </p:spTgt>
                                        </p:tgtEl>
                                        <p:attrNameLst>
                                          <p:attrName>ppt_x</p:attrName>
                                        </p:attrNameLst>
                                      </p:cBhvr>
                                    </p:anim>
                                    <p:anim from="0" to="-1.0" calcmode="lin" valueType="num">
                                      <p:cBhvr>
                                        <p:cTn id="16" dur="200" decel="50000" autoRev="1" fill="hold">
                                          <p:stCondLst>
                                            <p:cond delay="600"/>
                                          </p:stCondLst>
                                        </p:cTn>
                                        <p:tgtEl>
                                          <p:spTgt spid="21507">
                                            <p:txEl>
                                              <p:pRg st="3" end="3"/>
                                            </p:txEl>
                                          </p:spTgt>
                                        </p:tgtEl>
                                        <p:attrNameLst>
                                          <p:attrName>xshear</p:attrName>
                                        </p:attrNameLst>
                                      </p:cBhvr>
                                    </p:anim>
                                    <p:animScale>
                                      <p:cBhvr>
                                        <p:cTn id="17" dur="200" decel="100000" autoRev="1" fill="hold">
                                          <p:stCondLst>
                                            <p:cond delay="600"/>
                                          </p:stCondLst>
                                        </p:cTn>
                                        <p:tgtEl>
                                          <p:spTgt spid="21507">
                                            <p:txEl>
                                              <p:pRg st="3" end="3"/>
                                            </p:txEl>
                                          </p:spTgt>
                                        </p:tgtEl>
                                      </p:cBhvr>
                                      <p:from x="100000" y="100000"/>
                                      <p:to x="80000" y="100000"/>
                                    </p:animScale>
                                    <p:anim by="(#ppt_h/3+#ppt_w*0.1)" calcmode="lin" valueType="num">
                                      <p:cBhvr additive="sum">
                                        <p:cTn id="18" dur="200" decel="100000" autoRev="1" fill="hold">
                                          <p:stCondLst>
                                            <p:cond delay="600"/>
                                          </p:stCondLst>
                                        </p:cTn>
                                        <p:tgtEl>
                                          <p:spTgt spid="21507">
                                            <p:txEl>
                                              <p:pRg st="3" end="3"/>
                                            </p:txEl>
                                          </p:spTgt>
                                        </p:tgtEl>
                                        <p:attrNameLst>
                                          <p:attrName>ppt_x</p:attrName>
                                        </p:attrNameLst>
                                      </p:cBhvr>
                                    </p:anim>
                                  </p:childTnLst>
                                  <p:subTnLst>
                                    <p:animClr clrSpc="rgb" dir="cw">
                                      <p:cBhvr override="childStyle">
                                        <p:cTn dur="1" fill="hold" display="0" masterRel="nextClick" afterEffect="1"/>
                                        <p:tgtEl>
                                          <p:spTgt spid="21507">
                                            <p:txEl>
                                              <p:pRg st="3" end="3"/>
                                            </p:txEl>
                                          </p:spTgt>
                                        </p:tgtEl>
                                        <p:attrNameLst>
                                          <p:attrName>ppt_c</p:attrName>
                                        </p:attrNameLst>
                                      </p:cBhvr>
                                      <p:to>
                                        <a:srgbClr val="0033CC"/>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 from="(-#ppt_w/2)" to="(#ppt_x)" calcmode="lin" valueType="num">
                                      <p:cBhvr>
                                        <p:cTn id="23" dur="600" fill="hold">
                                          <p:stCondLst>
                                            <p:cond delay="0"/>
                                          </p:stCondLst>
                                        </p:cTn>
                                        <p:tgtEl>
                                          <p:spTgt spid="21507">
                                            <p:txEl>
                                              <p:pRg st="4" end="4"/>
                                            </p:txEl>
                                          </p:spTgt>
                                        </p:tgtEl>
                                        <p:attrNameLst>
                                          <p:attrName>ppt_x</p:attrName>
                                        </p:attrNameLst>
                                      </p:cBhvr>
                                    </p:anim>
                                    <p:anim from="0" to="-1.0" calcmode="lin" valueType="num">
                                      <p:cBhvr>
                                        <p:cTn id="24" dur="200" decel="50000" autoRev="1" fill="hold">
                                          <p:stCondLst>
                                            <p:cond delay="600"/>
                                          </p:stCondLst>
                                        </p:cTn>
                                        <p:tgtEl>
                                          <p:spTgt spid="21507">
                                            <p:txEl>
                                              <p:pRg st="4" end="4"/>
                                            </p:txEl>
                                          </p:spTgt>
                                        </p:tgtEl>
                                        <p:attrNameLst>
                                          <p:attrName>xshear</p:attrName>
                                        </p:attrNameLst>
                                      </p:cBhvr>
                                    </p:anim>
                                    <p:animScale>
                                      <p:cBhvr>
                                        <p:cTn id="25" dur="200" decel="100000" autoRev="1" fill="hold">
                                          <p:stCondLst>
                                            <p:cond delay="600"/>
                                          </p:stCondLst>
                                        </p:cTn>
                                        <p:tgtEl>
                                          <p:spTgt spid="21507">
                                            <p:txEl>
                                              <p:pRg st="4" end="4"/>
                                            </p:txEl>
                                          </p:spTgt>
                                        </p:tgtEl>
                                      </p:cBhvr>
                                      <p:from x="100000" y="100000"/>
                                      <p:to x="80000" y="100000"/>
                                    </p:animScale>
                                    <p:anim by="(#ppt_h/3+#ppt_w*0.1)" calcmode="lin" valueType="num">
                                      <p:cBhvr additive="sum">
                                        <p:cTn id="26" dur="200" decel="100000" autoRev="1" fill="hold">
                                          <p:stCondLst>
                                            <p:cond delay="600"/>
                                          </p:stCondLst>
                                        </p:cTn>
                                        <p:tgtEl>
                                          <p:spTgt spid="21507">
                                            <p:txEl>
                                              <p:pRg st="4" end="4"/>
                                            </p:txEl>
                                          </p:spTgt>
                                        </p:tgtEl>
                                        <p:attrNameLst>
                                          <p:attrName>ppt_x</p:attrName>
                                        </p:attrNameLst>
                                      </p:cBhvr>
                                    </p:anim>
                                  </p:childTnLst>
                                  <p:subTnLst>
                                    <p:animClr clrSpc="rgb" dir="cw">
                                      <p:cBhvr override="childStyle">
                                        <p:cTn dur="1" fill="hold" display="0" masterRel="nextClick" afterEffect="1"/>
                                        <p:tgtEl>
                                          <p:spTgt spid="21507">
                                            <p:txEl>
                                              <p:pRg st="4" end="4"/>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5A7F311-7B33-056C-DFB1-951CDC423B19}"/>
              </a:ext>
            </a:extLst>
          </p:cNvPr>
          <p:cNvSpPr>
            <a:spLocks noGrp="1" noChangeArrowheads="1"/>
          </p:cNvSpPr>
          <p:nvPr>
            <p:ph type="title"/>
          </p:nvPr>
        </p:nvSpPr>
        <p:spPr>
          <a:xfrm>
            <a:off x="457200" y="115888"/>
            <a:ext cx="8229600" cy="630237"/>
          </a:xfrm>
        </p:spPr>
        <p:txBody>
          <a:bodyPr/>
          <a:lstStyle/>
          <a:p>
            <a:pPr eaLnBrk="1" hangingPunct="1"/>
            <a:r>
              <a:rPr lang="pt-BR" altLang="pt-BR"/>
              <a:t>Análise de Texto</a:t>
            </a:r>
          </a:p>
        </p:txBody>
      </p:sp>
      <p:sp>
        <p:nvSpPr>
          <p:cNvPr id="10243" name="Rectangle 3">
            <a:extLst>
              <a:ext uri="{FF2B5EF4-FFF2-40B4-BE49-F238E27FC236}">
                <a16:creationId xmlns:a16="http://schemas.microsoft.com/office/drawing/2014/main" id="{BF354A2E-6009-EDCF-C9BC-9592FE19EE05}"/>
              </a:ext>
            </a:extLst>
          </p:cNvPr>
          <p:cNvSpPr>
            <a:spLocks noGrp="1" noChangeArrowheads="1"/>
          </p:cNvSpPr>
          <p:nvPr>
            <p:ph type="body" idx="1"/>
          </p:nvPr>
        </p:nvSpPr>
        <p:spPr>
          <a:xfrm>
            <a:off x="457200" y="908050"/>
            <a:ext cx="8229600" cy="5400675"/>
          </a:xfrm>
        </p:spPr>
        <p:txBody>
          <a:bodyPr/>
          <a:lstStyle/>
          <a:p>
            <a:pPr marL="0" indent="0" eaLnBrk="1" hangingPunct="1">
              <a:lnSpc>
                <a:spcPct val="90000"/>
              </a:lnSpc>
              <a:spcBef>
                <a:spcPct val="50000"/>
              </a:spcBef>
              <a:buFont typeface="Wingdings" panose="05000000000000000000" pitchFamily="2" charset="2"/>
              <a:buNone/>
            </a:pPr>
            <a:r>
              <a:rPr lang="pt-BR" altLang="pt-BR"/>
              <a:t>Analisar significa estudar, decompor, dissecar, dividir, interpretar. </a:t>
            </a:r>
          </a:p>
          <a:p>
            <a:pPr marL="0" indent="0" eaLnBrk="1" hangingPunct="1">
              <a:lnSpc>
                <a:spcPct val="90000"/>
              </a:lnSpc>
              <a:spcBef>
                <a:spcPct val="50000"/>
              </a:spcBef>
              <a:buFont typeface="Wingdings" panose="05000000000000000000" pitchFamily="2" charset="2"/>
              <a:buNone/>
            </a:pPr>
            <a:r>
              <a:rPr lang="pt-BR" altLang="pt-BR"/>
              <a:t>A análise de texto refere-se ao processo de conhecimento de determinada realidade e implica o exame sistemático dos elementos.</a:t>
            </a:r>
          </a:p>
          <a:p>
            <a:pPr marL="0" indent="0" eaLnBrk="1" hangingPunct="1">
              <a:lnSpc>
                <a:spcPct val="90000"/>
              </a:lnSpc>
              <a:spcBef>
                <a:spcPct val="50000"/>
              </a:spcBef>
              <a:buFont typeface="Wingdings" panose="05000000000000000000" pitchFamily="2" charset="2"/>
              <a:buNone/>
            </a:pPr>
            <a:r>
              <a:rPr lang="pt-BR" altLang="pt-BR"/>
              <a:t>A análise permite observar os componentes de um conjunto, perceber suas possíveis relações, ou seja, passar de uma idéia-chave para um conjunto de idéias mais específicas, passar a generalizações e, finalmente, à crítica.</a:t>
            </a:r>
          </a:p>
        </p:txBody>
      </p:sp>
      <p:sp>
        <p:nvSpPr>
          <p:cNvPr id="6" name="Espaço Reservado para Número de Slide 5">
            <a:extLst>
              <a:ext uri="{FF2B5EF4-FFF2-40B4-BE49-F238E27FC236}">
                <a16:creationId xmlns:a16="http://schemas.microsoft.com/office/drawing/2014/main" id="{241E43D2-ECD2-FAE9-D6F8-16FF8CDF9906}"/>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93DDA6A-21E8-4289-98C7-04338D96E2E9}" type="slidenum">
              <a:rPr lang="pt-BR" altLang="pt-BR" sz="900"/>
              <a:pPr eaLnBrk="1" hangingPunct="1"/>
              <a:t>7</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subTnLst>
                                    <p:animClr clrSpc="rgb" dir="cw">
                                      <p:cBhvr override="childStyle">
                                        <p:cTn dur="1" fill="hold" display="0" masterRel="nextClick" afterEffect="1"/>
                                        <p:tgtEl>
                                          <p:spTgt spid="10243">
                                            <p:txEl>
                                              <p:pRg st="0" end="0"/>
                                            </p:txEl>
                                          </p:spTgt>
                                        </p:tgtEl>
                                        <p:attrNameLst>
                                          <p:attrName>ppt_c</p:attrName>
                                        </p:attrNameLst>
                                      </p:cBhvr>
                                      <p:to>
                                        <a:srgbClr val="0000B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subTnLst>
                                    <p:animClr clrSpc="rgb" dir="cw">
                                      <p:cBhvr override="childStyle">
                                        <p:cTn dur="1" fill="hold" display="0" masterRel="nextClick" afterEffect="1"/>
                                        <p:tgtEl>
                                          <p:spTgt spid="10243">
                                            <p:txEl>
                                              <p:pRg st="1" end="1"/>
                                            </p:txEl>
                                          </p:spTgt>
                                        </p:tgtEl>
                                        <p:attrNameLst>
                                          <p:attrName>ppt_c</p:attrName>
                                        </p:attrNameLst>
                                      </p:cBhvr>
                                      <p:to>
                                        <a:srgbClr val="0000B0"/>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subTnLst>
                                    <p:animClr clrSpc="rgb" dir="cw">
                                      <p:cBhvr override="childStyle">
                                        <p:cTn dur="1" fill="hold" display="0" masterRel="nextClick" afterEffect="1"/>
                                        <p:tgtEl>
                                          <p:spTgt spid="10243">
                                            <p:txEl>
                                              <p:pRg st="2" end="2"/>
                                            </p:txEl>
                                          </p:spTgt>
                                        </p:tgtEl>
                                        <p:attrNameLst>
                                          <p:attrName>ppt_c</p:attrName>
                                        </p:attrNameLst>
                                      </p:cBhvr>
                                      <p:to>
                                        <a:srgbClr val="0000B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33BC48B-F441-BAE8-26EC-ADBACC992E3F}"/>
              </a:ext>
            </a:extLst>
          </p:cNvPr>
          <p:cNvSpPr>
            <a:spLocks noGrp="1" noChangeArrowheads="1"/>
          </p:cNvSpPr>
          <p:nvPr>
            <p:ph type="title"/>
          </p:nvPr>
        </p:nvSpPr>
        <p:spPr/>
        <p:txBody>
          <a:bodyPr/>
          <a:lstStyle/>
          <a:p>
            <a:pPr eaLnBrk="1" hangingPunct="1"/>
            <a:r>
              <a:rPr lang="pt-BR" altLang="pt-BR" sz="4000"/>
              <a:t>Plagio</a:t>
            </a:r>
          </a:p>
        </p:txBody>
      </p:sp>
      <p:sp>
        <p:nvSpPr>
          <p:cNvPr id="40963" name="Rectangle 3">
            <a:extLst>
              <a:ext uri="{FF2B5EF4-FFF2-40B4-BE49-F238E27FC236}">
                <a16:creationId xmlns:a16="http://schemas.microsoft.com/office/drawing/2014/main" id="{8233AF69-945A-ADC0-BD15-0F1AF1987164}"/>
              </a:ext>
            </a:extLst>
          </p:cNvPr>
          <p:cNvSpPr>
            <a:spLocks noGrp="1" noChangeArrowheads="1"/>
          </p:cNvSpPr>
          <p:nvPr>
            <p:ph type="body" idx="1"/>
          </p:nvPr>
        </p:nvSpPr>
        <p:spPr/>
        <p:txBody>
          <a:bodyPr/>
          <a:lstStyle/>
          <a:p>
            <a:pPr eaLnBrk="1" hangingPunct="1"/>
            <a:r>
              <a:rPr lang="pt-BR" altLang="pt-BR"/>
              <a:t>Plagiar é apresentar como seu o trabalho de uma outra pessoa.</a:t>
            </a:r>
          </a:p>
          <a:p>
            <a:pPr eaLnBrk="1" hangingPunct="1"/>
            <a:r>
              <a:rPr lang="pt-BR" altLang="pt-BR"/>
              <a:t>A linha divisória entre tomar emprestada uma idéia e roubar essa idéia não é conhecida com muita clareza.</a:t>
            </a:r>
          </a:p>
          <a:p>
            <a:pPr eaLnBrk="1" hangingPunct="1"/>
            <a:r>
              <a:rPr lang="pt-BR" altLang="pt-BR"/>
              <a:t>Um trabalho plagiado é fácil de reconhecer porque não indica qual foi a fonte de informação.</a:t>
            </a:r>
          </a:p>
          <a:p>
            <a:pPr eaLnBrk="1" hangingPunct="1">
              <a:buFont typeface="Wingdings" panose="05000000000000000000" pitchFamily="2" charset="2"/>
              <a:buNone/>
            </a:pPr>
            <a:endParaRPr lang="pt-BR" altLang="pt-BR"/>
          </a:p>
        </p:txBody>
      </p:sp>
      <p:sp>
        <p:nvSpPr>
          <p:cNvPr id="6" name="Espaço Reservado para Número de Slide 5">
            <a:extLst>
              <a:ext uri="{FF2B5EF4-FFF2-40B4-BE49-F238E27FC236}">
                <a16:creationId xmlns:a16="http://schemas.microsoft.com/office/drawing/2014/main" id="{37670C9F-8D82-97EF-BA6F-A96E340F271C}"/>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A95C29B-48B6-46DB-BC9C-88BA035E5A59}" type="slidenum">
              <a:rPr lang="pt-BR" altLang="pt-BR" sz="900"/>
              <a:pPr eaLnBrk="1" hangingPunct="1"/>
              <a:t>8</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400" decel="100000"/>
                                        <p:tgtEl>
                                          <p:spTgt spid="40963">
                                            <p:txEl>
                                              <p:pRg st="0" end="0"/>
                                            </p:txEl>
                                          </p:spTgt>
                                        </p:tgtEl>
                                      </p:cBhvr>
                                    </p:animEffect>
                                    <p:anim calcmode="lin" valueType="num">
                                      <p:cBhvr>
                                        <p:cTn id="8" dur="400" decel="100000" fill="hold"/>
                                        <p:tgtEl>
                                          <p:spTgt spid="40963">
                                            <p:txEl>
                                              <p:pRg st="0" end="0"/>
                                            </p:txEl>
                                          </p:spTgt>
                                        </p:tgtEl>
                                        <p:attrNameLst>
                                          <p:attrName>style.rotation</p:attrName>
                                        </p:attrNameLst>
                                      </p:cBhvr>
                                      <p:tavLst>
                                        <p:tav tm="0">
                                          <p:val>
                                            <p:fltVal val="-90"/>
                                          </p:val>
                                        </p:tav>
                                        <p:tav tm="100000">
                                          <p:val>
                                            <p:fltVal val="0"/>
                                          </p:val>
                                        </p:tav>
                                      </p:tavLst>
                                    </p:anim>
                                    <p:anim calcmode="lin" valueType="num">
                                      <p:cBhvr>
                                        <p:cTn id="9" dur="400" decel="100000" fill="hold"/>
                                        <p:tgtEl>
                                          <p:spTgt spid="40963">
                                            <p:txEl>
                                              <p:pRg st="0" end="0"/>
                                            </p:txEl>
                                          </p:spTgt>
                                        </p:tgtEl>
                                        <p:attrNameLst>
                                          <p:attrName>ppt_x</p:attrName>
                                        </p:attrNameLst>
                                      </p:cBhvr>
                                      <p:tavLst>
                                        <p:tav tm="0">
                                          <p:val>
                                            <p:strVal val="#ppt_x+0.4"/>
                                          </p:val>
                                        </p:tav>
                                        <p:tav tm="100000">
                                          <p:val>
                                            <p:strVal val="#ppt_x-0.05"/>
                                          </p:val>
                                        </p:tav>
                                      </p:tavLst>
                                    </p:anim>
                                    <p:anim calcmode="lin" valueType="num">
                                      <p:cBhvr>
                                        <p:cTn id="10" dur="400" decel="100000" fill="hold"/>
                                        <p:tgtEl>
                                          <p:spTgt spid="40963">
                                            <p:txEl>
                                              <p:pRg st="0" end="0"/>
                                            </p:txEl>
                                          </p:spTgt>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40963">
                                            <p:txEl>
                                              <p:pRg st="0" end="0"/>
                                            </p:txEl>
                                          </p:spTgt>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40963">
                                            <p:txEl>
                                              <p:pRg st="0" end="0"/>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40963">
                                            <p:txEl>
                                              <p:pRg st="0" end="0"/>
                                            </p:txEl>
                                          </p:spTgt>
                                        </p:tgtEl>
                                        <p:attrNameLst>
                                          <p:attrName>ppt_c</p:attrName>
                                        </p:attrNameLst>
                                      </p:cBhvr>
                                      <p:to>
                                        <a:srgbClr val="0033CC"/>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30" presetClass="entr" presetSubtype="0" fill="hold"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fade">
                                      <p:cBhvr>
                                        <p:cTn id="17" dur="400" decel="100000"/>
                                        <p:tgtEl>
                                          <p:spTgt spid="40963">
                                            <p:txEl>
                                              <p:pRg st="1" end="1"/>
                                            </p:txEl>
                                          </p:spTgt>
                                        </p:tgtEl>
                                      </p:cBhvr>
                                    </p:animEffect>
                                    <p:anim calcmode="lin" valueType="num">
                                      <p:cBhvr>
                                        <p:cTn id="18" dur="400" decel="100000" fill="hold"/>
                                        <p:tgtEl>
                                          <p:spTgt spid="40963">
                                            <p:txEl>
                                              <p:pRg st="1" end="1"/>
                                            </p:txEl>
                                          </p:spTgt>
                                        </p:tgtEl>
                                        <p:attrNameLst>
                                          <p:attrName>style.rotation</p:attrName>
                                        </p:attrNameLst>
                                      </p:cBhvr>
                                      <p:tavLst>
                                        <p:tav tm="0">
                                          <p:val>
                                            <p:fltVal val="-90"/>
                                          </p:val>
                                        </p:tav>
                                        <p:tav tm="100000">
                                          <p:val>
                                            <p:fltVal val="0"/>
                                          </p:val>
                                        </p:tav>
                                      </p:tavLst>
                                    </p:anim>
                                    <p:anim calcmode="lin" valueType="num">
                                      <p:cBhvr>
                                        <p:cTn id="19" dur="400" decel="100000" fill="hold"/>
                                        <p:tgtEl>
                                          <p:spTgt spid="40963">
                                            <p:txEl>
                                              <p:pRg st="1" end="1"/>
                                            </p:txEl>
                                          </p:spTgt>
                                        </p:tgtEl>
                                        <p:attrNameLst>
                                          <p:attrName>ppt_x</p:attrName>
                                        </p:attrNameLst>
                                      </p:cBhvr>
                                      <p:tavLst>
                                        <p:tav tm="0">
                                          <p:val>
                                            <p:strVal val="#ppt_x+0.4"/>
                                          </p:val>
                                        </p:tav>
                                        <p:tav tm="100000">
                                          <p:val>
                                            <p:strVal val="#ppt_x-0.05"/>
                                          </p:val>
                                        </p:tav>
                                      </p:tavLst>
                                    </p:anim>
                                    <p:anim calcmode="lin" valueType="num">
                                      <p:cBhvr>
                                        <p:cTn id="20" dur="400" decel="100000" fill="hold"/>
                                        <p:tgtEl>
                                          <p:spTgt spid="40963">
                                            <p:txEl>
                                              <p:pRg st="1" end="1"/>
                                            </p:txEl>
                                          </p:spTgt>
                                        </p:tgtEl>
                                        <p:attrNameLst>
                                          <p:attrName>ppt_y</p:attrName>
                                        </p:attrNameLst>
                                      </p:cBhvr>
                                      <p:tavLst>
                                        <p:tav tm="0">
                                          <p:val>
                                            <p:strVal val="#ppt_y-0.4"/>
                                          </p:val>
                                        </p:tav>
                                        <p:tav tm="100000">
                                          <p:val>
                                            <p:strVal val="#ppt_y+0.1"/>
                                          </p:val>
                                        </p:tav>
                                      </p:tavLst>
                                    </p:anim>
                                    <p:anim calcmode="lin" valueType="num">
                                      <p:cBhvr>
                                        <p:cTn id="21" dur="100" accel="100000" fill="hold">
                                          <p:stCondLst>
                                            <p:cond delay="400"/>
                                          </p:stCondLst>
                                        </p:cTn>
                                        <p:tgtEl>
                                          <p:spTgt spid="40963">
                                            <p:txEl>
                                              <p:pRg st="1" end="1"/>
                                            </p:txEl>
                                          </p:spTgt>
                                        </p:tgtEl>
                                        <p:attrNameLst>
                                          <p:attrName>ppt_x</p:attrName>
                                        </p:attrNameLst>
                                      </p:cBhvr>
                                      <p:tavLst>
                                        <p:tav tm="0">
                                          <p:val>
                                            <p:strVal val="#ppt_x-0.05"/>
                                          </p:val>
                                        </p:tav>
                                        <p:tav tm="100000">
                                          <p:val>
                                            <p:strVal val="#ppt_x"/>
                                          </p:val>
                                        </p:tav>
                                      </p:tavLst>
                                    </p:anim>
                                    <p:anim calcmode="lin" valueType="num">
                                      <p:cBhvr>
                                        <p:cTn id="22" dur="100" accel="100000" fill="hold">
                                          <p:stCondLst>
                                            <p:cond delay="400"/>
                                          </p:stCondLst>
                                        </p:cTn>
                                        <p:tgtEl>
                                          <p:spTgt spid="40963">
                                            <p:txEl>
                                              <p:pRg st="1" end="1"/>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40963">
                                            <p:txEl>
                                              <p:pRg st="1" end="1"/>
                                            </p:txEl>
                                          </p:spTgt>
                                        </p:tgtEl>
                                        <p:attrNameLst>
                                          <p:attrName>ppt_c</p:attrName>
                                        </p:attrNameLst>
                                      </p:cBhvr>
                                      <p:to>
                                        <a:srgbClr val="0033CC"/>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0" presetClass="entr" presetSubtype="0" fill="hold" nodeType="clickEffect">
                                  <p:stCondLst>
                                    <p:cond delay="0"/>
                                  </p:stCondLst>
                                  <p:childTnLst>
                                    <p:set>
                                      <p:cBhvr>
                                        <p:cTn id="26" dur="1" fill="hold">
                                          <p:stCondLst>
                                            <p:cond delay="0"/>
                                          </p:stCondLst>
                                        </p:cTn>
                                        <p:tgtEl>
                                          <p:spTgt spid="40963">
                                            <p:txEl>
                                              <p:pRg st="2" end="2"/>
                                            </p:txEl>
                                          </p:spTgt>
                                        </p:tgtEl>
                                        <p:attrNameLst>
                                          <p:attrName>style.visibility</p:attrName>
                                        </p:attrNameLst>
                                      </p:cBhvr>
                                      <p:to>
                                        <p:strVal val="visible"/>
                                      </p:to>
                                    </p:set>
                                    <p:animEffect transition="in" filter="fade">
                                      <p:cBhvr>
                                        <p:cTn id="27" dur="400" decel="100000"/>
                                        <p:tgtEl>
                                          <p:spTgt spid="40963">
                                            <p:txEl>
                                              <p:pRg st="2" end="2"/>
                                            </p:txEl>
                                          </p:spTgt>
                                        </p:tgtEl>
                                      </p:cBhvr>
                                    </p:animEffect>
                                    <p:anim calcmode="lin" valueType="num">
                                      <p:cBhvr>
                                        <p:cTn id="28" dur="400" decel="100000" fill="hold"/>
                                        <p:tgtEl>
                                          <p:spTgt spid="40963">
                                            <p:txEl>
                                              <p:pRg st="2" end="2"/>
                                            </p:txEl>
                                          </p:spTgt>
                                        </p:tgtEl>
                                        <p:attrNameLst>
                                          <p:attrName>style.rotation</p:attrName>
                                        </p:attrNameLst>
                                      </p:cBhvr>
                                      <p:tavLst>
                                        <p:tav tm="0">
                                          <p:val>
                                            <p:fltVal val="-90"/>
                                          </p:val>
                                        </p:tav>
                                        <p:tav tm="100000">
                                          <p:val>
                                            <p:fltVal val="0"/>
                                          </p:val>
                                        </p:tav>
                                      </p:tavLst>
                                    </p:anim>
                                    <p:anim calcmode="lin" valueType="num">
                                      <p:cBhvr>
                                        <p:cTn id="29" dur="400" decel="100000" fill="hold"/>
                                        <p:tgtEl>
                                          <p:spTgt spid="40963">
                                            <p:txEl>
                                              <p:pRg st="2" end="2"/>
                                            </p:txEl>
                                          </p:spTgt>
                                        </p:tgtEl>
                                        <p:attrNameLst>
                                          <p:attrName>ppt_x</p:attrName>
                                        </p:attrNameLst>
                                      </p:cBhvr>
                                      <p:tavLst>
                                        <p:tav tm="0">
                                          <p:val>
                                            <p:strVal val="#ppt_x+0.4"/>
                                          </p:val>
                                        </p:tav>
                                        <p:tav tm="100000">
                                          <p:val>
                                            <p:strVal val="#ppt_x-0.05"/>
                                          </p:val>
                                        </p:tav>
                                      </p:tavLst>
                                    </p:anim>
                                    <p:anim calcmode="lin" valueType="num">
                                      <p:cBhvr>
                                        <p:cTn id="30" dur="400" decel="100000" fill="hold"/>
                                        <p:tgtEl>
                                          <p:spTgt spid="40963">
                                            <p:txEl>
                                              <p:pRg st="2" end="2"/>
                                            </p:txEl>
                                          </p:spTgt>
                                        </p:tgtEl>
                                        <p:attrNameLst>
                                          <p:attrName>ppt_y</p:attrName>
                                        </p:attrNameLst>
                                      </p:cBhvr>
                                      <p:tavLst>
                                        <p:tav tm="0">
                                          <p:val>
                                            <p:strVal val="#ppt_y-0.4"/>
                                          </p:val>
                                        </p:tav>
                                        <p:tav tm="100000">
                                          <p:val>
                                            <p:strVal val="#ppt_y+0.1"/>
                                          </p:val>
                                        </p:tav>
                                      </p:tavLst>
                                    </p:anim>
                                    <p:anim calcmode="lin" valueType="num">
                                      <p:cBhvr>
                                        <p:cTn id="31" dur="100" accel="100000" fill="hold">
                                          <p:stCondLst>
                                            <p:cond delay="400"/>
                                          </p:stCondLst>
                                        </p:cTn>
                                        <p:tgtEl>
                                          <p:spTgt spid="40963">
                                            <p:txEl>
                                              <p:pRg st="2" end="2"/>
                                            </p:txEl>
                                          </p:spTgt>
                                        </p:tgtEl>
                                        <p:attrNameLst>
                                          <p:attrName>ppt_x</p:attrName>
                                        </p:attrNameLst>
                                      </p:cBhvr>
                                      <p:tavLst>
                                        <p:tav tm="0">
                                          <p:val>
                                            <p:strVal val="#ppt_x-0.05"/>
                                          </p:val>
                                        </p:tav>
                                        <p:tav tm="100000">
                                          <p:val>
                                            <p:strVal val="#ppt_x"/>
                                          </p:val>
                                        </p:tav>
                                      </p:tavLst>
                                    </p:anim>
                                    <p:anim calcmode="lin" valueType="num">
                                      <p:cBhvr>
                                        <p:cTn id="32" dur="100" accel="100000" fill="hold">
                                          <p:stCondLst>
                                            <p:cond delay="400"/>
                                          </p:stCondLst>
                                        </p:cTn>
                                        <p:tgtEl>
                                          <p:spTgt spid="40963">
                                            <p:txEl>
                                              <p:pRg st="2" end="2"/>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40963">
                                            <p:txEl>
                                              <p:pRg st="2" end="2"/>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285955E-9588-3DBD-6141-F979E3EDC10D}"/>
              </a:ext>
            </a:extLst>
          </p:cNvPr>
          <p:cNvSpPr>
            <a:spLocks noGrp="1" noChangeArrowheads="1"/>
          </p:cNvSpPr>
          <p:nvPr>
            <p:ph type="title"/>
          </p:nvPr>
        </p:nvSpPr>
        <p:spPr>
          <a:xfrm>
            <a:off x="0" y="277813"/>
            <a:ext cx="8820150" cy="630237"/>
          </a:xfrm>
        </p:spPr>
        <p:txBody>
          <a:bodyPr/>
          <a:lstStyle/>
          <a:p>
            <a:pPr eaLnBrk="1" hangingPunct="1"/>
            <a:r>
              <a:rPr lang="pt-BR" altLang="pt-BR" sz="3200"/>
              <a:t>A análise de texto tem como objetivo:</a:t>
            </a:r>
          </a:p>
        </p:txBody>
      </p:sp>
      <p:sp>
        <p:nvSpPr>
          <p:cNvPr id="22531" name="Rectangle 3">
            <a:extLst>
              <a:ext uri="{FF2B5EF4-FFF2-40B4-BE49-F238E27FC236}">
                <a16:creationId xmlns:a16="http://schemas.microsoft.com/office/drawing/2014/main" id="{E3B8F4B0-A9EC-2777-774F-F9ECCAC18E0E}"/>
              </a:ext>
            </a:extLst>
          </p:cNvPr>
          <p:cNvSpPr>
            <a:spLocks noGrp="1" noChangeArrowheads="1"/>
          </p:cNvSpPr>
          <p:nvPr>
            <p:ph type="body" idx="1"/>
          </p:nvPr>
        </p:nvSpPr>
        <p:spPr>
          <a:xfrm>
            <a:off x="0" y="1196975"/>
            <a:ext cx="9144000" cy="5256213"/>
          </a:xfrm>
        </p:spPr>
        <p:txBody>
          <a:bodyPr/>
          <a:lstStyle/>
          <a:p>
            <a:pPr eaLnBrk="1" hangingPunct="1"/>
            <a:r>
              <a:rPr lang="pt-BR" altLang="pt-BR"/>
              <a:t>Aprender a ler, a ver, a escolher o mais importante dentro do texto;</a:t>
            </a:r>
          </a:p>
          <a:p>
            <a:pPr eaLnBrk="1" hangingPunct="1"/>
            <a:r>
              <a:rPr lang="pt-BR" altLang="pt-BR"/>
              <a:t>Reconhecer a organização e estrutura de uma obra ou texto;</a:t>
            </a:r>
          </a:p>
          <a:p>
            <a:pPr eaLnBrk="1" hangingPunct="1"/>
            <a:r>
              <a:rPr lang="pt-BR" altLang="pt-BR"/>
              <a:t>Interpretar o texto, familiarizando-se com idéias, estilos, vocabulários;</a:t>
            </a:r>
          </a:p>
          <a:p>
            <a:pPr eaLnBrk="1" hangingPunct="1"/>
            <a:r>
              <a:rPr lang="pt-BR" altLang="pt-BR"/>
              <a:t>Chegar a níveis mais profundos de compreensão ;</a:t>
            </a:r>
          </a:p>
          <a:p>
            <a:pPr eaLnBrk="1" hangingPunct="1"/>
            <a:r>
              <a:rPr lang="pt-BR" altLang="pt-BR"/>
              <a:t>Reconhecer o valor do material, separando o importante do secundário ou acessório</a:t>
            </a:r>
          </a:p>
        </p:txBody>
      </p:sp>
      <p:sp>
        <p:nvSpPr>
          <p:cNvPr id="6" name="Espaço Reservado para Número de Slide 5">
            <a:extLst>
              <a:ext uri="{FF2B5EF4-FFF2-40B4-BE49-F238E27FC236}">
                <a16:creationId xmlns:a16="http://schemas.microsoft.com/office/drawing/2014/main" id="{1369CBBC-E9D5-AF56-9DF2-EAF94176ABC4}"/>
              </a:ext>
            </a:extLst>
          </p:cNvPr>
          <p:cNvSpPr>
            <a:spLocks noGrp="1"/>
          </p:cNvSpPr>
          <p:nvPr>
            <p:ph type="sldNum" sz="quarter" idx="12"/>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165887F-56EA-468C-9BBF-5988DD2CFBC2}" type="slidenum">
              <a:rPr lang="pt-BR" altLang="pt-BR" sz="900"/>
              <a:pPr eaLnBrk="1" hangingPunct="1"/>
              <a:t>9</a:t>
            </a:fld>
            <a:endParaRPr lang="pt-BR" altLang="pt-BR" sz="9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22531">
                                            <p:txEl>
                                              <p:pRg st="0" end="0"/>
                                            </p:txEl>
                                          </p:spTgt>
                                        </p:tgtEl>
                                        <p:attrNameLst>
                                          <p:attrName>ppt_x</p:attrName>
                                        </p:attrNameLst>
                                      </p:cBhvr>
                                    </p:anim>
                                    <p:anim from="0" to="-1.0" calcmode="lin" valueType="num">
                                      <p:cBhvr>
                                        <p:cTn id="8" dur="200" decel="50000" autoRev="1" fill="hold">
                                          <p:stCondLst>
                                            <p:cond delay="600"/>
                                          </p:stCondLst>
                                        </p:cTn>
                                        <p:tgtEl>
                                          <p:spTgt spid="22531">
                                            <p:txEl>
                                              <p:pRg st="0" end="0"/>
                                            </p:txEl>
                                          </p:spTgt>
                                        </p:tgtEl>
                                        <p:attrNameLst>
                                          <p:attrName>xshear</p:attrName>
                                        </p:attrNameLst>
                                      </p:cBhvr>
                                    </p:anim>
                                    <p:animScale>
                                      <p:cBhvr>
                                        <p:cTn id="9" dur="200" decel="100000" autoRev="1" fill="hold">
                                          <p:stCondLst>
                                            <p:cond delay="600"/>
                                          </p:stCondLst>
                                        </p:cTn>
                                        <p:tgtEl>
                                          <p:spTgt spid="22531">
                                            <p:txEl>
                                              <p:pRg st="0" end="0"/>
                                            </p:txEl>
                                          </p:spTgt>
                                        </p:tgtEl>
                                      </p:cBhvr>
                                      <p:from x="100000" y="100000"/>
                                      <p:to x="80000" y="100000"/>
                                    </p:animScale>
                                    <p:anim by="(#ppt_h/3+#ppt_w*0.1)" calcmode="lin" valueType="num">
                                      <p:cBhvr additive="sum">
                                        <p:cTn id="10" dur="200" decel="100000" autoRev="1" fill="hold">
                                          <p:stCondLst>
                                            <p:cond delay="600"/>
                                          </p:stCondLst>
                                        </p:cTn>
                                        <p:tgtEl>
                                          <p:spTgt spid="22531">
                                            <p:txEl>
                                              <p:pRg st="0" end="0"/>
                                            </p:txEl>
                                          </p:spTgt>
                                        </p:tgtEl>
                                        <p:attrNameLst>
                                          <p:attrName>ppt_x</p:attrName>
                                        </p:attrNameLst>
                                      </p:cBhvr>
                                    </p:anim>
                                  </p:childTnLst>
                                  <p:subTnLst>
                                    <p:animClr clrSpc="rgb" dir="cw">
                                      <p:cBhvr override="childStyle">
                                        <p:cTn dur="1" fill="hold" display="0" masterRel="nextClick" afterEffect="1"/>
                                        <p:tgtEl>
                                          <p:spTgt spid="22531">
                                            <p:txEl>
                                              <p:pRg st="0" end="0"/>
                                            </p:txEl>
                                          </p:spTgt>
                                        </p:tgtEl>
                                        <p:attrNameLst>
                                          <p:attrName>ppt_c</p:attrName>
                                        </p:attrNameLst>
                                      </p:cBhvr>
                                      <p:to>
                                        <a:srgbClr val="0033CC"/>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22531">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22531">
                                            <p:txEl>
                                              <p:pRg st="1" end="1"/>
                                            </p:txEl>
                                          </p:spTgt>
                                        </p:tgtEl>
                                        <p:attrNameLst>
                                          <p:attrName>ppt_x</p:attrName>
                                        </p:attrNameLst>
                                      </p:cBhvr>
                                    </p:anim>
                                    <p:anim from="0" to="-1.0" calcmode="lin" valueType="num">
                                      <p:cBhvr>
                                        <p:cTn id="16" dur="200" decel="50000" autoRev="1" fill="hold">
                                          <p:stCondLst>
                                            <p:cond delay="600"/>
                                          </p:stCondLst>
                                        </p:cTn>
                                        <p:tgtEl>
                                          <p:spTgt spid="22531">
                                            <p:txEl>
                                              <p:pRg st="1" end="1"/>
                                            </p:txEl>
                                          </p:spTgt>
                                        </p:tgtEl>
                                        <p:attrNameLst>
                                          <p:attrName>xshear</p:attrName>
                                        </p:attrNameLst>
                                      </p:cBhvr>
                                    </p:anim>
                                    <p:animScale>
                                      <p:cBhvr>
                                        <p:cTn id="17" dur="200" decel="100000" autoRev="1" fill="hold">
                                          <p:stCondLst>
                                            <p:cond delay="600"/>
                                          </p:stCondLst>
                                        </p:cTn>
                                        <p:tgtEl>
                                          <p:spTgt spid="22531">
                                            <p:txEl>
                                              <p:pRg st="1" end="1"/>
                                            </p:txEl>
                                          </p:spTgt>
                                        </p:tgtEl>
                                      </p:cBhvr>
                                      <p:from x="100000" y="100000"/>
                                      <p:to x="80000" y="100000"/>
                                    </p:animScale>
                                    <p:anim by="(#ppt_h/3+#ppt_w*0.1)" calcmode="lin" valueType="num">
                                      <p:cBhvr additive="sum">
                                        <p:cTn id="18" dur="200" decel="100000" autoRev="1" fill="hold">
                                          <p:stCondLst>
                                            <p:cond delay="600"/>
                                          </p:stCondLst>
                                        </p:cTn>
                                        <p:tgtEl>
                                          <p:spTgt spid="22531">
                                            <p:txEl>
                                              <p:pRg st="1" end="1"/>
                                            </p:txEl>
                                          </p:spTgt>
                                        </p:tgtEl>
                                        <p:attrNameLst>
                                          <p:attrName>ppt_x</p:attrName>
                                        </p:attrNameLst>
                                      </p:cBhvr>
                                    </p:anim>
                                  </p:childTnLst>
                                  <p:subTnLst>
                                    <p:animClr clrSpc="rgb" dir="cw">
                                      <p:cBhvr override="childStyle">
                                        <p:cTn dur="1" fill="hold" display="0" masterRel="nextClick" afterEffect="1"/>
                                        <p:tgtEl>
                                          <p:spTgt spid="22531">
                                            <p:txEl>
                                              <p:pRg st="1" end="1"/>
                                            </p:txEl>
                                          </p:spTgt>
                                        </p:tgtEl>
                                        <p:attrNameLst>
                                          <p:attrName>ppt_c</p:attrName>
                                        </p:attrNameLst>
                                      </p:cBhvr>
                                      <p:to>
                                        <a:srgbClr val="0033CC"/>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34" presetClass="entr" presetSubtype="0" fill="hold" nodeType="clickEffect">
                                  <p:stCondLst>
                                    <p:cond delay="0"/>
                                  </p:stCondLst>
                                  <p:childTnLst>
                                    <p:set>
                                      <p:cBhvr>
                                        <p:cTn id="22" dur="1" fill="hold">
                                          <p:stCondLst>
                                            <p:cond delay="0"/>
                                          </p:stCondLst>
                                        </p:cTn>
                                        <p:tgtEl>
                                          <p:spTgt spid="22531">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22531">
                                            <p:txEl>
                                              <p:pRg st="2" end="2"/>
                                            </p:txEl>
                                          </p:spTgt>
                                        </p:tgtEl>
                                        <p:attrNameLst>
                                          <p:attrName>ppt_x</p:attrName>
                                        </p:attrNameLst>
                                      </p:cBhvr>
                                    </p:anim>
                                    <p:anim from="0" to="-1.0" calcmode="lin" valueType="num">
                                      <p:cBhvr>
                                        <p:cTn id="24" dur="200" decel="50000" autoRev="1" fill="hold">
                                          <p:stCondLst>
                                            <p:cond delay="600"/>
                                          </p:stCondLst>
                                        </p:cTn>
                                        <p:tgtEl>
                                          <p:spTgt spid="22531">
                                            <p:txEl>
                                              <p:pRg st="2" end="2"/>
                                            </p:txEl>
                                          </p:spTgt>
                                        </p:tgtEl>
                                        <p:attrNameLst>
                                          <p:attrName>xshear</p:attrName>
                                        </p:attrNameLst>
                                      </p:cBhvr>
                                    </p:anim>
                                    <p:animScale>
                                      <p:cBhvr>
                                        <p:cTn id="25" dur="200" decel="100000" autoRev="1" fill="hold">
                                          <p:stCondLst>
                                            <p:cond delay="600"/>
                                          </p:stCondLst>
                                        </p:cTn>
                                        <p:tgtEl>
                                          <p:spTgt spid="22531">
                                            <p:txEl>
                                              <p:pRg st="2" end="2"/>
                                            </p:txEl>
                                          </p:spTgt>
                                        </p:tgtEl>
                                      </p:cBhvr>
                                      <p:from x="100000" y="100000"/>
                                      <p:to x="80000" y="100000"/>
                                    </p:animScale>
                                    <p:anim by="(#ppt_h/3+#ppt_w*0.1)" calcmode="lin" valueType="num">
                                      <p:cBhvr additive="sum">
                                        <p:cTn id="26" dur="200" decel="100000" autoRev="1" fill="hold">
                                          <p:stCondLst>
                                            <p:cond delay="600"/>
                                          </p:stCondLst>
                                        </p:cTn>
                                        <p:tgtEl>
                                          <p:spTgt spid="22531">
                                            <p:txEl>
                                              <p:pRg st="2" end="2"/>
                                            </p:txEl>
                                          </p:spTgt>
                                        </p:tgtEl>
                                        <p:attrNameLst>
                                          <p:attrName>ppt_x</p:attrName>
                                        </p:attrNameLst>
                                      </p:cBhvr>
                                    </p:anim>
                                  </p:childTnLst>
                                  <p:subTnLst>
                                    <p:animClr clrSpc="rgb" dir="cw">
                                      <p:cBhvr override="childStyle">
                                        <p:cTn dur="1" fill="hold" display="0" masterRel="nextClick" afterEffect="1"/>
                                        <p:tgtEl>
                                          <p:spTgt spid="22531">
                                            <p:txEl>
                                              <p:pRg st="2" end="2"/>
                                            </p:txEl>
                                          </p:spTgt>
                                        </p:tgtEl>
                                        <p:attrNameLst>
                                          <p:attrName>ppt_c</p:attrName>
                                        </p:attrNameLst>
                                      </p:cBhvr>
                                      <p:to>
                                        <a:srgbClr val="0033CC"/>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34" presetClass="entr" presetSubtype="0" fill="hold" nodeType="clickEffect">
                                  <p:stCondLst>
                                    <p:cond delay="0"/>
                                  </p:stCondLst>
                                  <p:childTnLst>
                                    <p:set>
                                      <p:cBhvr>
                                        <p:cTn id="30" dur="1" fill="hold">
                                          <p:stCondLst>
                                            <p:cond delay="0"/>
                                          </p:stCondLst>
                                        </p:cTn>
                                        <p:tgtEl>
                                          <p:spTgt spid="22531">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22531">
                                            <p:txEl>
                                              <p:pRg st="3" end="3"/>
                                            </p:txEl>
                                          </p:spTgt>
                                        </p:tgtEl>
                                        <p:attrNameLst>
                                          <p:attrName>ppt_x</p:attrName>
                                        </p:attrNameLst>
                                      </p:cBhvr>
                                    </p:anim>
                                    <p:anim from="0" to="-1.0" calcmode="lin" valueType="num">
                                      <p:cBhvr>
                                        <p:cTn id="32" dur="200" decel="50000" autoRev="1" fill="hold">
                                          <p:stCondLst>
                                            <p:cond delay="600"/>
                                          </p:stCondLst>
                                        </p:cTn>
                                        <p:tgtEl>
                                          <p:spTgt spid="22531">
                                            <p:txEl>
                                              <p:pRg st="3" end="3"/>
                                            </p:txEl>
                                          </p:spTgt>
                                        </p:tgtEl>
                                        <p:attrNameLst>
                                          <p:attrName>xshear</p:attrName>
                                        </p:attrNameLst>
                                      </p:cBhvr>
                                    </p:anim>
                                    <p:animScale>
                                      <p:cBhvr>
                                        <p:cTn id="33" dur="200" decel="100000" autoRev="1" fill="hold">
                                          <p:stCondLst>
                                            <p:cond delay="600"/>
                                          </p:stCondLst>
                                        </p:cTn>
                                        <p:tgtEl>
                                          <p:spTgt spid="22531">
                                            <p:txEl>
                                              <p:pRg st="3" end="3"/>
                                            </p:txEl>
                                          </p:spTgt>
                                        </p:tgtEl>
                                      </p:cBhvr>
                                      <p:from x="100000" y="100000"/>
                                      <p:to x="80000" y="100000"/>
                                    </p:animScale>
                                    <p:anim by="(#ppt_h/3+#ppt_w*0.1)" calcmode="lin" valueType="num">
                                      <p:cBhvr additive="sum">
                                        <p:cTn id="34" dur="200" decel="100000" autoRev="1" fill="hold">
                                          <p:stCondLst>
                                            <p:cond delay="600"/>
                                          </p:stCondLst>
                                        </p:cTn>
                                        <p:tgtEl>
                                          <p:spTgt spid="22531">
                                            <p:txEl>
                                              <p:pRg st="3" end="3"/>
                                            </p:txEl>
                                          </p:spTgt>
                                        </p:tgtEl>
                                        <p:attrNameLst>
                                          <p:attrName>ppt_x</p:attrName>
                                        </p:attrNameLst>
                                      </p:cBhvr>
                                    </p:anim>
                                  </p:childTnLst>
                                  <p:subTnLst>
                                    <p:animClr clrSpc="rgb" dir="cw">
                                      <p:cBhvr override="childStyle">
                                        <p:cTn dur="1" fill="hold" display="0" masterRel="nextClick" afterEffect="1"/>
                                        <p:tgtEl>
                                          <p:spTgt spid="22531">
                                            <p:txEl>
                                              <p:pRg st="3" end="3"/>
                                            </p:txEl>
                                          </p:spTgt>
                                        </p:tgtEl>
                                        <p:attrNameLst>
                                          <p:attrName>ppt_c</p:attrName>
                                        </p:attrNameLst>
                                      </p:cBhvr>
                                      <p:to>
                                        <a:srgbClr val="0033CC"/>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34" presetClass="entr" presetSubtype="0" fill="hold" nodeType="clickEffect">
                                  <p:stCondLst>
                                    <p:cond delay="0"/>
                                  </p:stCondLst>
                                  <p:childTnLst>
                                    <p:set>
                                      <p:cBhvr>
                                        <p:cTn id="38" dur="1" fill="hold">
                                          <p:stCondLst>
                                            <p:cond delay="0"/>
                                          </p:stCondLst>
                                        </p:cTn>
                                        <p:tgtEl>
                                          <p:spTgt spid="22531">
                                            <p:txEl>
                                              <p:pRg st="4" end="4"/>
                                            </p:txEl>
                                          </p:spTgt>
                                        </p:tgtEl>
                                        <p:attrNameLst>
                                          <p:attrName>style.visibility</p:attrName>
                                        </p:attrNameLst>
                                      </p:cBhvr>
                                      <p:to>
                                        <p:strVal val="visible"/>
                                      </p:to>
                                    </p:set>
                                    <p:anim from="(-#ppt_w/2)" to="(#ppt_x)" calcmode="lin" valueType="num">
                                      <p:cBhvr>
                                        <p:cTn id="39" dur="600" fill="hold">
                                          <p:stCondLst>
                                            <p:cond delay="0"/>
                                          </p:stCondLst>
                                        </p:cTn>
                                        <p:tgtEl>
                                          <p:spTgt spid="22531">
                                            <p:txEl>
                                              <p:pRg st="4" end="4"/>
                                            </p:txEl>
                                          </p:spTgt>
                                        </p:tgtEl>
                                        <p:attrNameLst>
                                          <p:attrName>ppt_x</p:attrName>
                                        </p:attrNameLst>
                                      </p:cBhvr>
                                    </p:anim>
                                    <p:anim from="0" to="-1.0" calcmode="lin" valueType="num">
                                      <p:cBhvr>
                                        <p:cTn id="40" dur="200" decel="50000" autoRev="1" fill="hold">
                                          <p:stCondLst>
                                            <p:cond delay="600"/>
                                          </p:stCondLst>
                                        </p:cTn>
                                        <p:tgtEl>
                                          <p:spTgt spid="22531">
                                            <p:txEl>
                                              <p:pRg st="4" end="4"/>
                                            </p:txEl>
                                          </p:spTgt>
                                        </p:tgtEl>
                                        <p:attrNameLst>
                                          <p:attrName>xshear</p:attrName>
                                        </p:attrNameLst>
                                      </p:cBhvr>
                                    </p:anim>
                                    <p:animScale>
                                      <p:cBhvr>
                                        <p:cTn id="41" dur="200" decel="100000" autoRev="1" fill="hold">
                                          <p:stCondLst>
                                            <p:cond delay="600"/>
                                          </p:stCondLst>
                                        </p:cTn>
                                        <p:tgtEl>
                                          <p:spTgt spid="22531">
                                            <p:txEl>
                                              <p:pRg st="4" end="4"/>
                                            </p:txEl>
                                          </p:spTgt>
                                        </p:tgtEl>
                                      </p:cBhvr>
                                      <p:from x="100000" y="100000"/>
                                      <p:to x="80000" y="100000"/>
                                    </p:animScale>
                                    <p:anim by="(#ppt_h/3+#ppt_w*0.1)" calcmode="lin" valueType="num">
                                      <p:cBhvr additive="sum">
                                        <p:cTn id="42" dur="200" decel="100000" autoRev="1" fill="hold">
                                          <p:stCondLst>
                                            <p:cond delay="600"/>
                                          </p:stCondLst>
                                        </p:cTn>
                                        <p:tgtEl>
                                          <p:spTgt spid="22531">
                                            <p:txEl>
                                              <p:pRg st="4" end="4"/>
                                            </p:txEl>
                                          </p:spTgt>
                                        </p:tgtEl>
                                        <p:attrNameLst>
                                          <p:attrName>ppt_x</p:attrName>
                                        </p:attrNameLst>
                                      </p:cBhvr>
                                    </p:anim>
                                  </p:childTnLst>
                                  <p:subTnLst>
                                    <p:animClr clrSpc="rgb" dir="cw">
                                      <p:cBhvr override="childStyle">
                                        <p:cTn dur="1" fill="hold" display="0" masterRel="nextClick" afterEffect="1"/>
                                        <p:tgtEl>
                                          <p:spTgt spid="22531">
                                            <p:txEl>
                                              <p:pRg st="4" end="4"/>
                                            </p:txEl>
                                          </p:spTgt>
                                        </p:tgtEl>
                                        <p:attrNameLst>
                                          <p:attrName>ppt_c</p:attrName>
                                        </p:attrNameLst>
                                      </p:cBhvr>
                                      <p:to>
                                        <a:srgbClr val="0033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theme/theme1.xml><?xml version="1.0" encoding="utf-8"?>
<a:theme xmlns:a="http://schemas.openxmlformats.org/drawingml/2006/main" name="Feixe">
  <a:themeElements>
    <a:clrScheme name="Feixe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Feixe">
      <a:majorFont>
        <a:latin typeface="Arial Black"/>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eixe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Feixe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Feixe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Feixe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Feixe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Feixe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Feixe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Feixe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Feixe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225</TotalTime>
  <Words>985</Words>
  <Application>Microsoft Office PowerPoint</Application>
  <PresentationFormat>Apresentação na tela (4:3)</PresentationFormat>
  <Paragraphs>130</Paragraphs>
  <Slides>21</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MS PGothic</vt:lpstr>
      <vt:lpstr>Arial Black</vt:lpstr>
      <vt:lpstr>Wingdings</vt:lpstr>
      <vt:lpstr>Verdana</vt:lpstr>
      <vt:lpstr>Feixe</vt:lpstr>
      <vt:lpstr>A Técnica de Leitura</vt:lpstr>
      <vt:lpstr>Esquema</vt:lpstr>
      <vt:lpstr>Exemplo de Esquema em chave</vt:lpstr>
      <vt:lpstr>Exemplo de Esquema em numeração progressiva</vt:lpstr>
      <vt:lpstr>Resumo</vt:lpstr>
      <vt:lpstr>Resumo</vt:lpstr>
      <vt:lpstr>Análise de Texto</vt:lpstr>
      <vt:lpstr>Plagio</vt:lpstr>
      <vt:lpstr>A análise de texto tem como objetivo:</vt:lpstr>
      <vt:lpstr>A análise de texto tem como objetivo:</vt:lpstr>
      <vt:lpstr>Tipos de análise de texto</vt:lpstr>
      <vt:lpstr>Análise Textual</vt:lpstr>
      <vt:lpstr>Análise Temática</vt:lpstr>
      <vt:lpstr>Análise Interpretativa e Crítica</vt:lpstr>
      <vt:lpstr>Seminário</vt:lpstr>
      <vt:lpstr>Roteiro para preparar um Seminário</vt:lpstr>
      <vt:lpstr>PLANO</vt:lpstr>
      <vt:lpstr>INTRODUÇÃO</vt:lpstr>
      <vt:lpstr>CONTEÚDO</vt:lpstr>
      <vt:lpstr>CONCLUSÃO</vt:lpstr>
      <vt:lpstr>Referências Bibliográficas</vt:lpstr>
    </vt:vector>
  </TitlesOfParts>
  <Company>MsHome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Técnica de Leitura</dc:title>
  <dc:creator>Pessoal</dc:creator>
  <cp:lastModifiedBy>João Vítor Fernandes Dias</cp:lastModifiedBy>
  <cp:revision>18</cp:revision>
  <dcterms:created xsi:type="dcterms:W3CDTF">2006-05-06T20:19:27Z</dcterms:created>
  <dcterms:modified xsi:type="dcterms:W3CDTF">2024-04-04T20:43:39Z</dcterms:modified>
</cp:coreProperties>
</file>