
<file path=[Content_Types].xml><?xml version="1.0" encoding="utf-8"?>
<Types xmlns="http://schemas.openxmlformats.org/package/2006/content-types">
  <Default Extension="bin" ContentType="audio/unknown"/>
  <Default Extension="emf" ContentType="image/x-emf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4" r:id="rId12"/>
    <p:sldId id="265" r:id="rId13"/>
    <p:sldId id="288" r:id="rId14"/>
    <p:sldId id="266" r:id="rId15"/>
    <p:sldId id="289" r:id="rId16"/>
    <p:sldId id="267" r:id="rId17"/>
    <p:sldId id="268" r:id="rId18"/>
    <p:sldId id="269" r:id="rId19"/>
    <p:sldId id="270" r:id="rId20"/>
    <p:sldId id="271" r:id="rId21"/>
    <p:sldId id="272" r:id="rId22"/>
    <p:sldId id="274" r:id="rId23"/>
    <p:sldId id="273" r:id="rId24"/>
    <p:sldId id="275" r:id="rId25"/>
    <p:sldId id="276" r:id="rId26"/>
    <p:sldId id="277" r:id="rId27"/>
    <p:sldId id="278" r:id="rId28"/>
    <p:sldId id="279" r:id="rId29"/>
    <p:sldId id="290" r:id="rId30"/>
    <p:sldId id="291" r:id="rId31"/>
    <p:sldId id="292" r:id="rId32"/>
    <p:sldId id="280" r:id="rId33"/>
    <p:sldId id="286" r:id="rId34"/>
    <p:sldId id="281" r:id="rId35"/>
    <p:sldId id="293" r:id="rId36"/>
    <p:sldId id="282" r:id="rId37"/>
    <p:sldId id="283" r:id="rId38"/>
  </p:sldIdLst>
  <p:sldSz cx="9144000" cy="6858000" type="screen4x3"/>
  <p:notesSz cx="6858000" cy="9144000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67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574"/>
    </p:cViewPr>
  </p:sorterViewPr>
  <p:notesViewPr>
    <p:cSldViewPr>
      <p:cViewPr varScale="1">
        <p:scale>
          <a:sx n="36" d="100"/>
          <a:sy n="36" d="100"/>
        </p:scale>
        <p:origin x="-148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68DD68B-7E5F-A85A-076C-7A9486F7E48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299BD8E-A851-AF9C-A590-D6A808F7443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3316" name="Rectangle 4">
            <a:extLst>
              <a:ext uri="{FF2B5EF4-FFF2-40B4-BE49-F238E27FC236}">
                <a16:creationId xmlns:a16="http://schemas.microsoft.com/office/drawing/2014/main" id="{67650BC5-C82F-614E-3E62-CE5698522065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CD8F01-6F60-67ED-42BE-2F0E3FFA07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noProof="0"/>
              <a:t>Clique para editar os estilos do texto mestre</a:t>
            </a:r>
          </a:p>
          <a:p>
            <a:pPr lvl="1"/>
            <a:r>
              <a:rPr lang="pt-BR" altLang="pt-BR" noProof="0"/>
              <a:t>Segundo nível</a:t>
            </a:r>
          </a:p>
          <a:p>
            <a:pPr lvl="2"/>
            <a:r>
              <a:rPr lang="pt-BR" altLang="pt-BR" noProof="0"/>
              <a:t>Terceiro nível</a:t>
            </a:r>
          </a:p>
          <a:p>
            <a:pPr lvl="3"/>
            <a:r>
              <a:rPr lang="pt-BR" altLang="pt-BR" noProof="0"/>
              <a:t>Quarto nível</a:t>
            </a:r>
          </a:p>
          <a:p>
            <a:pPr lvl="4"/>
            <a:r>
              <a:rPr lang="pt-BR" altLang="pt-BR" noProof="0"/>
              <a:t>Quinto nível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61CE18CD-C423-BFCB-F94A-188AFF62AAA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28790778-E312-182C-32AA-2FBD39614A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CCD0BF08-5394-4513-ADC9-121A82C43092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Espaço Reservado para Imagem de Slide 1">
            <a:extLst>
              <a:ext uri="{FF2B5EF4-FFF2-40B4-BE49-F238E27FC236}">
                <a16:creationId xmlns:a16="http://schemas.microsoft.com/office/drawing/2014/main" id="{4493518D-7EEB-E39E-C339-835BB2C7D46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Espaço Reservado para Anotações 2">
            <a:extLst>
              <a:ext uri="{FF2B5EF4-FFF2-40B4-BE49-F238E27FC236}">
                <a16:creationId xmlns:a16="http://schemas.microsoft.com/office/drawing/2014/main" id="{13956197-89FA-D119-EEBB-EA772A066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5363" name="Espaço Reservado para Número de Slide 3">
            <a:extLst>
              <a:ext uri="{FF2B5EF4-FFF2-40B4-BE49-F238E27FC236}">
                <a16:creationId xmlns:a16="http://schemas.microsoft.com/office/drawing/2014/main" id="{1212F4E7-C355-B887-7955-5604C35F68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6C21B83-2936-4C48-9C53-C964D69059E5}" type="slidenum">
              <a:rPr lang="pt-BR" altLang="pt-BR" sz="1200" smtClean="0"/>
              <a:pPr/>
              <a:t>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Espaço Reservado para Imagem de Slide 1">
            <a:extLst>
              <a:ext uri="{FF2B5EF4-FFF2-40B4-BE49-F238E27FC236}">
                <a16:creationId xmlns:a16="http://schemas.microsoft.com/office/drawing/2014/main" id="{7EF11C84-B317-863D-865E-362E8F8720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Espaço Reservado para Anotações 2">
            <a:extLst>
              <a:ext uri="{FF2B5EF4-FFF2-40B4-BE49-F238E27FC236}">
                <a16:creationId xmlns:a16="http://schemas.microsoft.com/office/drawing/2014/main" id="{CE389F00-3FB5-F301-E62F-AC20B210D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3795" name="Espaço Reservado para Número de Slide 3">
            <a:extLst>
              <a:ext uri="{FF2B5EF4-FFF2-40B4-BE49-F238E27FC236}">
                <a16:creationId xmlns:a16="http://schemas.microsoft.com/office/drawing/2014/main" id="{4F1C11E1-1990-C162-D306-6F8A593BB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C4B589E-8A49-48CB-8A50-D030ADCC23AA}" type="slidenum">
              <a:rPr lang="pt-BR" altLang="pt-BR" sz="1200" smtClean="0"/>
              <a:pPr/>
              <a:t>10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Espaço Reservado para Imagem de Slide 1">
            <a:extLst>
              <a:ext uri="{FF2B5EF4-FFF2-40B4-BE49-F238E27FC236}">
                <a16:creationId xmlns:a16="http://schemas.microsoft.com/office/drawing/2014/main" id="{8B16CE7E-71DC-1156-07BB-321BEE7E67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Espaço Reservado para Anotações 2">
            <a:extLst>
              <a:ext uri="{FF2B5EF4-FFF2-40B4-BE49-F238E27FC236}">
                <a16:creationId xmlns:a16="http://schemas.microsoft.com/office/drawing/2014/main" id="{E07E92AE-E1F6-31C2-F553-24F796D88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5843" name="Espaço Reservado para Número de Slide 3">
            <a:extLst>
              <a:ext uri="{FF2B5EF4-FFF2-40B4-BE49-F238E27FC236}">
                <a16:creationId xmlns:a16="http://schemas.microsoft.com/office/drawing/2014/main" id="{0DD4B78F-492F-5321-0614-09D95922D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13AAE33B-F002-4AE5-9CC5-0148BE665421}" type="slidenum">
              <a:rPr lang="pt-BR" altLang="pt-BR" sz="1200" smtClean="0"/>
              <a:pPr/>
              <a:t>11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Espaço Reservado para Imagem de Slide 1">
            <a:extLst>
              <a:ext uri="{FF2B5EF4-FFF2-40B4-BE49-F238E27FC236}">
                <a16:creationId xmlns:a16="http://schemas.microsoft.com/office/drawing/2014/main" id="{01D4736C-8CCF-347A-F707-3BDD479228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0" name="Espaço Reservado para Anotações 2">
            <a:extLst>
              <a:ext uri="{FF2B5EF4-FFF2-40B4-BE49-F238E27FC236}">
                <a16:creationId xmlns:a16="http://schemas.microsoft.com/office/drawing/2014/main" id="{66506D8C-F4A1-C783-BE88-E30DEEA51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7891" name="Espaço Reservado para Número de Slide 3">
            <a:extLst>
              <a:ext uri="{FF2B5EF4-FFF2-40B4-BE49-F238E27FC236}">
                <a16:creationId xmlns:a16="http://schemas.microsoft.com/office/drawing/2014/main" id="{2412A0E7-258A-B3EE-5150-5BDEA0D6A2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BC1ACF9-DE8A-49D3-8961-41A39DDD651A}" type="slidenum">
              <a:rPr lang="pt-BR" altLang="pt-BR" sz="1200" smtClean="0"/>
              <a:pPr/>
              <a:t>12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Espaço Reservado para Imagem de Slide 1">
            <a:extLst>
              <a:ext uri="{FF2B5EF4-FFF2-40B4-BE49-F238E27FC236}">
                <a16:creationId xmlns:a16="http://schemas.microsoft.com/office/drawing/2014/main" id="{6CFEA68A-35B8-494C-A466-8ABFD25EFE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8" name="Espaço Reservado para Anotações 2">
            <a:extLst>
              <a:ext uri="{FF2B5EF4-FFF2-40B4-BE49-F238E27FC236}">
                <a16:creationId xmlns:a16="http://schemas.microsoft.com/office/drawing/2014/main" id="{C14F6AEE-40CA-947A-5ACF-FCA98FE98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9939" name="Espaço Reservado para Número de Slide 3">
            <a:extLst>
              <a:ext uri="{FF2B5EF4-FFF2-40B4-BE49-F238E27FC236}">
                <a16:creationId xmlns:a16="http://schemas.microsoft.com/office/drawing/2014/main" id="{37F9FA46-FD8A-C94E-226F-389360BFD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EB54375-4AC8-4874-A046-0A445B658F74}" type="slidenum">
              <a:rPr lang="pt-BR" altLang="pt-BR" sz="1200" smtClean="0"/>
              <a:pPr/>
              <a:t>13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Espaço Reservado para Imagem de Slide 1">
            <a:extLst>
              <a:ext uri="{FF2B5EF4-FFF2-40B4-BE49-F238E27FC236}">
                <a16:creationId xmlns:a16="http://schemas.microsoft.com/office/drawing/2014/main" id="{B57DAF6F-5577-C15A-B2D7-281EDAC3F8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6" name="Espaço Reservado para Anotações 2">
            <a:extLst>
              <a:ext uri="{FF2B5EF4-FFF2-40B4-BE49-F238E27FC236}">
                <a16:creationId xmlns:a16="http://schemas.microsoft.com/office/drawing/2014/main" id="{64B38913-3DB9-7E1B-DA6B-1567CE91D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1987" name="Espaço Reservado para Número de Slide 3">
            <a:extLst>
              <a:ext uri="{FF2B5EF4-FFF2-40B4-BE49-F238E27FC236}">
                <a16:creationId xmlns:a16="http://schemas.microsoft.com/office/drawing/2014/main" id="{62CD7251-BA0C-8531-E83A-897FE04C64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3631B91-6934-46C3-8383-90DFC668F177}" type="slidenum">
              <a:rPr lang="pt-BR" altLang="pt-BR" sz="1200" smtClean="0"/>
              <a:pPr/>
              <a:t>14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Espaço Reservado para Imagem de Slide 1">
            <a:extLst>
              <a:ext uri="{FF2B5EF4-FFF2-40B4-BE49-F238E27FC236}">
                <a16:creationId xmlns:a16="http://schemas.microsoft.com/office/drawing/2014/main" id="{322196D3-F68D-D196-E27B-4D03617316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4" name="Espaço Reservado para Anotações 2">
            <a:extLst>
              <a:ext uri="{FF2B5EF4-FFF2-40B4-BE49-F238E27FC236}">
                <a16:creationId xmlns:a16="http://schemas.microsoft.com/office/drawing/2014/main" id="{9AE7FD97-954C-E5A9-5CDD-F2BE56A42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4035" name="Espaço Reservado para Número de Slide 3">
            <a:extLst>
              <a:ext uri="{FF2B5EF4-FFF2-40B4-BE49-F238E27FC236}">
                <a16:creationId xmlns:a16="http://schemas.microsoft.com/office/drawing/2014/main" id="{A0606050-5239-4DFB-525D-6945E7592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037B85-97EF-46C9-AE4E-62BB0D84BCC7}" type="slidenum">
              <a:rPr lang="pt-BR" altLang="pt-BR" sz="1200" smtClean="0"/>
              <a:pPr/>
              <a:t>15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Espaço Reservado para Imagem de Slide 1">
            <a:extLst>
              <a:ext uri="{FF2B5EF4-FFF2-40B4-BE49-F238E27FC236}">
                <a16:creationId xmlns:a16="http://schemas.microsoft.com/office/drawing/2014/main" id="{B969D3D0-5856-51F3-AA5A-379A1FB5C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2" name="Espaço Reservado para Anotações 2">
            <a:extLst>
              <a:ext uri="{FF2B5EF4-FFF2-40B4-BE49-F238E27FC236}">
                <a16:creationId xmlns:a16="http://schemas.microsoft.com/office/drawing/2014/main" id="{F66A6FC0-E432-5DB4-0DC9-CF266109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6083" name="Espaço Reservado para Número de Slide 3">
            <a:extLst>
              <a:ext uri="{FF2B5EF4-FFF2-40B4-BE49-F238E27FC236}">
                <a16:creationId xmlns:a16="http://schemas.microsoft.com/office/drawing/2014/main" id="{7A9503E9-984B-2D2F-DC94-AB475B276E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BF3E1BD2-03B4-4AD3-97B5-02B825955BAD}" type="slidenum">
              <a:rPr lang="pt-BR" altLang="pt-BR" sz="1200" smtClean="0"/>
              <a:pPr/>
              <a:t>16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Espaço Reservado para Imagem de Slide 1">
            <a:extLst>
              <a:ext uri="{FF2B5EF4-FFF2-40B4-BE49-F238E27FC236}">
                <a16:creationId xmlns:a16="http://schemas.microsoft.com/office/drawing/2014/main" id="{794DFC02-F9EB-D9B7-7532-51134A9828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Espaço Reservado para Anotações 2">
            <a:extLst>
              <a:ext uri="{FF2B5EF4-FFF2-40B4-BE49-F238E27FC236}">
                <a16:creationId xmlns:a16="http://schemas.microsoft.com/office/drawing/2014/main" id="{E107834D-DCC4-365F-54A1-20A489761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48131" name="Espaço Reservado para Número de Slide 3">
            <a:extLst>
              <a:ext uri="{FF2B5EF4-FFF2-40B4-BE49-F238E27FC236}">
                <a16:creationId xmlns:a16="http://schemas.microsoft.com/office/drawing/2014/main" id="{8DD82006-A871-CEA8-6C33-376A9DC9A1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6561FFB-4C8C-4F4A-AC7E-708DA07B79FE}" type="slidenum">
              <a:rPr lang="pt-BR" altLang="pt-BR" sz="1200" smtClean="0"/>
              <a:pPr/>
              <a:t>17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Espaço Reservado para Imagem de Slide 1">
            <a:extLst>
              <a:ext uri="{FF2B5EF4-FFF2-40B4-BE49-F238E27FC236}">
                <a16:creationId xmlns:a16="http://schemas.microsoft.com/office/drawing/2014/main" id="{7194E267-5921-4E92-F593-9FC9916C67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8" name="Espaço Reservado para Anotações 2">
            <a:extLst>
              <a:ext uri="{FF2B5EF4-FFF2-40B4-BE49-F238E27FC236}">
                <a16:creationId xmlns:a16="http://schemas.microsoft.com/office/drawing/2014/main" id="{B558C4BF-18B9-3B2B-0E64-66145CDEE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0179" name="Espaço Reservado para Número de Slide 3">
            <a:extLst>
              <a:ext uri="{FF2B5EF4-FFF2-40B4-BE49-F238E27FC236}">
                <a16:creationId xmlns:a16="http://schemas.microsoft.com/office/drawing/2014/main" id="{B7F43F8B-56EC-63DB-8F00-D3DEE85A49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9EE31A8-D3CF-48D5-B218-B4F25C262872}" type="slidenum">
              <a:rPr lang="pt-BR" altLang="pt-BR" sz="1200" smtClean="0"/>
              <a:pPr/>
              <a:t>18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Espaço Reservado para Imagem de Slide 1">
            <a:extLst>
              <a:ext uri="{FF2B5EF4-FFF2-40B4-BE49-F238E27FC236}">
                <a16:creationId xmlns:a16="http://schemas.microsoft.com/office/drawing/2014/main" id="{16BF31D8-0DEF-1EF5-52F9-E16EA92785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6" name="Espaço Reservado para Anotações 2">
            <a:extLst>
              <a:ext uri="{FF2B5EF4-FFF2-40B4-BE49-F238E27FC236}">
                <a16:creationId xmlns:a16="http://schemas.microsoft.com/office/drawing/2014/main" id="{87778B96-AB9D-5513-A7D5-4812F12B6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2227" name="Espaço Reservado para Número de Slide 3">
            <a:extLst>
              <a:ext uri="{FF2B5EF4-FFF2-40B4-BE49-F238E27FC236}">
                <a16:creationId xmlns:a16="http://schemas.microsoft.com/office/drawing/2014/main" id="{FCC979E4-009D-4718-649F-33929A03F1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3051EF4D-FBEB-4324-8351-9CED7DF8857A}" type="slidenum">
              <a:rPr lang="pt-BR" altLang="pt-BR" sz="1200" smtClean="0"/>
              <a:pPr/>
              <a:t>19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Espaço Reservado para Imagem de Slide 1">
            <a:extLst>
              <a:ext uri="{FF2B5EF4-FFF2-40B4-BE49-F238E27FC236}">
                <a16:creationId xmlns:a16="http://schemas.microsoft.com/office/drawing/2014/main" id="{4EBC786B-BFA6-CEF5-C35A-B367BAEEA0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0" name="Espaço Reservado para Anotações 2">
            <a:extLst>
              <a:ext uri="{FF2B5EF4-FFF2-40B4-BE49-F238E27FC236}">
                <a16:creationId xmlns:a16="http://schemas.microsoft.com/office/drawing/2014/main" id="{E73BD310-4658-690D-63CF-911C321D3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7411" name="Espaço Reservado para Número de Slide 3">
            <a:extLst>
              <a:ext uri="{FF2B5EF4-FFF2-40B4-BE49-F238E27FC236}">
                <a16:creationId xmlns:a16="http://schemas.microsoft.com/office/drawing/2014/main" id="{4B4E7EA1-5272-1E14-5B0B-1F43723112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A5588F6-9292-408E-84F1-918B09C8EAE9}" type="slidenum">
              <a:rPr lang="pt-BR" altLang="pt-BR" sz="1200" smtClean="0"/>
              <a:pPr/>
              <a:t>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>
            <a:extLst>
              <a:ext uri="{FF2B5EF4-FFF2-40B4-BE49-F238E27FC236}">
                <a16:creationId xmlns:a16="http://schemas.microsoft.com/office/drawing/2014/main" id="{F296D621-6394-0384-ABA8-2A3273DF13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37BBD3E-58EF-48F7-868C-D57A40D8DC19}" type="slidenum">
              <a:rPr lang="pt-BR" altLang="pt-BR" sz="1200" smtClean="0"/>
              <a:pPr/>
              <a:t>20</a:t>
            </a:fld>
            <a:endParaRPr lang="pt-BR" altLang="pt-BR" sz="1200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D7A9B9FA-E10D-50A7-7DFA-FBBE5AB3938B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40C1C846-15E7-4A59-4A6E-EE5BC4A64F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Espaço Reservado para Imagem de Slide 1">
            <a:extLst>
              <a:ext uri="{FF2B5EF4-FFF2-40B4-BE49-F238E27FC236}">
                <a16:creationId xmlns:a16="http://schemas.microsoft.com/office/drawing/2014/main" id="{F64EAEF1-2E05-F071-2764-AB07E3A730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Espaço Reservado para Anotações 2">
            <a:extLst>
              <a:ext uri="{FF2B5EF4-FFF2-40B4-BE49-F238E27FC236}">
                <a16:creationId xmlns:a16="http://schemas.microsoft.com/office/drawing/2014/main" id="{E4DA3452-110B-D966-673A-52FFDFFDCE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6323" name="Espaço Reservado para Número de Slide 3">
            <a:extLst>
              <a:ext uri="{FF2B5EF4-FFF2-40B4-BE49-F238E27FC236}">
                <a16:creationId xmlns:a16="http://schemas.microsoft.com/office/drawing/2014/main" id="{09585706-E3F4-69DD-EE95-E7D861181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DA668E9-9728-4FF1-8435-D63CD370B26C}" type="slidenum">
              <a:rPr lang="pt-BR" altLang="pt-BR" sz="1200" smtClean="0"/>
              <a:pPr/>
              <a:t>21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Espaço Reservado para Imagem de Slide 1">
            <a:extLst>
              <a:ext uri="{FF2B5EF4-FFF2-40B4-BE49-F238E27FC236}">
                <a16:creationId xmlns:a16="http://schemas.microsoft.com/office/drawing/2014/main" id="{820ADA2D-0EC1-16E1-B7C1-B650828F1A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0" name="Espaço Reservado para Anotações 2">
            <a:extLst>
              <a:ext uri="{FF2B5EF4-FFF2-40B4-BE49-F238E27FC236}">
                <a16:creationId xmlns:a16="http://schemas.microsoft.com/office/drawing/2014/main" id="{B2744AD5-ED86-1B7E-4CF2-7BC35BB87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58371" name="Espaço Reservado para Número de Slide 3">
            <a:extLst>
              <a:ext uri="{FF2B5EF4-FFF2-40B4-BE49-F238E27FC236}">
                <a16:creationId xmlns:a16="http://schemas.microsoft.com/office/drawing/2014/main" id="{FA66C653-E355-2060-5005-73D92D41F5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FA4AAB7-25FF-4372-B414-453A96E82337}" type="slidenum">
              <a:rPr lang="pt-BR" altLang="pt-BR" sz="1200" smtClean="0"/>
              <a:pPr/>
              <a:t>22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Espaço Reservado para Imagem de Slide 1">
            <a:extLst>
              <a:ext uri="{FF2B5EF4-FFF2-40B4-BE49-F238E27FC236}">
                <a16:creationId xmlns:a16="http://schemas.microsoft.com/office/drawing/2014/main" id="{2FE6776E-7BFC-6954-6E92-6E6826B478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8" name="Espaço Reservado para Anotações 2">
            <a:extLst>
              <a:ext uri="{FF2B5EF4-FFF2-40B4-BE49-F238E27FC236}">
                <a16:creationId xmlns:a16="http://schemas.microsoft.com/office/drawing/2014/main" id="{A01EB61F-31E7-75C7-5152-EA69909FC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0419" name="Espaço Reservado para Número de Slide 3">
            <a:extLst>
              <a:ext uri="{FF2B5EF4-FFF2-40B4-BE49-F238E27FC236}">
                <a16:creationId xmlns:a16="http://schemas.microsoft.com/office/drawing/2014/main" id="{3E32EF3D-EC5C-D248-95DD-93A8C3C38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6C95C44-A777-4A8C-9910-09CF7654A3D9}" type="slidenum">
              <a:rPr lang="pt-BR" altLang="pt-BR" sz="1200" smtClean="0"/>
              <a:pPr/>
              <a:t>23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Espaço Reservado para Imagem de Slide 1">
            <a:extLst>
              <a:ext uri="{FF2B5EF4-FFF2-40B4-BE49-F238E27FC236}">
                <a16:creationId xmlns:a16="http://schemas.microsoft.com/office/drawing/2014/main" id="{60881212-16BF-05E2-F9DA-F253AF29C0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6" name="Espaço Reservado para Anotações 2">
            <a:extLst>
              <a:ext uri="{FF2B5EF4-FFF2-40B4-BE49-F238E27FC236}">
                <a16:creationId xmlns:a16="http://schemas.microsoft.com/office/drawing/2014/main" id="{7F0FE9D7-027B-3F87-BF0F-D1BA0787F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2467" name="Espaço Reservado para Número de Slide 3">
            <a:extLst>
              <a:ext uri="{FF2B5EF4-FFF2-40B4-BE49-F238E27FC236}">
                <a16:creationId xmlns:a16="http://schemas.microsoft.com/office/drawing/2014/main" id="{06A7BF68-FD99-459C-D751-377CCF1C5B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DA3EB54-C939-410F-8DBD-22B9565C0568}" type="slidenum">
              <a:rPr lang="pt-BR" altLang="pt-BR" sz="1200" smtClean="0"/>
              <a:pPr/>
              <a:t>24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Espaço Reservado para Imagem de Slide 1">
            <a:extLst>
              <a:ext uri="{FF2B5EF4-FFF2-40B4-BE49-F238E27FC236}">
                <a16:creationId xmlns:a16="http://schemas.microsoft.com/office/drawing/2014/main" id="{AA57B317-E3E1-BEFF-16CD-473884CB9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4" name="Espaço Reservado para Anotações 2">
            <a:extLst>
              <a:ext uri="{FF2B5EF4-FFF2-40B4-BE49-F238E27FC236}">
                <a16:creationId xmlns:a16="http://schemas.microsoft.com/office/drawing/2014/main" id="{046C6158-3BFB-0483-E7E2-D57F0403F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4515" name="Espaço Reservado para Número de Slide 3">
            <a:extLst>
              <a:ext uri="{FF2B5EF4-FFF2-40B4-BE49-F238E27FC236}">
                <a16:creationId xmlns:a16="http://schemas.microsoft.com/office/drawing/2014/main" id="{D9FF0C3A-8B36-F601-6B1A-5D95203089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59F60E5-B02C-4480-8F83-C1DDCDFB3A50}" type="slidenum">
              <a:rPr lang="pt-BR" altLang="pt-BR" sz="1200" smtClean="0"/>
              <a:pPr/>
              <a:t>25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Espaço Reservado para Imagem de Slide 1">
            <a:extLst>
              <a:ext uri="{FF2B5EF4-FFF2-40B4-BE49-F238E27FC236}">
                <a16:creationId xmlns:a16="http://schemas.microsoft.com/office/drawing/2014/main" id="{0F2464E8-6831-BB6C-9966-BF97B16E97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2" name="Espaço Reservado para Anotações 2">
            <a:extLst>
              <a:ext uri="{FF2B5EF4-FFF2-40B4-BE49-F238E27FC236}">
                <a16:creationId xmlns:a16="http://schemas.microsoft.com/office/drawing/2014/main" id="{5A49EC1B-1CA4-FB06-262E-86C41AE6F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6563" name="Espaço Reservado para Número de Slide 3">
            <a:extLst>
              <a:ext uri="{FF2B5EF4-FFF2-40B4-BE49-F238E27FC236}">
                <a16:creationId xmlns:a16="http://schemas.microsoft.com/office/drawing/2014/main" id="{743D1EF4-4953-9E90-7939-4376D12614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1938F53-9647-48C8-8D3C-4BE7D34FFC6C}" type="slidenum">
              <a:rPr lang="pt-BR" altLang="pt-BR" sz="1200" smtClean="0"/>
              <a:pPr/>
              <a:t>26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Espaço Reservado para Imagem de Slide 1">
            <a:extLst>
              <a:ext uri="{FF2B5EF4-FFF2-40B4-BE49-F238E27FC236}">
                <a16:creationId xmlns:a16="http://schemas.microsoft.com/office/drawing/2014/main" id="{5EFA7AD9-E6E2-99EA-8CB8-377053AE25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0" name="Espaço Reservado para Anotações 2">
            <a:extLst>
              <a:ext uri="{FF2B5EF4-FFF2-40B4-BE49-F238E27FC236}">
                <a16:creationId xmlns:a16="http://schemas.microsoft.com/office/drawing/2014/main" id="{65B24D51-DAD9-CC82-2FDC-74B4217E2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68611" name="Espaço Reservado para Número de Slide 3">
            <a:extLst>
              <a:ext uri="{FF2B5EF4-FFF2-40B4-BE49-F238E27FC236}">
                <a16:creationId xmlns:a16="http://schemas.microsoft.com/office/drawing/2014/main" id="{5524547E-6A21-4EEF-9A45-13DC468D3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6AEB0EBD-7028-496F-9EA9-F8DB37DF7286}" type="slidenum">
              <a:rPr lang="pt-BR" altLang="pt-BR" sz="1200" smtClean="0"/>
              <a:pPr/>
              <a:t>27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Espaço Reservado para Imagem de Slide 1">
            <a:extLst>
              <a:ext uri="{FF2B5EF4-FFF2-40B4-BE49-F238E27FC236}">
                <a16:creationId xmlns:a16="http://schemas.microsoft.com/office/drawing/2014/main" id="{1F78D70B-7818-4929-77A1-4AE4F89492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8" name="Espaço Reservado para Anotações 2">
            <a:extLst>
              <a:ext uri="{FF2B5EF4-FFF2-40B4-BE49-F238E27FC236}">
                <a16:creationId xmlns:a16="http://schemas.microsoft.com/office/drawing/2014/main" id="{B7CD67C5-FF55-BC11-74E4-59ACC5332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0659" name="Espaço Reservado para Número de Slide 3">
            <a:extLst>
              <a:ext uri="{FF2B5EF4-FFF2-40B4-BE49-F238E27FC236}">
                <a16:creationId xmlns:a16="http://schemas.microsoft.com/office/drawing/2014/main" id="{7770ADC6-0E59-9276-3330-6E12C12F5C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19C6A3-D3B3-4AB5-851B-9E3602EE1505}" type="slidenum">
              <a:rPr lang="pt-BR" altLang="pt-BR" sz="1200" smtClean="0"/>
              <a:pPr/>
              <a:t>28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Espaço Reservado para Imagem de Slide 1">
            <a:extLst>
              <a:ext uri="{FF2B5EF4-FFF2-40B4-BE49-F238E27FC236}">
                <a16:creationId xmlns:a16="http://schemas.microsoft.com/office/drawing/2014/main" id="{ADD5006C-4CBC-FC6F-671F-D7DBD9A03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6" name="Espaço Reservado para Anotações 2">
            <a:extLst>
              <a:ext uri="{FF2B5EF4-FFF2-40B4-BE49-F238E27FC236}">
                <a16:creationId xmlns:a16="http://schemas.microsoft.com/office/drawing/2014/main" id="{39FBEA03-11B0-A7BF-069C-D38040452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2707" name="Espaço Reservado para Número de Slide 3">
            <a:extLst>
              <a:ext uri="{FF2B5EF4-FFF2-40B4-BE49-F238E27FC236}">
                <a16:creationId xmlns:a16="http://schemas.microsoft.com/office/drawing/2014/main" id="{38F6BB5C-82BF-E190-F048-45DB7B48D7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B0D03EC-6CBE-4AD4-B238-B469A406A148}" type="slidenum">
              <a:rPr lang="pt-BR" altLang="pt-BR" sz="1200" smtClean="0"/>
              <a:pPr/>
              <a:t>29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Espaço Reservado para Imagem de Slide 1">
            <a:extLst>
              <a:ext uri="{FF2B5EF4-FFF2-40B4-BE49-F238E27FC236}">
                <a16:creationId xmlns:a16="http://schemas.microsoft.com/office/drawing/2014/main" id="{0CF54F18-B950-1D80-C61F-4CE4F21BBE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Espaço Reservado para Anotações 2">
            <a:extLst>
              <a:ext uri="{FF2B5EF4-FFF2-40B4-BE49-F238E27FC236}">
                <a16:creationId xmlns:a16="http://schemas.microsoft.com/office/drawing/2014/main" id="{C7111DE3-AF72-24EB-FDAB-8E3A5C315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19459" name="Espaço Reservado para Número de Slide 3">
            <a:extLst>
              <a:ext uri="{FF2B5EF4-FFF2-40B4-BE49-F238E27FC236}">
                <a16:creationId xmlns:a16="http://schemas.microsoft.com/office/drawing/2014/main" id="{0A698C75-33C9-9E20-E182-A2AB06BC5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EF68BBB-FC6A-496D-BBAB-58E1D1248A18}" type="slidenum">
              <a:rPr lang="pt-BR" altLang="pt-BR" sz="1200" smtClean="0"/>
              <a:pPr/>
              <a:t>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Espaço Reservado para Imagem de Slide 1">
            <a:extLst>
              <a:ext uri="{FF2B5EF4-FFF2-40B4-BE49-F238E27FC236}">
                <a16:creationId xmlns:a16="http://schemas.microsoft.com/office/drawing/2014/main" id="{4C96E9C5-A62B-A132-0F7A-F132DA112A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4" name="Espaço Reservado para Anotações 2">
            <a:extLst>
              <a:ext uri="{FF2B5EF4-FFF2-40B4-BE49-F238E27FC236}">
                <a16:creationId xmlns:a16="http://schemas.microsoft.com/office/drawing/2014/main" id="{D511F937-9F8C-45B0-A6F8-DFA8C1260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4755" name="Espaço Reservado para Número de Slide 3">
            <a:extLst>
              <a:ext uri="{FF2B5EF4-FFF2-40B4-BE49-F238E27FC236}">
                <a16:creationId xmlns:a16="http://schemas.microsoft.com/office/drawing/2014/main" id="{B74FD8FF-3E75-CD21-5F0D-B0E05F080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8AC7691D-B9C9-4897-B8ED-A7A3824C7ABC}" type="slidenum">
              <a:rPr lang="pt-BR" altLang="pt-BR" sz="1200" smtClean="0"/>
              <a:pPr/>
              <a:t>30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Espaço Reservado para Imagem de Slide 1">
            <a:extLst>
              <a:ext uri="{FF2B5EF4-FFF2-40B4-BE49-F238E27FC236}">
                <a16:creationId xmlns:a16="http://schemas.microsoft.com/office/drawing/2014/main" id="{F53CED8A-FE8E-EBFE-B2B7-6A5792FF10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2" name="Espaço Reservado para Anotações 2">
            <a:extLst>
              <a:ext uri="{FF2B5EF4-FFF2-40B4-BE49-F238E27FC236}">
                <a16:creationId xmlns:a16="http://schemas.microsoft.com/office/drawing/2014/main" id="{DE4FB714-0F2C-9D74-5CB0-510BCB20C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6803" name="Espaço Reservado para Número de Slide 3">
            <a:extLst>
              <a:ext uri="{FF2B5EF4-FFF2-40B4-BE49-F238E27FC236}">
                <a16:creationId xmlns:a16="http://schemas.microsoft.com/office/drawing/2014/main" id="{7571ACD4-C6F7-C95E-F7AD-8E21285359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27406C9B-117A-482B-9CF8-1ADC5E9B1320}" type="slidenum">
              <a:rPr lang="pt-BR" altLang="pt-BR" sz="1200" smtClean="0"/>
              <a:pPr/>
              <a:t>31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Espaço Reservado para Imagem de Slide 1">
            <a:extLst>
              <a:ext uri="{FF2B5EF4-FFF2-40B4-BE49-F238E27FC236}">
                <a16:creationId xmlns:a16="http://schemas.microsoft.com/office/drawing/2014/main" id="{95963A6A-3FCF-B48F-5B8F-6BE85E58D3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0" name="Espaço Reservado para Anotações 2">
            <a:extLst>
              <a:ext uri="{FF2B5EF4-FFF2-40B4-BE49-F238E27FC236}">
                <a16:creationId xmlns:a16="http://schemas.microsoft.com/office/drawing/2014/main" id="{9805EFC7-7F82-B3B3-DCBA-074CF5975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78851" name="Espaço Reservado para Número de Slide 3">
            <a:extLst>
              <a:ext uri="{FF2B5EF4-FFF2-40B4-BE49-F238E27FC236}">
                <a16:creationId xmlns:a16="http://schemas.microsoft.com/office/drawing/2014/main" id="{C9D1CFBF-324E-3B9D-6D00-79356A3B1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774CC17D-C855-42C8-B865-4D6766522B6D}" type="slidenum">
              <a:rPr lang="pt-BR" altLang="pt-BR" sz="1200" smtClean="0"/>
              <a:pPr/>
              <a:t>32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Espaço Reservado para Imagem de Slide 1">
            <a:extLst>
              <a:ext uri="{FF2B5EF4-FFF2-40B4-BE49-F238E27FC236}">
                <a16:creationId xmlns:a16="http://schemas.microsoft.com/office/drawing/2014/main" id="{168C3AFA-D538-23C9-441D-93DBECE69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8" name="Espaço Reservado para Anotações 2">
            <a:extLst>
              <a:ext uri="{FF2B5EF4-FFF2-40B4-BE49-F238E27FC236}">
                <a16:creationId xmlns:a16="http://schemas.microsoft.com/office/drawing/2014/main" id="{C88E0F6D-B308-C5D3-6107-2B1AA41F6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0899" name="Espaço Reservado para Número de Slide 3">
            <a:extLst>
              <a:ext uri="{FF2B5EF4-FFF2-40B4-BE49-F238E27FC236}">
                <a16:creationId xmlns:a16="http://schemas.microsoft.com/office/drawing/2014/main" id="{7C972885-3272-B07D-2352-987A576FC1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2B29729-5CC2-44E3-B66E-CADBE0DD0893}" type="slidenum">
              <a:rPr lang="pt-BR" altLang="pt-BR" sz="1200" smtClean="0"/>
              <a:pPr/>
              <a:t>33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Espaço Reservado para Imagem de Slide 1">
            <a:extLst>
              <a:ext uri="{FF2B5EF4-FFF2-40B4-BE49-F238E27FC236}">
                <a16:creationId xmlns:a16="http://schemas.microsoft.com/office/drawing/2014/main" id="{AC4F58D8-BB58-2360-2C7C-7485A9CF29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6" name="Espaço Reservado para Anotações 2">
            <a:extLst>
              <a:ext uri="{FF2B5EF4-FFF2-40B4-BE49-F238E27FC236}">
                <a16:creationId xmlns:a16="http://schemas.microsoft.com/office/drawing/2014/main" id="{3342809C-8EBD-67A5-9077-B36F61C4F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2947" name="Espaço Reservado para Número de Slide 3">
            <a:extLst>
              <a:ext uri="{FF2B5EF4-FFF2-40B4-BE49-F238E27FC236}">
                <a16:creationId xmlns:a16="http://schemas.microsoft.com/office/drawing/2014/main" id="{777E66EE-43AF-C1F1-7492-C23CA7006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2A101DF-7DF5-46BC-9AED-C2BF64FDD388}" type="slidenum">
              <a:rPr lang="pt-BR" altLang="pt-BR" sz="1200" smtClean="0"/>
              <a:pPr/>
              <a:t>34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Espaço Reservado para Imagem de Slide 1">
            <a:extLst>
              <a:ext uri="{FF2B5EF4-FFF2-40B4-BE49-F238E27FC236}">
                <a16:creationId xmlns:a16="http://schemas.microsoft.com/office/drawing/2014/main" id="{85270965-CAC4-8239-97BD-96BE3D443D7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4" name="Espaço Reservado para Anotações 2">
            <a:extLst>
              <a:ext uri="{FF2B5EF4-FFF2-40B4-BE49-F238E27FC236}">
                <a16:creationId xmlns:a16="http://schemas.microsoft.com/office/drawing/2014/main" id="{6601CAD2-14DC-ADDA-DCA6-82557E12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4995" name="Espaço Reservado para Número de Slide 3">
            <a:extLst>
              <a:ext uri="{FF2B5EF4-FFF2-40B4-BE49-F238E27FC236}">
                <a16:creationId xmlns:a16="http://schemas.microsoft.com/office/drawing/2014/main" id="{968816B2-228D-6325-6187-47D297061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8031F15-7341-4B42-B332-7F2A45FB10FF}" type="slidenum">
              <a:rPr lang="pt-BR" altLang="pt-BR" sz="1200" smtClean="0"/>
              <a:pPr/>
              <a:t>36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Espaço Reservado para Imagem de Slide 1">
            <a:extLst>
              <a:ext uri="{FF2B5EF4-FFF2-40B4-BE49-F238E27FC236}">
                <a16:creationId xmlns:a16="http://schemas.microsoft.com/office/drawing/2014/main" id="{785B9407-744F-EBB8-28BA-0D41039896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2" name="Espaço Reservado para Anotações 2">
            <a:extLst>
              <a:ext uri="{FF2B5EF4-FFF2-40B4-BE49-F238E27FC236}">
                <a16:creationId xmlns:a16="http://schemas.microsoft.com/office/drawing/2014/main" id="{A6AA41C9-90D4-921D-8C58-6F2413770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87043" name="Espaço Reservado para Número de Slide 3">
            <a:extLst>
              <a:ext uri="{FF2B5EF4-FFF2-40B4-BE49-F238E27FC236}">
                <a16:creationId xmlns:a16="http://schemas.microsoft.com/office/drawing/2014/main" id="{024EC020-0247-7098-6F38-7CB692571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C77E7E5-65ED-48DA-856F-C236764524BB}" type="slidenum">
              <a:rPr lang="pt-BR" altLang="pt-BR" sz="1200" smtClean="0"/>
              <a:pPr/>
              <a:t>37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Espaço Reservado para Imagem de Slide 1">
            <a:extLst>
              <a:ext uri="{FF2B5EF4-FFF2-40B4-BE49-F238E27FC236}">
                <a16:creationId xmlns:a16="http://schemas.microsoft.com/office/drawing/2014/main" id="{9334DC83-84D7-3F92-2F42-1346622307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Espaço Reservado para Anotações 2">
            <a:extLst>
              <a:ext uri="{FF2B5EF4-FFF2-40B4-BE49-F238E27FC236}">
                <a16:creationId xmlns:a16="http://schemas.microsoft.com/office/drawing/2014/main" id="{DA28C037-7E48-2A37-A29D-FEEB2153DD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1507" name="Espaço Reservado para Número de Slide 3">
            <a:extLst>
              <a:ext uri="{FF2B5EF4-FFF2-40B4-BE49-F238E27FC236}">
                <a16:creationId xmlns:a16="http://schemas.microsoft.com/office/drawing/2014/main" id="{4EEAB8DD-0095-75E8-A585-AF3D7D8503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DB8F277-324A-4F60-8816-3ACC9C591B46}" type="slidenum">
              <a:rPr lang="pt-BR" altLang="pt-BR" sz="1200" smtClean="0"/>
              <a:pPr/>
              <a:t>4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Espaço Reservado para Imagem de Slide 1">
            <a:extLst>
              <a:ext uri="{FF2B5EF4-FFF2-40B4-BE49-F238E27FC236}">
                <a16:creationId xmlns:a16="http://schemas.microsoft.com/office/drawing/2014/main" id="{CDEDCA83-9BAF-2821-55FE-D2617D1008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Espaço Reservado para Anotações 2">
            <a:extLst>
              <a:ext uri="{FF2B5EF4-FFF2-40B4-BE49-F238E27FC236}">
                <a16:creationId xmlns:a16="http://schemas.microsoft.com/office/drawing/2014/main" id="{DA1D989D-8837-9C2E-0717-3C496989B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3555" name="Espaço Reservado para Número de Slide 3">
            <a:extLst>
              <a:ext uri="{FF2B5EF4-FFF2-40B4-BE49-F238E27FC236}">
                <a16:creationId xmlns:a16="http://schemas.microsoft.com/office/drawing/2014/main" id="{C5A5617B-58A6-CC7E-D8F4-1D1D4EF47E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9FC28B3D-1EFF-40D6-8DDD-4B597040090E}" type="slidenum">
              <a:rPr lang="pt-BR" altLang="pt-BR" sz="1200" smtClean="0"/>
              <a:pPr/>
              <a:t>5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Espaço Reservado para Imagem de Slide 1">
            <a:extLst>
              <a:ext uri="{FF2B5EF4-FFF2-40B4-BE49-F238E27FC236}">
                <a16:creationId xmlns:a16="http://schemas.microsoft.com/office/drawing/2014/main" id="{E09A7AC1-C604-55A4-2ED9-A8542DE5CD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Espaço Reservado para Anotações 2">
            <a:extLst>
              <a:ext uri="{FF2B5EF4-FFF2-40B4-BE49-F238E27FC236}">
                <a16:creationId xmlns:a16="http://schemas.microsoft.com/office/drawing/2014/main" id="{C0002070-A253-792F-917E-39E530E80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5603" name="Espaço Reservado para Número de Slide 3">
            <a:extLst>
              <a:ext uri="{FF2B5EF4-FFF2-40B4-BE49-F238E27FC236}">
                <a16:creationId xmlns:a16="http://schemas.microsoft.com/office/drawing/2014/main" id="{574346C4-53D3-17CD-5517-84CBF538CC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D022015E-0663-4BAC-B9C5-99065798A4EE}" type="slidenum">
              <a:rPr lang="pt-BR" altLang="pt-BR" sz="1200" smtClean="0"/>
              <a:pPr/>
              <a:t>6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Espaço Reservado para Imagem de Slide 1">
            <a:extLst>
              <a:ext uri="{FF2B5EF4-FFF2-40B4-BE49-F238E27FC236}">
                <a16:creationId xmlns:a16="http://schemas.microsoft.com/office/drawing/2014/main" id="{F83BAE96-FD28-5CAF-2EC6-4BF534CC6A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Espaço Reservado para Anotações 2">
            <a:extLst>
              <a:ext uri="{FF2B5EF4-FFF2-40B4-BE49-F238E27FC236}">
                <a16:creationId xmlns:a16="http://schemas.microsoft.com/office/drawing/2014/main" id="{95551C40-AB17-0A16-CC10-EC0BC13C4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7651" name="Espaço Reservado para Número de Slide 3">
            <a:extLst>
              <a:ext uri="{FF2B5EF4-FFF2-40B4-BE49-F238E27FC236}">
                <a16:creationId xmlns:a16="http://schemas.microsoft.com/office/drawing/2014/main" id="{0E26BC30-6258-1A63-D5CB-2280DA062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47008C4C-3D8A-499A-9731-DF4802E5401D}" type="slidenum">
              <a:rPr lang="pt-BR" altLang="pt-BR" sz="1200" smtClean="0"/>
              <a:pPr/>
              <a:t>7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Espaço Reservado para Imagem de Slide 1">
            <a:extLst>
              <a:ext uri="{FF2B5EF4-FFF2-40B4-BE49-F238E27FC236}">
                <a16:creationId xmlns:a16="http://schemas.microsoft.com/office/drawing/2014/main" id="{A6DDDF36-0AE2-D193-91FC-38F0FFD93AB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Espaço Reservado para Anotações 2">
            <a:extLst>
              <a:ext uri="{FF2B5EF4-FFF2-40B4-BE49-F238E27FC236}">
                <a16:creationId xmlns:a16="http://schemas.microsoft.com/office/drawing/2014/main" id="{9934C45B-63F5-AB0C-5BFD-C890FD457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29699" name="Espaço Reservado para Número de Slide 3">
            <a:extLst>
              <a:ext uri="{FF2B5EF4-FFF2-40B4-BE49-F238E27FC236}">
                <a16:creationId xmlns:a16="http://schemas.microsoft.com/office/drawing/2014/main" id="{68A5D685-B6FF-FC5C-9C3E-8DFEC0D53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6FAFFBC-3535-4DB8-8BB1-0DBA3A2849C5}" type="slidenum">
              <a:rPr lang="pt-BR" altLang="pt-BR" sz="1200" smtClean="0"/>
              <a:pPr/>
              <a:t>8</a:t>
            </a:fld>
            <a:endParaRPr lang="pt-BR" altLang="pt-BR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Espaço Reservado para Imagem de Slide 1">
            <a:extLst>
              <a:ext uri="{FF2B5EF4-FFF2-40B4-BE49-F238E27FC236}">
                <a16:creationId xmlns:a16="http://schemas.microsoft.com/office/drawing/2014/main" id="{D2E9458D-AEEE-0A5D-EEDC-2306BAE7DF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6" name="Espaço Reservado para Anotações 2">
            <a:extLst>
              <a:ext uri="{FF2B5EF4-FFF2-40B4-BE49-F238E27FC236}">
                <a16:creationId xmlns:a16="http://schemas.microsoft.com/office/drawing/2014/main" id="{21133C2A-7225-1D8E-717D-A39ED1F68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/>
          </a:p>
        </p:txBody>
      </p:sp>
      <p:sp>
        <p:nvSpPr>
          <p:cNvPr id="31747" name="Espaço Reservado para Número de Slide 3">
            <a:extLst>
              <a:ext uri="{FF2B5EF4-FFF2-40B4-BE49-F238E27FC236}">
                <a16:creationId xmlns:a16="http://schemas.microsoft.com/office/drawing/2014/main" id="{C69CB0BC-63AD-2460-88B5-FC6D812EF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04E7E734-1189-42E5-A95A-1D304EA80697}" type="slidenum">
              <a:rPr lang="pt-BR" altLang="pt-BR" sz="1200" smtClean="0"/>
              <a:pPr/>
              <a:t>9</a:t>
            </a:fld>
            <a:endParaRPr lang="pt-BR" altLang="pt-BR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8443C8-97C3-7351-E130-08E1691A850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74D8E42-87BE-AFFC-3B0A-DE608C2436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CB5A0F-068D-FF5A-4ECB-D2FF82C77C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302A2-31EC-42A2-A900-176518D1E2A3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053477171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F457B86-F4BD-6DF7-B8DF-903AE52DBA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DCD8DE6-C2A6-2A4B-879F-A606A13952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A874A8-C524-883C-369B-1953AB4C5B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CEC495-0C0C-46AE-90EB-2586A37EBDF1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37400141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7912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7912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66665E-9829-3827-1EA5-0FC52F4EE5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C347DD-6982-1B43-F7C6-D2B48330FB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BA618EF-DABB-2FAB-D10B-59B71A8D57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88DB8-C4D5-4F6F-9DFA-E1D3A4A494FC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899118080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EA2C0A3-1A50-8578-703D-EE3D22B2E3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F77DBC-CE57-E1EE-8691-6BDCD2DD5E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9E52E5C-26D5-0D63-29EA-C87B2A28E15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70A54E-A2EB-48AB-A130-DE7EE5773C5F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976123027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46263F0-8B02-A804-1506-3272F60FF5C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1767AD0-39EC-A1E9-F3C4-259280DE44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7AB3F82-5354-8A0C-902D-F877C0041B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E0C22-CF01-4849-A596-08C945B5958C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541429312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543FDE-ECB6-52E0-32CF-8383C6B86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7C156B-9896-3EC6-F0AC-D56C86C5FF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E546D-55D1-45EA-30DE-C23F8D14A4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41D094-10C5-4218-8449-B06261FBB273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212760381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B95EF41-CE97-8CCB-82CE-E2AEC644A5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D10EF8C-DCEF-A263-66A1-0203435CBB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D516B77-2341-C081-68FC-E8845D8FA0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1D3C2B-CE38-476C-B18C-97A48D773093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40829951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B0CCB1-D712-8280-52BD-09875548E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B0770D-E271-E456-CA5C-F882D22829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3C3E5AED-711B-B64C-BA5D-8F651A702A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3950AE-ACEB-40A1-8622-DF3ABE262134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2291593891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B6015BC-3AC6-4FD7-5B71-7C51EA35B0A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8748180-345A-98F3-6C49-EB7141410C9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05A89E8A-F232-8F0C-9F3B-6F062C60A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8F5640-B2D2-4C6D-AB1F-29E200B7D1D1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1453415779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77E3E8-C512-DABB-4C08-A4584E67C4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8F43B4-E981-43D2-2D43-48333BA503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4178AB-D5AF-2923-EC71-CD55FEB48B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F053D3-24C4-4313-A445-82FF205E7128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045376615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F2824-042D-4D96-CA41-B8FAC82251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7EBAAB-82D8-4AFD-F55A-FE08E3FDA7A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801F96-2531-4B98-95AD-28765DCAD32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8C20F0-2AC7-4E7D-AF10-684ADBC574A0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  <p:extLst>
      <p:ext uri="{BB962C8B-B14F-4D97-AF65-F5344CB8AC3E}">
        <p14:creationId xmlns:p14="http://schemas.microsoft.com/office/powerpoint/2010/main" val="3402836722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rgbClr val="7E2A0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7E3628D-9F7C-82B4-448A-52C165B58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048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 estilo do título mestre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EFD938B-2B69-0588-78C0-F1CE15C67B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/>
              <a:t>Clique para editar os estilos do texto mestre</a:t>
            </a:r>
          </a:p>
          <a:p>
            <a:pPr lvl="1"/>
            <a:r>
              <a:rPr lang="pt-BR" altLang="pt-BR"/>
              <a:t>Segundo nível</a:t>
            </a:r>
          </a:p>
          <a:p>
            <a:pPr lvl="2"/>
            <a:r>
              <a:rPr lang="pt-BR" altLang="pt-BR"/>
              <a:t>Terceiro nível</a:t>
            </a:r>
          </a:p>
          <a:p>
            <a:pPr lvl="3"/>
            <a:r>
              <a:rPr lang="pt-BR" altLang="pt-BR"/>
              <a:t>Quarto nível</a:t>
            </a:r>
          </a:p>
          <a:p>
            <a:pPr lvl="4"/>
            <a:r>
              <a:rPr lang="pt-BR" altLang="pt-BR"/>
              <a:t>Quinto nível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4165642-8DFA-57C5-74AA-800AC62FE2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9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pt-BR"/>
              <a:t>05/09//2007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661989F-83E6-84FB-0D48-EA6C3C7C98D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0434F20-1899-CECD-E11A-AD1A1DAF2B8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Tahoma" panose="020B0604030504040204" pitchFamily="34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F0C9A37E-5E78-4304-AAA7-8E8855B60C8F}" type="slidenum">
              <a:rPr lang="pt-BR" altLang="pt-BR"/>
              <a:pPr>
                <a:defRPr/>
              </a:pPr>
              <a:t>‹nº›</a:t>
            </a:fld>
            <a:r>
              <a:rPr lang="pt-BR" altLang="pt-BR"/>
              <a:t>/37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random/>
  </p:transition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MS PGothic" panose="020B0600070205080204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  <a:ea typeface="MS PGothic" panose="020B0600070205080204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FFFF4B"/>
          </a:solidFill>
          <a:effectLst>
            <a:outerShdw blurRad="38100" dist="38100" dir="2700000" algn="tl">
              <a:srgbClr val="FFFFFF"/>
            </a:outerShdw>
          </a:effectLst>
          <a:latin typeface="Tahoma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just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rgbClr val="7E2A00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AFA7417-4AFD-B97D-6AB9-50CAF14AE71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484313"/>
            <a:ext cx="7772400" cy="1944687"/>
          </a:xfrm>
        </p:spPr>
        <p:txBody>
          <a:bodyPr/>
          <a:lstStyle/>
          <a:p>
            <a:pPr>
              <a:defRPr/>
            </a:pPr>
            <a:r>
              <a:rPr lang="pt-BR" altLang="pt-BR" sz="4400">
                <a:ea typeface="ＭＳ Ｐゴシック" panose="020B0600070205080204" pitchFamily="34" charset="-128"/>
              </a:rPr>
              <a:t>Estrutura e Normatização dos Trabalhos Científicos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A11496D1-749A-11AB-F561-230DF8453D8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755650" y="4191000"/>
            <a:ext cx="7626350" cy="15430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pt-BR" altLang="pt-BR" sz="2800"/>
              <a:t>Prof. Dr. Manuel Antonio Molina Palma</a:t>
            </a:r>
          </a:p>
          <a:p>
            <a:pPr>
              <a:lnSpc>
                <a:spcPct val="80000"/>
              </a:lnSpc>
            </a:pPr>
            <a:endParaRPr lang="pt-BR" altLang="pt-BR" sz="2800"/>
          </a:p>
          <a:p>
            <a:pPr>
              <a:lnSpc>
                <a:spcPct val="80000"/>
              </a:lnSpc>
            </a:pPr>
            <a:endParaRPr lang="pt-BR" altLang="pt-BR" sz="2800"/>
          </a:p>
          <a:p>
            <a:pPr>
              <a:lnSpc>
                <a:spcPct val="80000"/>
              </a:lnSpc>
            </a:pPr>
            <a:endParaRPr lang="pt-BR" altLang="pt-BR" sz="2000"/>
          </a:p>
        </p:txBody>
      </p:sp>
    </p:spTree>
  </p:cSld>
  <p:clrMapOvr>
    <a:masterClrMapping/>
  </p:clrMapOvr>
  <p:transition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08484B5-A6F8-9C13-4C7B-D1EE1FCA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2770" name="Espaço Reservado para Número de Slide 5">
            <a:extLst>
              <a:ext uri="{FF2B5EF4-FFF2-40B4-BE49-F238E27FC236}">
                <a16:creationId xmlns:a16="http://schemas.microsoft.com/office/drawing/2014/main" id="{BBACB167-38EC-AEBA-D175-D9F0E04ED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08886F10-E3D7-4DE5-8AB7-0D199C4822E1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10</a:t>
            </a:fld>
            <a:r>
              <a:rPr lang="pt-BR" altLang="pt-BR" sz="1000"/>
              <a:t>/37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83732AFC-2544-34B9-33CA-4C685AC36F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CAPA</a:t>
            </a:r>
          </a:p>
        </p:txBody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id="{76BA1651-08FF-6B1B-4D14-67D7ED509E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As informações devem ser transcritas na seguinte ordem:</a:t>
            </a:r>
          </a:p>
          <a:p>
            <a:pPr lvl="1"/>
            <a:r>
              <a:rPr lang="pt-BR" altLang="pt-BR"/>
              <a:t>Nome da instituição (opcional)</a:t>
            </a:r>
          </a:p>
          <a:p>
            <a:pPr lvl="1"/>
            <a:r>
              <a:rPr lang="pt-BR" altLang="pt-BR"/>
              <a:t>Nome do autor</a:t>
            </a:r>
          </a:p>
          <a:p>
            <a:pPr lvl="1"/>
            <a:r>
              <a:rPr lang="pt-BR" altLang="pt-BR"/>
              <a:t>Título</a:t>
            </a:r>
          </a:p>
          <a:p>
            <a:pPr lvl="1"/>
            <a:r>
              <a:rPr lang="pt-BR" altLang="pt-BR"/>
              <a:t>Subtítulo (se houver</a:t>
            </a:r>
          </a:p>
          <a:p>
            <a:pPr lvl="1"/>
            <a:r>
              <a:rPr lang="pt-BR" altLang="pt-BR"/>
              <a:t>Local (cidade) da instituição onde deve ser apresentado</a:t>
            </a:r>
          </a:p>
          <a:p>
            <a:pPr lvl="1"/>
            <a:r>
              <a:rPr lang="pt-BR" altLang="pt-BR"/>
              <a:t>Ano de depósito (da entrega)</a:t>
            </a:r>
          </a:p>
        </p:txBody>
      </p:sp>
    </p:spTree>
  </p:cSld>
  <p:clrMapOvr>
    <a:masterClrMapping/>
  </p:clrMapOvr>
  <p:transition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D831529-7E26-CD4C-07B9-F623985C7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4818" name="Espaço Reservado para Número de Slide 3">
            <a:extLst>
              <a:ext uri="{FF2B5EF4-FFF2-40B4-BE49-F238E27FC236}">
                <a16:creationId xmlns:a16="http://schemas.microsoft.com/office/drawing/2014/main" id="{542A857E-B49C-1035-E936-FF5C3C6D8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2C98AFC-827F-4FE7-9AB0-A9D61B3C9DB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11</a:t>
            </a:fld>
            <a:r>
              <a:rPr lang="pt-BR" altLang="pt-BR" sz="1000"/>
              <a:t>/37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3E2C7215-795C-6237-9083-75AA053C05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1F5FA42D-A76A-E908-90F6-CF732925E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6866" name="Espaço Reservado para Número de Slide 5">
            <a:extLst>
              <a:ext uri="{FF2B5EF4-FFF2-40B4-BE49-F238E27FC236}">
                <a16:creationId xmlns:a16="http://schemas.microsoft.com/office/drawing/2014/main" id="{DDE1D3BA-F742-17DB-AFB3-BC0734FB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DACD623-0D80-4F6B-BEA9-36055904ADBD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12</a:t>
            </a:fld>
            <a:r>
              <a:rPr lang="pt-BR" altLang="pt-BR" sz="1000"/>
              <a:t>/37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C2E804D-3E98-5FB0-CF7D-A1865E4CAA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altLang="pt-BR" sz="2800"/>
              <a:t>No anverso: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da instituição (opcional)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Autor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Título e, se houver, subtítulo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do curso e da área de concentração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Natureza do trabalho e indicação da instituição a que é submetido o trabalho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Nome do orientador, e se houver, do co-orientador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Local (cidade) da instituição a que é submetido</a:t>
            </a:r>
          </a:p>
          <a:p>
            <a:pPr lvl="1">
              <a:lnSpc>
                <a:spcPct val="90000"/>
              </a:lnSpc>
            </a:pPr>
            <a:r>
              <a:rPr lang="pt-BR" altLang="pt-BR" sz="2400"/>
              <a:t>Ano de depósito (entrega)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35D2078B-FF90-A2D6-F5A9-2AF637CCC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Folha de Rosto</a:t>
            </a:r>
          </a:p>
        </p:txBody>
      </p:sp>
    </p:spTree>
  </p:cSld>
  <p:clrMapOvr>
    <a:masterClrMapping/>
  </p:clrMapOvr>
  <p:transition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FEC1F6-8AA1-B86C-8CB6-01F8D4D6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8914" name="Espaço Reservado para Número de Slide 3">
            <a:extLst>
              <a:ext uri="{FF2B5EF4-FFF2-40B4-BE49-F238E27FC236}">
                <a16:creationId xmlns:a16="http://schemas.microsoft.com/office/drawing/2014/main" id="{927F3CEA-668A-02FE-C2A5-7E797B53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3555EE9-03EE-41AC-B1DC-17B74D76EE1A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13</a:t>
            </a:fld>
            <a:r>
              <a:rPr lang="pt-BR" altLang="pt-BR" sz="1000"/>
              <a:t>/37</a:t>
            </a:r>
          </a:p>
        </p:txBody>
      </p:sp>
      <p:pic>
        <p:nvPicPr>
          <p:cNvPr id="38915" name="Picture 4">
            <a:extLst>
              <a:ext uri="{FF2B5EF4-FFF2-40B4-BE49-F238E27FC236}">
                <a16:creationId xmlns:a16="http://schemas.microsoft.com/office/drawing/2014/main" id="{A50BAC7E-2C6F-71C7-1352-9601F26FD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C68E1AA3-CBC6-071A-B1F9-CC4688C7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0962" name="Espaço Reservado para Número de Slide 5">
            <a:extLst>
              <a:ext uri="{FF2B5EF4-FFF2-40B4-BE49-F238E27FC236}">
                <a16:creationId xmlns:a16="http://schemas.microsoft.com/office/drawing/2014/main" id="{CE819308-005D-D4DB-F978-5A9353D5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C1DE605-E914-4B2C-AF03-C9F3B201C94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14</a:t>
            </a:fld>
            <a:r>
              <a:rPr lang="pt-BR" altLang="pt-BR" sz="1000"/>
              <a:t>/37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0ED88073-7926-9BD7-6A53-441D778A3B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Verso da folha de rosto</a:t>
            </a:r>
          </a:p>
          <a:p>
            <a:pPr lvl="1"/>
            <a:r>
              <a:rPr lang="pt-BR" altLang="pt-BR"/>
              <a:t>Deverá constar a ficha catalográfica cuja elaboração deve </a:t>
            </a:r>
            <a:r>
              <a:rPr lang="pt-BR" altLang="pt-BR" b="1">
                <a:solidFill>
                  <a:srgbClr val="FFFF4B"/>
                </a:solidFill>
              </a:rPr>
              <a:t>ser solicitada à Biblioteca da Instituição ou da Biblioteca Setorial.</a:t>
            </a:r>
            <a:endParaRPr lang="pt-BR" altLang="pt-BR">
              <a:solidFill>
                <a:srgbClr val="FFFF4B"/>
              </a:solidFill>
            </a:endParaRPr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9820F68A-7E26-DCA3-9B52-23868B702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Folha de Rosto</a:t>
            </a:r>
          </a:p>
        </p:txBody>
      </p:sp>
    </p:spTree>
  </p:cSld>
  <p:clrMapOvr>
    <a:masterClrMapping/>
  </p:clrMapOvr>
  <p:transition>
    <p:rand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F01E927-FA94-9284-22C1-C626B539A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3010" name="Espaço Reservado para Número de Slide 3">
            <a:extLst>
              <a:ext uri="{FF2B5EF4-FFF2-40B4-BE49-F238E27FC236}">
                <a16:creationId xmlns:a16="http://schemas.microsoft.com/office/drawing/2014/main" id="{0BE38720-457B-6EB4-E1EA-EA5392BA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0A81B1D-28EE-4378-9E58-4AECB9D3FDD9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15</a:t>
            </a:fld>
            <a:r>
              <a:rPr lang="pt-BR" altLang="pt-BR" sz="1000"/>
              <a:t>/37</a:t>
            </a:r>
          </a:p>
        </p:txBody>
      </p:sp>
      <p:pic>
        <p:nvPicPr>
          <p:cNvPr id="43011" name="Picture 4">
            <a:extLst>
              <a:ext uri="{FF2B5EF4-FFF2-40B4-BE49-F238E27FC236}">
                <a16:creationId xmlns:a16="http://schemas.microsoft.com/office/drawing/2014/main" id="{D0E94B0E-9A4F-9F86-45E8-F1E3C4F8C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5605D58-96F2-AA08-D084-928BC2B7F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5058" name="Espaço Reservado para Número de Slide 5">
            <a:extLst>
              <a:ext uri="{FF2B5EF4-FFF2-40B4-BE49-F238E27FC236}">
                <a16:creationId xmlns:a16="http://schemas.microsoft.com/office/drawing/2014/main" id="{BF8E86FE-E6EE-ED64-F3E8-6BCCE5234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E80D411-25DE-4BC5-AA58-6B82E5C7C3A9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16</a:t>
            </a:fld>
            <a:r>
              <a:rPr lang="pt-BR" altLang="pt-BR" sz="1000"/>
              <a:t>/37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D2B7F301-5C6C-57BA-1C08-65F5522C38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O resumo apresenta de modo conciso o conteúdo do trabalho, destacando os aspectos mais importantes:</a:t>
            </a:r>
          </a:p>
          <a:p>
            <a:pPr lvl="1"/>
            <a:r>
              <a:rPr lang="pt-BR" altLang="pt-BR"/>
              <a:t>o objetivo</a:t>
            </a:r>
          </a:p>
          <a:p>
            <a:pPr lvl="1"/>
            <a:r>
              <a:rPr lang="pt-BR" altLang="pt-BR"/>
              <a:t>a metodologia</a:t>
            </a:r>
          </a:p>
          <a:p>
            <a:pPr lvl="1"/>
            <a:r>
              <a:rPr lang="pt-BR" altLang="pt-BR"/>
              <a:t>e as conclusões do trabalho.</a:t>
            </a:r>
          </a:p>
          <a:p>
            <a:r>
              <a:rPr lang="pt-BR" altLang="pt-BR"/>
              <a:t>O objetivo do resumo é despertar no leitor </a:t>
            </a:r>
            <a:r>
              <a:rPr lang="pt-BR" altLang="pt-BR">
                <a:solidFill>
                  <a:schemeClr val="tx2"/>
                </a:solidFill>
              </a:rPr>
              <a:t>o interesse pela leitura da obra na íntegra.</a:t>
            </a:r>
            <a:endParaRPr lang="pt-BR" altLang="pt-BR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1713F8F2-3715-B2C6-E8A1-B3D54303F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Resumo em língua vernácula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 bldLvl="2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3967FE2-8976-DCA3-6A27-FDFF33DC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7106" name="Espaço Reservado para Número de Slide 5">
            <a:extLst>
              <a:ext uri="{FF2B5EF4-FFF2-40B4-BE49-F238E27FC236}">
                <a16:creationId xmlns:a16="http://schemas.microsoft.com/office/drawing/2014/main" id="{D6DB6FAD-2C27-7D48-B8A9-71790DF36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1F96E34-E068-4584-ACF6-82BD1F3CDE64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17</a:t>
            </a:fld>
            <a:r>
              <a:rPr lang="pt-BR" altLang="pt-BR" sz="1000"/>
              <a:t>/37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5084C11-9EEB-9D04-7A94-2174240655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100000"/>
              </a:spcBef>
            </a:pPr>
            <a:r>
              <a:rPr lang="pt-BR" altLang="pt-BR"/>
              <a:t>Consiste na enumeração das divisões, seções e outras partes de uma publicação, </a:t>
            </a:r>
            <a:r>
              <a:rPr lang="pt-BR" altLang="pt-BR" b="1"/>
              <a:t>na mesma ordem e grafia em que a matéria nele se sucede.</a:t>
            </a:r>
          </a:p>
          <a:p>
            <a:pPr>
              <a:spcBef>
                <a:spcPct val="100000"/>
              </a:spcBef>
            </a:pPr>
            <a:r>
              <a:rPr lang="pt-BR" altLang="pt-BR"/>
              <a:t>É o último elemento pré-textual</a:t>
            </a:r>
          </a:p>
        </p:txBody>
      </p:sp>
      <p:sp>
        <p:nvSpPr>
          <p:cNvPr id="16388" name="Rectangle 4">
            <a:extLst>
              <a:ext uri="{FF2B5EF4-FFF2-40B4-BE49-F238E27FC236}">
                <a16:creationId xmlns:a16="http://schemas.microsoft.com/office/drawing/2014/main" id="{8DA3154B-90DB-8160-59D5-F3AFFA0672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Sumário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1242A052-7752-64DA-C131-63C8C943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49154" name="Espaço Reservado para Número de Slide 5">
            <a:extLst>
              <a:ext uri="{FF2B5EF4-FFF2-40B4-BE49-F238E27FC236}">
                <a16:creationId xmlns:a16="http://schemas.microsoft.com/office/drawing/2014/main" id="{B49C15DC-FCE6-E90A-3CB1-AA736756D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82718B6-BA30-44A7-B422-D5A1949F9CD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18</a:t>
            </a:fld>
            <a:r>
              <a:rPr lang="pt-BR" altLang="pt-BR" sz="1000"/>
              <a:t>/37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61DBE66-0534-0141-5D7B-617A95EFDC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pt-BR" altLang="pt-BR" sz="2800"/>
              <a:t>A palavra Sumário deve estar centralizada e com a mesma tipologia da fonte utilizada para as seções primárias.</a:t>
            </a:r>
          </a:p>
          <a:p>
            <a:r>
              <a:rPr lang="pt-BR" altLang="pt-BR" sz="2800"/>
              <a:t>A subordinação dos itens do sumário deve ser destacada pela apresentação tipográfica utilizada no texto</a:t>
            </a:r>
          </a:p>
          <a:p>
            <a:r>
              <a:rPr lang="pt-BR" altLang="pt-BR" sz="2800"/>
              <a:t>Os elementos pré-textuais </a:t>
            </a:r>
            <a:r>
              <a:rPr lang="pt-BR" altLang="pt-BR" sz="2800" b="1"/>
              <a:t>não devem constar no sumário.</a:t>
            </a:r>
          </a:p>
          <a:p>
            <a:r>
              <a:rPr lang="pt-BR" altLang="pt-BR" sz="2800"/>
              <a:t>Os indicativos das seções que compõem o sumário, devem se alinhados à esquerda.</a:t>
            </a:r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D1BAA8ED-B1CC-04E2-7300-E8AB02921E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 sz="2800">
                <a:ea typeface="ＭＳ Ｐゴシック" panose="020B0600070205080204" pitchFamily="34" charset="-128"/>
              </a:rPr>
              <a:t>Regras gerais de apresentação do Sumário</a:t>
            </a:r>
            <a:endParaRPr lang="pt-BR" altLang="pt-BR"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B6EB8CE-3F8F-447E-414D-E8E17C826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1202" name="Espaço Reservado para Número de Slide 4">
            <a:extLst>
              <a:ext uri="{FF2B5EF4-FFF2-40B4-BE49-F238E27FC236}">
                <a16:creationId xmlns:a16="http://schemas.microsoft.com/office/drawing/2014/main" id="{9CA454E8-7B71-9E3C-EB33-DEAE7F9E1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49368FE-219E-462B-9F0F-3ADE47CB639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19</a:t>
            </a:fld>
            <a:r>
              <a:rPr lang="pt-BR" altLang="pt-BR" sz="1000"/>
              <a:t>/37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C7414C8F-3BB7-F52A-05DA-B1A49B16EE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10600" cy="5334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Esquema de numeração progressiva</a:t>
            </a:r>
          </a:p>
        </p:txBody>
      </p:sp>
      <p:sp>
        <p:nvSpPr>
          <p:cNvPr id="51204" name="Text Box 3">
            <a:extLst>
              <a:ext uri="{FF2B5EF4-FFF2-40B4-BE49-F238E27FC236}">
                <a16:creationId xmlns:a16="http://schemas.microsoft.com/office/drawing/2014/main" id="{D9B70939-87D2-9B47-F08F-9A9B6745C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19200"/>
            <a:ext cx="8382000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 SEÇÃO PRIMÁRIA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1.1 </a:t>
            </a:r>
            <a:r>
              <a:rPr lang="pt-BR" altLang="pt-BR" sz="2400">
                <a:latin typeface="Times New Roman" panose="02020603050405020304" pitchFamily="18" charset="0"/>
              </a:rPr>
              <a:t>SEÇÃO SECUNDÁRIA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1.1.1 Seção Terciária</a:t>
            </a:r>
          </a:p>
          <a:p>
            <a:pPr lvl="2" algn="l">
              <a:spcBef>
                <a:spcPct val="50000"/>
              </a:spcBef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a) alínea</a:t>
            </a:r>
          </a:p>
          <a:p>
            <a:pPr lvl="3" algn="l">
              <a:spcBef>
                <a:spcPct val="50000"/>
              </a:spcBef>
              <a:buFontTx/>
              <a:buNone/>
            </a:pPr>
            <a:r>
              <a:rPr lang="pt-BR" altLang="pt-BR" sz="2400" b="1">
                <a:latin typeface="Times New Roman" panose="02020603050405020304" pitchFamily="18" charset="0"/>
              </a:rPr>
              <a:t>- </a:t>
            </a:r>
            <a:r>
              <a:rPr lang="pt-BR" altLang="pt-BR" sz="2400" i="1">
                <a:latin typeface="Times New Roman" panose="02020603050405020304" pitchFamily="18" charset="0"/>
              </a:rPr>
              <a:t>subalínea</a:t>
            </a:r>
          </a:p>
          <a:p>
            <a:pPr lvl="2" algn="l">
              <a:spcBef>
                <a:spcPct val="50000"/>
              </a:spcBef>
              <a:buFontTx/>
              <a:buNone/>
            </a:pPr>
            <a:r>
              <a:rPr lang="pt-BR" altLang="pt-BR">
                <a:latin typeface="Times New Roman" panose="02020603050405020304" pitchFamily="18" charset="0"/>
              </a:rPr>
              <a:t>b) alínea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1.1.1.1 Seção Quaternária</a:t>
            </a:r>
          </a:p>
          <a:p>
            <a:pPr algn="l">
              <a:spcBef>
                <a:spcPct val="50000"/>
              </a:spcBef>
              <a:buFontTx/>
              <a:buNone/>
            </a:pPr>
            <a:r>
              <a:rPr lang="pt-BR" altLang="pt-BR" sz="2400">
                <a:latin typeface="Times New Roman" panose="02020603050405020304" pitchFamily="18" charset="0"/>
              </a:rPr>
              <a:t>1.1.1.1.1 </a:t>
            </a:r>
            <a:r>
              <a:rPr lang="pt-BR" altLang="pt-BR" sz="2400">
                <a:latin typeface="Courier New" panose="02070309020205020404" pitchFamily="49" charset="0"/>
              </a:rPr>
              <a:t>Seção Quinária</a:t>
            </a:r>
            <a:endParaRPr lang="pt-BR" altLang="pt-BR" sz="2400">
              <a:latin typeface="Times New Roman" panose="02020603050405020304" pitchFamily="18" charset="0"/>
            </a:endParaRPr>
          </a:p>
          <a:p>
            <a:pPr lvl="2" algn="l">
              <a:spcBef>
                <a:spcPct val="50000"/>
              </a:spcBef>
              <a:buFontTx/>
              <a:buNone/>
            </a:pPr>
            <a:endParaRPr lang="pt-BR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B7E5B1AF-A515-A518-AE46-6B2E22FD3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6386" name="Espaço Reservado para Número de Slide 5">
            <a:extLst>
              <a:ext uri="{FF2B5EF4-FFF2-40B4-BE49-F238E27FC236}">
                <a16:creationId xmlns:a16="http://schemas.microsoft.com/office/drawing/2014/main" id="{123FD8AA-48EF-A721-7B32-E181089A6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7B4040A-E6E1-4130-B291-D85DFBC9E640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</a:t>
            </a:fld>
            <a:r>
              <a:rPr lang="pt-BR" altLang="pt-BR" sz="1000"/>
              <a:t>/37</a:t>
            </a:r>
          </a:p>
        </p:txBody>
      </p:sp>
      <p:sp>
        <p:nvSpPr>
          <p:cNvPr id="4098" name="Rectangle 2">
            <a:extLst>
              <a:ext uri="{FF2B5EF4-FFF2-40B4-BE49-F238E27FC236}">
                <a16:creationId xmlns:a16="http://schemas.microsoft.com/office/drawing/2014/main" id="{8C569823-8731-1698-C32A-DC0A767676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 estrutura dos trabalhos científicos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7EE4CE1-64AF-4B37-9565-27F79E5AEA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 A estrutura de um trabalho científico é composta por 3 partes fundamentais (NBR14724)</a:t>
            </a:r>
          </a:p>
          <a:p>
            <a:pPr lvl="1"/>
            <a:r>
              <a:rPr lang="pt-BR" altLang="pt-BR"/>
              <a:t>Elementos pré-textuais;</a:t>
            </a:r>
          </a:p>
          <a:p>
            <a:pPr lvl="1"/>
            <a:r>
              <a:rPr lang="pt-BR" altLang="pt-BR"/>
              <a:t>Elementos textuais; e</a:t>
            </a:r>
          </a:p>
          <a:p>
            <a:pPr lvl="1"/>
            <a:r>
              <a:rPr lang="pt-BR" altLang="pt-BR"/>
              <a:t>Elementos pós-textuais </a:t>
            </a:r>
          </a:p>
        </p:txBody>
      </p:sp>
    </p:spTree>
  </p:cSld>
  <p:clrMapOvr>
    <a:masterClrMapping/>
  </p:clrMapOvr>
  <p:transition>
    <p:rand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59FC27A8-AA7C-AB92-BA8A-04E3CD7B2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3250" name="Espaço Reservado para Número de Slide 5">
            <a:extLst>
              <a:ext uri="{FF2B5EF4-FFF2-40B4-BE49-F238E27FC236}">
                <a16:creationId xmlns:a16="http://schemas.microsoft.com/office/drawing/2014/main" id="{7B9FFED8-0927-324D-C4FD-6DDBFC83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196D2F2-6209-41E5-B978-D059598AC9E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20</a:t>
            </a:fld>
            <a:r>
              <a:rPr lang="pt-BR" altLang="pt-BR" sz="1000"/>
              <a:t>/37</a:t>
            </a: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76C9C0B2-FCB2-8241-0025-40EA3B7A9B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Textuais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1A19904-7CEB-DE24-DE6F-3761A6358A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648200"/>
          </a:xfrm>
        </p:spPr>
        <p:txBody>
          <a:bodyPr/>
          <a:lstStyle/>
          <a:p>
            <a:r>
              <a:rPr lang="pt-BR" altLang="pt-BR"/>
              <a:t>É a parte do documento na qual o assunto ou conteúdo é apresentado e desenvolvido.</a:t>
            </a:r>
          </a:p>
          <a:p>
            <a:r>
              <a:rPr lang="pt-BR" altLang="pt-BR"/>
              <a:t>As três partes fundamentais são: </a:t>
            </a:r>
            <a:r>
              <a:rPr lang="pt-BR" altLang="pt-BR" b="1">
                <a:solidFill>
                  <a:srgbClr val="FFFF4B"/>
                </a:solidFill>
              </a:rPr>
              <a:t>introdução, desenvolvimento e conclusão.</a:t>
            </a:r>
          </a:p>
          <a:p>
            <a:r>
              <a:rPr lang="pt-BR" altLang="pt-BR"/>
              <a:t>O trabalho deve ser escrito em linguagem impessoal, na terceira pessoa e na voz passiva.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972B117-E9A0-9267-46BE-D65C1DC4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5298" name="Espaço Reservado para Número de Slide 5">
            <a:extLst>
              <a:ext uri="{FF2B5EF4-FFF2-40B4-BE49-F238E27FC236}">
                <a16:creationId xmlns:a16="http://schemas.microsoft.com/office/drawing/2014/main" id="{816E17A8-4889-6D1B-EE6E-1EC4EDEB7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CF0B6F5-BFA2-4FD7-B547-45C651CC9B1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21</a:t>
            </a:fld>
            <a:r>
              <a:rPr lang="pt-BR" altLang="pt-BR" sz="1000"/>
              <a:t>/37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23658ADF-1C4F-A4C7-FFB7-AD550DA9DD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Do texto</a:t>
            </a:r>
          </a:p>
        </p:txBody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5DC21273-2EA8-3719-4A78-BF84F159B8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00600"/>
          </a:xfrm>
        </p:spPr>
        <p:txBody>
          <a:bodyPr/>
          <a:lstStyle/>
          <a:p>
            <a:r>
              <a:rPr lang="pt-BR" altLang="pt-BR" sz="2800"/>
              <a:t>As três partes fundamentais podem ser desdobradas em:</a:t>
            </a:r>
          </a:p>
          <a:p>
            <a:pPr lvl="1"/>
            <a:r>
              <a:rPr lang="pt-BR" altLang="pt-BR" sz="2400"/>
              <a:t>introdução</a:t>
            </a:r>
          </a:p>
          <a:p>
            <a:pPr lvl="1"/>
            <a:r>
              <a:rPr lang="pt-BR" altLang="pt-BR" sz="2400"/>
              <a:t>objetivos</a:t>
            </a:r>
          </a:p>
          <a:p>
            <a:pPr lvl="1"/>
            <a:r>
              <a:rPr lang="pt-BR" altLang="pt-BR" sz="2400"/>
              <a:t>desenvolvimento ou revisão da literatura ou fundamentos teóricos ou marco conceptual</a:t>
            </a:r>
          </a:p>
          <a:p>
            <a:pPr lvl="1"/>
            <a:r>
              <a:rPr lang="pt-BR" altLang="pt-BR" sz="2400"/>
              <a:t>materiais e métodos ou metodologia</a:t>
            </a:r>
          </a:p>
          <a:p>
            <a:pPr lvl="1"/>
            <a:r>
              <a:rPr lang="pt-BR" altLang="pt-BR" sz="2400"/>
              <a:t>resultados</a:t>
            </a:r>
          </a:p>
          <a:p>
            <a:pPr lvl="1"/>
            <a:r>
              <a:rPr lang="pt-BR" altLang="pt-BR" sz="2400"/>
              <a:t>discussão</a:t>
            </a:r>
          </a:p>
          <a:p>
            <a:pPr lvl="1"/>
            <a:r>
              <a:rPr lang="pt-BR" altLang="pt-BR" sz="2400"/>
              <a:t>conclusões</a:t>
            </a:r>
          </a:p>
          <a:p>
            <a:pPr lvl="1"/>
            <a:r>
              <a:rPr lang="pt-BR" altLang="pt-BR" sz="2400"/>
              <a:t>recomendações</a:t>
            </a:r>
          </a:p>
          <a:p>
            <a:pPr lvl="1"/>
            <a:endParaRPr lang="pt-BR" altLang="pt-BR" sz="2400"/>
          </a:p>
        </p:txBody>
      </p:sp>
    </p:spTree>
  </p:cSld>
  <p:clrMapOvr>
    <a:masterClrMapping/>
  </p:clrMapOvr>
  <p:transition>
    <p:rand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17D0506-3531-862C-4F0A-6E4462A15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7346" name="Espaço Reservado para Número de Slide 5">
            <a:extLst>
              <a:ext uri="{FF2B5EF4-FFF2-40B4-BE49-F238E27FC236}">
                <a16:creationId xmlns:a16="http://schemas.microsoft.com/office/drawing/2014/main" id="{D832B07B-851D-1196-A395-8454D84C9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5F32EDF-703D-4937-AD35-7CDADFAE8BB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22</a:t>
            </a:fld>
            <a:r>
              <a:rPr lang="pt-BR" altLang="pt-BR" sz="1000"/>
              <a:t>/37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D44B74AD-7EBE-EB68-6780-060DB4758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9144000" cy="5334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Elementos indispensáveis no fichamento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614BEC1C-E573-5984-C33D-463AEBE142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5105400"/>
          </a:xfrm>
        </p:spPr>
        <p:txBody>
          <a:bodyPr/>
          <a:lstStyle/>
          <a:p>
            <a:r>
              <a:rPr lang="pt-BR" altLang="pt-BR" sz="2800"/>
              <a:t>Para livros:</a:t>
            </a:r>
          </a:p>
          <a:p>
            <a:pPr lvl="1"/>
            <a:r>
              <a:rPr lang="pt-BR" altLang="pt-BR" sz="2400"/>
              <a:t>autor e título (do capítulo e/ou do livro)</a:t>
            </a:r>
          </a:p>
          <a:p>
            <a:pPr lvl="1"/>
            <a:r>
              <a:rPr lang="pt-BR" altLang="pt-BR" sz="2400"/>
              <a:t>local, editor e data (do livro)</a:t>
            </a:r>
          </a:p>
          <a:p>
            <a:pPr lvl="1"/>
            <a:r>
              <a:rPr lang="pt-BR" altLang="pt-BR" sz="2400"/>
              <a:t>página(s) mencionada(s)</a:t>
            </a:r>
          </a:p>
          <a:p>
            <a:r>
              <a:rPr lang="pt-BR" altLang="pt-BR" sz="2800"/>
              <a:t>Para revistas:</a:t>
            </a:r>
          </a:p>
          <a:p>
            <a:pPr lvl="1"/>
            <a:r>
              <a:rPr lang="pt-BR" altLang="pt-BR" sz="2400"/>
              <a:t>Autor e título do artigo</a:t>
            </a:r>
          </a:p>
          <a:p>
            <a:pPr lvl="1"/>
            <a:r>
              <a:rPr lang="pt-BR" altLang="pt-BR" sz="2400"/>
              <a:t>título da revista</a:t>
            </a:r>
          </a:p>
          <a:p>
            <a:pPr lvl="1"/>
            <a:r>
              <a:rPr lang="pt-BR" altLang="pt-BR" sz="2400"/>
              <a:t>local de edição</a:t>
            </a:r>
          </a:p>
          <a:p>
            <a:pPr lvl="1"/>
            <a:r>
              <a:rPr lang="pt-BR" altLang="pt-BR" sz="2400"/>
              <a:t>nº do volume; do fascículo</a:t>
            </a:r>
          </a:p>
          <a:p>
            <a:pPr lvl="1"/>
            <a:r>
              <a:rPr lang="pt-BR" altLang="pt-BR" sz="2400"/>
              <a:t>páginas do artigo</a:t>
            </a:r>
          </a:p>
          <a:p>
            <a:pPr lvl="1"/>
            <a:r>
              <a:rPr lang="pt-BR" altLang="pt-BR" sz="2400"/>
              <a:t>mês e ano de edição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 bldLvl="2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BC8B403B-EDAD-BB34-9495-A9F039720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59394" name="Espaço Reservado para Número de Slide 5">
            <a:extLst>
              <a:ext uri="{FF2B5EF4-FFF2-40B4-BE49-F238E27FC236}">
                <a16:creationId xmlns:a16="http://schemas.microsoft.com/office/drawing/2014/main" id="{8E1951E5-FEC0-7027-A573-1072925D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0AAD0A9-EA01-4FA2-ADAC-8B3F0930BDA2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23</a:t>
            </a:fld>
            <a:r>
              <a:rPr lang="pt-BR" altLang="pt-BR" sz="1000"/>
              <a:t>/37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4A9C76C-A6BF-48DE-7F33-1F0453037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Citações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38C6C51F-993A-A60F-A151-2318E02C75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r>
              <a:rPr lang="pt-BR" altLang="pt-BR"/>
              <a:t>A NBR 10520 conceitua citação como “...a menção de uma informação extraída de uma outra fonte”.</a:t>
            </a:r>
          </a:p>
          <a:p>
            <a:r>
              <a:rPr lang="pt-BR" altLang="pt-BR"/>
              <a:t>São elementos retirados de documentos bibliográficos ou não e que, muitas vezes, explicita melhor as idéias desenvolvidas pelo autor.</a:t>
            </a:r>
          </a:p>
          <a:p>
            <a:r>
              <a:rPr lang="pt-BR" altLang="pt-BR"/>
              <a:t>Estas podem ser de 2 tipos: </a:t>
            </a:r>
            <a:r>
              <a:rPr lang="pt-BR" altLang="pt-BR">
                <a:solidFill>
                  <a:srgbClr val="FFFF4B"/>
                </a:solidFill>
              </a:rPr>
              <a:t>diretas e indiretas.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A9A709C9-12A2-B085-B0AD-DA0B6D23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1442" name="Espaço Reservado para Número de Slide 5">
            <a:extLst>
              <a:ext uri="{FF2B5EF4-FFF2-40B4-BE49-F238E27FC236}">
                <a16:creationId xmlns:a16="http://schemas.microsoft.com/office/drawing/2014/main" id="{C626D342-5AAD-A0B9-B0A7-77839F5F3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F430E73-5067-48C9-8D93-D43507378D1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24</a:t>
            </a:fld>
            <a:r>
              <a:rPr lang="pt-BR" altLang="pt-BR" sz="1000"/>
              <a:t>/37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B3E4CAA7-251D-191A-8313-FB4BFC0FA0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Citação direta</a:t>
            </a:r>
          </a:p>
        </p:txBody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D4EE22E0-A1EE-E0B9-6EC9-54804AA38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/>
              <a:t>Consiste na transcrição literal de frases ou trechos do autor consultado, respeitando-se todas as características formais da redação, ortografia e pontuação utilizada por ele.</a:t>
            </a:r>
          </a:p>
        </p:txBody>
      </p:sp>
    </p:spTree>
  </p:cSld>
  <p:clrMapOvr>
    <a:masterClrMapping/>
  </p:clrMapOvr>
  <p:transition>
    <p:rand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AE5C8F7-0E10-A393-C252-0F38E963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3490" name="Espaço Reservado para Número de Slide 5">
            <a:extLst>
              <a:ext uri="{FF2B5EF4-FFF2-40B4-BE49-F238E27FC236}">
                <a16:creationId xmlns:a16="http://schemas.microsoft.com/office/drawing/2014/main" id="{0D235D7E-27ED-4AEF-7868-132A903BF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93E44E8B-C571-4458-80C2-E83FDFAB1EE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25</a:t>
            </a:fld>
            <a:r>
              <a:rPr lang="pt-BR" altLang="pt-BR" sz="1000"/>
              <a:t>/37</a:t>
            </a:r>
          </a:p>
        </p:txBody>
      </p:sp>
      <p:sp>
        <p:nvSpPr>
          <p:cNvPr id="26626" name="Rectangle 1026">
            <a:extLst>
              <a:ext uri="{FF2B5EF4-FFF2-40B4-BE49-F238E27FC236}">
                <a16:creationId xmlns:a16="http://schemas.microsoft.com/office/drawing/2014/main" id="{7B5BEBDB-8369-6071-DBF2-AED7E84B0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Citação Indireta</a:t>
            </a:r>
          </a:p>
        </p:txBody>
      </p:sp>
      <p:sp>
        <p:nvSpPr>
          <p:cNvPr id="63492" name="Rectangle 1027">
            <a:extLst>
              <a:ext uri="{FF2B5EF4-FFF2-40B4-BE49-F238E27FC236}">
                <a16:creationId xmlns:a16="http://schemas.microsoft.com/office/drawing/2014/main" id="{D29AC82A-DC05-EA5D-D584-B7FCF60C05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/>
              <a:t>Consiste na reprodução das idéias do autor consultado, sem transcrição literal.</a:t>
            </a: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9DCAFE6A-1BB9-961A-AE05-5EF7BA52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5538" name="Espaço Reservado para Número de Slide 5">
            <a:extLst>
              <a:ext uri="{FF2B5EF4-FFF2-40B4-BE49-F238E27FC236}">
                <a16:creationId xmlns:a16="http://schemas.microsoft.com/office/drawing/2014/main" id="{CE72901A-DD52-757B-948E-5E963D8CF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0EA2ABC-B563-4F04-8DEF-DD2E5C2B58F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26</a:t>
            </a:fld>
            <a:r>
              <a:rPr lang="pt-BR" altLang="pt-BR" sz="1000"/>
              <a:t>/37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39CE9062-0AEB-1B96-DAB3-6163D8E08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6096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20032C34-B680-CF2D-2901-E606561A7A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7772400" cy="51816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pt-BR" altLang="pt-BR" sz="2800"/>
              <a:t>As citações devem ser indicadas no texto por um sistema de chamada que pode ser o </a:t>
            </a:r>
            <a:r>
              <a:rPr lang="pt-BR" altLang="pt-BR" sz="2800" b="1"/>
              <a:t>sistema</a:t>
            </a:r>
            <a:r>
              <a:rPr lang="pt-BR" altLang="pt-BR" sz="2800"/>
              <a:t> </a:t>
            </a:r>
            <a:r>
              <a:rPr lang="pt-BR" altLang="pt-BR" sz="2800" b="1"/>
              <a:t>numérico ou sistema autor-data.</a:t>
            </a:r>
          </a:p>
          <a:p>
            <a:pPr>
              <a:spcBef>
                <a:spcPct val="50000"/>
              </a:spcBef>
            </a:pPr>
            <a:r>
              <a:rPr lang="pt-BR" altLang="pt-BR" sz="2800"/>
              <a:t>No sistema autor-data, a chamada é feita pelo sobrenome do autor (entidade ou título da obra), seguida da data da publicação.</a:t>
            </a:r>
          </a:p>
          <a:p>
            <a:pPr>
              <a:spcBef>
                <a:spcPct val="50000"/>
              </a:spcBef>
            </a:pPr>
            <a:r>
              <a:rPr lang="pt-BR" altLang="pt-BR" sz="2800"/>
              <a:t>Quando o nome do autor for parte integrante do texto, este deverá ser escrito em letras maiúsculas e minúsculas seguido do ano da publicação entre parênteses.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3789352A-CBEE-13F0-58D6-2059D71B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7586" name="Espaço Reservado para Número de Slide 5">
            <a:extLst>
              <a:ext uri="{FF2B5EF4-FFF2-40B4-BE49-F238E27FC236}">
                <a16:creationId xmlns:a16="http://schemas.microsoft.com/office/drawing/2014/main" id="{F19876E0-7AE8-3ADA-831B-FA5AED1E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3227232D-18CC-43A0-97CA-425B55DF3398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27</a:t>
            </a:fld>
            <a:r>
              <a:rPr lang="pt-BR" altLang="pt-BR" sz="1000"/>
              <a:t>/37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01788262-350E-04F3-595A-F991D474E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914400"/>
            <a:ext cx="8382000" cy="5562600"/>
          </a:xfrm>
        </p:spPr>
        <p:txBody>
          <a:bodyPr/>
          <a:lstStyle/>
          <a:p>
            <a:r>
              <a:rPr lang="pt-BR" altLang="pt-BR" sz="2800"/>
              <a:t>Nas citações em que o nome do autor não é incorporado à redação do texto, o sobrenome deverá ser transcrito em CAIXA ALTA, seguido do ano da publicação entre parênteses</a:t>
            </a:r>
          </a:p>
          <a:p>
            <a:r>
              <a:rPr lang="pt-BR" altLang="pt-BR" sz="2800"/>
              <a:t>As citações diretas no texto de até 3 linhas, devem estar contidas entre aspas duplas. Aspas simples são usadas para indicar citação no interior da citação.</a:t>
            </a:r>
          </a:p>
          <a:p>
            <a:r>
              <a:rPr lang="pt-BR" altLang="pt-BR" sz="2800"/>
              <a:t>As citações diretas no texto com mais de 3 linhas devem ser destacadas com recuo de 4 cm da margem esquerda, com </a:t>
            </a:r>
            <a:r>
              <a:rPr lang="pt-BR" altLang="pt-BR" sz="2800" b="1"/>
              <a:t>letra menor que a utilizada no texto e sem aspas.</a:t>
            </a:r>
            <a:endParaRPr lang="pt-BR" altLang="pt-BR" sz="2800"/>
          </a:p>
        </p:txBody>
      </p:sp>
      <p:sp>
        <p:nvSpPr>
          <p:cNvPr id="28676" name="Rectangle 4">
            <a:extLst>
              <a:ext uri="{FF2B5EF4-FFF2-40B4-BE49-F238E27FC236}">
                <a16:creationId xmlns:a16="http://schemas.microsoft.com/office/drawing/2014/main" id="{C91E9655-31A5-D4B2-E415-FF31225EE7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5334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42411059-4928-F5C8-7251-037702C42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69634" name="Espaço Reservado para Número de Slide 5">
            <a:extLst>
              <a:ext uri="{FF2B5EF4-FFF2-40B4-BE49-F238E27FC236}">
                <a16:creationId xmlns:a16="http://schemas.microsoft.com/office/drawing/2014/main" id="{929B97F6-E228-F749-6E34-3349B9543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E3018F1-B2E7-4C7B-837A-E43701F6EB6D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28</a:t>
            </a:fld>
            <a:r>
              <a:rPr lang="pt-BR" altLang="pt-BR" sz="1000"/>
              <a:t>/37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C829780-592D-1E82-F545-ECB244FE22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7772400" cy="5105400"/>
          </a:xfrm>
        </p:spPr>
        <p:txBody>
          <a:bodyPr/>
          <a:lstStyle/>
          <a:p>
            <a:r>
              <a:rPr lang="pt-BR" altLang="pt-BR"/>
              <a:t>Quando uma citação direta parece errada ou ilógica é utilizada a expressão </a:t>
            </a:r>
            <a:r>
              <a:rPr lang="pt-BR" altLang="pt-BR" i="1"/>
              <a:t>“</a:t>
            </a:r>
            <a:r>
              <a:rPr lang="pt-BR" altLang="ja-JP"/>
              <a:t>[</a:t>
            </a:r>
            <a:r>
              <a:rPr lang="pt-BR" altLang="ja-JP" i="1"/>
              <a:t>sic</a:t>
            </a:r>
            <a:r>
              <a:rPr lang="pt-BR" altLang="ja-JP"/>
              <a:t>]</a:t>
            </a:r>
            <a:r>
              <a:rPr lang="pt-BR" altLang="pt-BR"/>
              <a:t>”</a:t>
            </a:r>
            <a:r>
              <a:rPr lang="pt-BR" altLang="ja-JP"/>
              <a:t>, que significa </a:t>
            </a:r>
            <a:r>
              <a:rPr lang="pt-BR" altLang="pt-BR"/>
              <a:t>“</a:t>
            </a:r>
            <a:r>
              <a:rPr lang="pt-BR" altLang="ja-JP"/>
              <a:t>assim</a:t>
            </a:r>
            <a:r>
              <a:rPr lang="pt-BR" altLang="pt-BR"/>
              <a:t>”</a:t>
            </a:r>
            <a:r>
              <a:rPr lang="pt-BR" altLang="ja-JP"/>
              <a:t> em latim.</a:t>
            </a:r>
          </a:p>
          <a:p>
            <a:r>
              <a:rPr lang="pt-BR" altLang="pt-BR"/>
              <a:t>A citação direta ou indireta de um texto em que não se teve acesso à fonte original denomina-se </a:t>
            </a:r>
            <a:r>
              <a:rPr lang="pt-BR" altLang="pt-BR" b="1"/>
              <a:t>Citação de citação.</a:t>
            </a:r>
            <a:endParaRPr lang="pt-BR" altLang="pt-BR"/>
          </a:p>
          <a:p>
            <a:r>
              <a:rPr lang="pt-BR" altLang="pt-BR"/>
              <a:t>A citação da citação é representada pela expressão </a:t>
            </a:r>
            <a:r>
              <a:rPr lang="pt-BR" altLang="pt-BR" i="1"/>
              <a:t>“apud”,</a:t>
            </a:r>
            <a:r>
              <a:rPr lang="pt-BR" altLang="pt-BR"/>
              <a:t> que significa citado por, conforme a, segundo...</a:t>
            </a:r>
          </a:p>
        </p:txBody>
      </p:sp>
      <p:sp>
        <p:nvSpPr>
          <p:cNvPr id="29700" name="Rectangle 4">
            <a:extLst>
              <a:ext uri="{FF2B5EF4-FFF2-40B4-BE49-F238E27FC236}">
                <a16:creationId xmlns:a16="http://schemas.microsoft.com/office/drawing/2014/main" id="{C6946BC6-F99F-5D17-B1A5-672BD22C9B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457200"/>
          </a:xfrm>
        </p:spPr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Regras Gerais de Apresentação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458A3DB-2CF9-C297-7C54-8E4964B75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1682" name="Espaço Reservado para Número de Slide 4">
            <a:extLst>
              <a:ext uri="{FF2B5EF4-FFF2-40B4-BE49-F238E27FC236}">
                <a16:creationId xmlns:a16="http://schemas.microsoft.com/office/drawing/2014/main" id="{286B923D-A876-6648-EBCF-8B8ECDE7E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E7BC3F59-9B2A-4152-9864-D891BCAC9681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29</a:t>
            </a:fld>
            <a:r>
              <a:rPr lang="pt-BR" altLang="pt-BR" sz="1000"/>
              <a:t>/37</a:t>
            </a:r>
          </a:p>
        </p:txBody>
      </p:sp>
      <p:sp>
        <p:nvSpPr>
          <p:cNvPr id="58377" name="Rectangle 9">
            <a:extLst>
              <a:ext uri="{FF2B5EF4-FFF2-40B4-BE49-F238E27FC236}">
                <a16:creationId xmlns:a16="http://schemas.microsoft.com/office/drawing/2014/main" id="{7C2300DC-2533-5E4A-0993-52295F7ABE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  <p:sp>
        <p:nvSpPr>
          <p:cNvPr id="71684" name="Rectangle 10">
            <a:extLst>
              <a:ext uri="{FF2B5EF4-FFF2-40B4-BE49-F238E27FC236}">
                <a16:creationId xmlns:a16="http://schemas.microsoft.com/office/drawing/2014/main" id="{90231A31-D2A6-1F60-FC70-4976F040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493838"/>
            <a:ext cx="8474075" cy="5264150"/>
          </a:xfrm>
          <a:prstGeom prst="rect">
            <a:avLst/>
          </a:prstGeom>
          <a:solidFill>
            <a:srgbClr val="99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 eaLnBrk="1" hangingPunct="1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Apropriadamente, Lima (2000) coloca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Busquei apoio em autores que viessem ao encontro dos anseios que venho experimentando...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consonância com isso, Lima (2000)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manifesta-se nesta direção... (procurar não usar o autor no início, inverter a ordem)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explicita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diz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manifesta-se no sentido de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... proposta por Silva (1999)...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Silva expressa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Concordo com Rezende (2000) quando analisa 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Conforme Rezende...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5">
            <a:extLst>
              <a:ext uri="{FF2B5EF4-FFF2-40B4-BE49-F238E27FC236}">
                <a16:creationId xmlns:a16="http://schemas.microsoft.com/office/drawing/2014/main" id="{B9B9EBE1-054C-E958-56CC-623BC8B53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18434" name="Espaço Reservado para Número de Slide 6">
            <a:extLst>
              <a:ext uri="{FF2B5EF4-FFF2-40B4-BE49-F238E27FC236}">
                <a16:creationId xmlns:a16="http://schemas.microsoft.com/office/drawing/2014/main" id="{93372C54-75AE-8166-6621-54B6F833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FE73E96-5E54-41D4-B8A4-11B0D4334A9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</a:t>
            </a:fld>
            <a:r>
              <a:rPr lang="pt-BR" altLang="pt-BR" sz="1000"/>
              <a:t>/37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FB0D0C0E-0C60-E037-D385-EE72869133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pré-textuais</a:t>
            </a:r>
          </a:p>
        </p:txBody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4B7F6B8C-0938-F03D-4CB3-3626F9A7440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76400"/>
            <a:ext cx="3810000" cy="4419600"/>
          </a:xfrm>
        </p:spPr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Capa</a:t>
            </a:r>
            <a:endParaRPr lang="pt-BR" altLang="pt-BR"/>
          </a:p>
          <a:p>
            <a:r>
              <a:rPr lang="pt-BR" altLang="pt-BR"/>
              <a:t>Lombada</a:t>
            </a:r>
          </a:p>
          <a:p>
            <a:r>
              <a:rPr lang="pt-BR" altLang="pt-BR">
                <a:solidFill>
                  <a:schemeClr val="tx2"/>
                </a:solidFill>
              </a:rPr>
              <a:t>Folha de rosto</a:t>
            </a:r>
            <a:endParaRPr lang="pt-BR" altLang="pt-BR"/>
          </a:p>
          <a:p>
            <a:r>
              <a:rPr lang="pt-BR" altLang="pt-BR"/>
              <a:t>Errata</a:t>
            </a:r>
          </a:p>
          <a:p>
            <a:r>
              <a:rPr lang="pt-BR" altLang="pt-BR">
                <a:solidFill>
                  <a:schemeClr val="tx2"/>
                </a:solidFill>
              </a:rPr>
              <a:t>Folha de aprovação</a:t>
            </a:r>
            <a:endParaRPr lang="pt-BR" altLang="pt-BR"/>
          </a:p>
          <a:p>
            <a:r>
              <a:rPr lang="pt-BR" altLang="pt-BR"/>
              <a:t>Dedicatória</a:t>
            </a:r>
          </a:p>
          <a:p>
            <a:r>
              <a:rPr lang="pt-BR" altLang="pt-BR"/>
              <a:t>Agradecimentos</a:t>
            </a:r>
          </a:p>
          <a:p>
            <a:r>
              <a:rPr lang="pt-BR" altLang="pt-BR"/>
              <a:t>Epígrafe</a:t>
            </a:r>
          </a:p>
        </p:txBody>
      </p:sp>
      <p:sp>
        <p:nvSpPr>
          <p:cNvPr id="18437" name="Rectangle 4">
            <a:extLst>
              <a:ext uri="{FF2B5EF4-FFF2-40B4-BE49-F238E27FC236}">
                <a16:creationId xmlns:a16="http://schemas.microsoft.com/office/drawing/2014/main" id="{87B18433-05B5-7B90-3054-EBB8A321B9D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648200" y="1676400"/>
            <a:ext cx="3810000" cy="4419600"/>
          </a:xfrm>
        </p:spPr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Resumo na língua vernácula</a:t>
            </a:r>
          </a:p>
          <a:p>
            <a:r>
              <a:rPr lang="pt-BR" altLang="pt-BR">
                <a:solidFill>
                  <a:schemeClr val="tx2"/>
                </a:solidFill>
              </a:rPr>
              <a:t>Resumo em língua estrangeira</a:t>
            </a:r>
            <a:endParaRPr lang="pt-BR" altLang="pt-BR"/>
          </a:p>
          <a:p>
            <a:r>
              <a:rPr lang="pt-BR" altLang="pt-BR"/>
              <a:t>Lista de ilustrações</a:t>
            </a:r>
          </a:p>
          <a:p>
            <a:r>
              <a:rPr lang="pt-BR" altLang="pt-BR"/>
              <a:t>Lista de tabelas</a:t>
            </a:r>
          </a:p>
          <a:p>
            <a:r>
              <a:rPr lang="pt-BR" altLang="pt-BR"/>
              <a:t>Lista de abreviaturas</a:t>
            </a:r>
          </a:p>
          <a:p>
            <a:r>
              <a:rPr lang="pt-BR" altLang="pt-BR"/>
              <a:t>Lista de símbolos</a:t>
            </a:r>
          </a:p>
          <a:p>
            <a:r>
              <a:rPr lang="pt-BR" altLang="pt-BR">
                <a:solidFill>
                  <a:schemeClr val="tx2"/>
                </a:solidFill>
              </a:rPr>
              <a:t>Sumário</a:t>
            </a:r>
            <a:endParaRPr lang="pt-BR" altLang="pt-BR"/>
          </a:p>
        </p:txBody>
      </p:sp>
    </p:spTree>
  </p:cSld>
  <p:clrMapOvr>
    <a:masterClrMapping/>
  </p:clrMapOvr>
  <p:transition>
    <p:rand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E1ED608-4B17-D384-0C3E-DD295AAF5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3730" name="Espaço Reservado para Número de Slide 4">
            <a:extLst>
              <a:ext uri="{FF2B5EF4-FFF2-40B4-BE49-F238E27FC236}">
                <a16:creationId xmlns:a16="http://schemas.microsoft.com/office/drawing/2014/main" id="{6522D099-36A7-EA88-61D0-32E8FE93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73EDB30A-B287-46A0-A0F5-02209CCC4B65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30</a:t>
            </a:fld>
            <a:r>
              <a:rPr lang="pt-BR" altLang="pt-BR" sz="1000"/>
              <a:t>/37</a:t>
            </a:r>
          </a:p>
        </p:txBody>
      </p:sp>
      <p:sp>
        <p:nvSpPr>
          <p:cNvPr id="62468" name="Rectangle 4">
            <a:extLst>
              <a:ext uri="{FF2B5EF4-FFF2-40B4-BE49-F238E27FC236}">
                <a16:creationId xmlns:a16="http://schemas.microsoft.com/office/drawing/2014/main" id="{1617ACC9-72C4-CE33-EC1F-09F93F89E2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445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  <p:sp>
        <p:nvSpPr>
          <p:cNvPr id="73732" name="Rectangle 5">
            <a:extLst>
              <a:ext uri="{FF2B5EF4-FFF2-40B4-BE49-F238E27FC236}">
                <a16:creationId xmlns:a16="http://schemas.microsoft.com/office/drawing/2014/main" id="{918281B4-D5DF-A2D8-E8C0-D1349C6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50" y="977900"/>
            <a:ext cx="8701088" cy="6000750"/>
          </a:xfrm>
          <a:prstGeom prst="rect">
            <a:avLst/>
          </a:prstGeom>
          <a:solidFill>
            <a:srgbClr val="B43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Hipertensão arterial expressada por Luna (1989, p. 13) revela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Os autores em citação...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Paralelo a isto, em paralelo, fazendo um paralelo...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Esta idéia é complementada por Silva (1999)...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Hipertensão Arterial é abordada por...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No entendimento de Triviños...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Como diz Lima... 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Ainda referenciando o mesmo autor,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Valendo-me da afirmativa de Lima...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&gt; Ao que tudo indica...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Lima, analisando trabalhos, foi capaz de concluir...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respeito desse assunto...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relação a isto...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Em relação ao exposto...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rand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7E29311-1C11-0DC0-7CBB-418DABCD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5778" name="Espaço Reservado para Número de Slide 4">
            <a:extLst>
              <a:ext uri="{FF2B5EF4-FFF2-40B4-BE49-F238E27FC236}">
                <a16:creationId xmlns:a16="http://schemas.microsoft.com/office/drawing/2014/main" id="{D9B7ABF0-103F-67C3-B907-2B3FF96DF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1032683-F1B2-48B0-99FC-2F48090BD7BC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31</a:t>
            </a:fld>
            <a:r>
              <a:rPr lang="pt-BR" altLang="pt-BR" sz="1000"/>
              <a:t>/37</a:t>
            </a:r>
          </a:p>
        </p:txBody>
      </p:sp>
      <p:sp>
        <p:nvSpPr>
          <p:cNvPr id="75779" name="Rectangle 5">
            <a:extLst>
              <a:ext uri="{FF2B5EF4-FFF2-40B4-BE49-F238E27FC236}">
                <a16:creationId xmlns:a16="http://schemas.microsoft.com/office/drawing/2014/main" id="{7ACEF8A7-B94D-2270-F397-BED2FD08E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292225"/>
            <a:ext cx="8280400" cy="5630863"/>
          </a:xfrm>
          <a:prstGeom prst="rect">
            <a:avLst/>
          </a:prstGeom>
          <a:solidFill>
            <a:srgbClr val="B43C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l">
              <a:spcBef>
                <a:spcPct val="0"/>
              </a:spcBef>
              <a:buFontTx/>
              <a:buNone/>
            </a:pP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Convém observar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Valendo-me dos estudos de...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Souza (1989) considera/ argumenta/ refere/ afirma discute os resultados...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No entendimento de Lima (1989)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Na concepção de Lima (1989)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Lima (2000) aborda / destaca / salienta / conclui / comenta / contempla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Os dados do IBGE (2000) revelam que...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A teoria de Orem </a:t>
            </a:r>
            <a:r>
              <a:rPr lang="pt-BR" altLang="pt-BR" sz="2400" i="1">
                <a:latin typeface="Arial" panose="020B0604020202020204" pitchFamily="34" charset="0"/>
                <a:cs typeface="Arial" panose="020B0604020202020204" pitchFamily="34" charset="0"/>
              </a:rPr>
              <a:t>apud</a:t>
            </a: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 Silva (2000) traz que........; já a teoria de Horta (1979) contempla...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  <a:t>Souza (1989), por sua vez, tece considerações a respeito do [...} que vai ao encontro do Artigo 227 da Constituição Brasileira de 1988.</a:t>
            </a:r>
            <a:br>
              <a:rPr lang="pt-BR" altLang="pt-BR" sz="24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altLang="pt-BR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246A19CF-E6B3-6CC1-68A2-01EB0DBD61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9144000" cy="838200"/>
          </a:xfrm>
        </p:spPr>
        <p:txBody>
          <a:bodyPr/>
          <a:lstStyle/>
          <a:p>
            <a:pPr>
              <a:defRPr/>
            </a:pPr>
            <a:r>
              <a:rPr lang="pt-BR" altLang="pt-BR" sz="3200">
                <a:ea typeface="ＭＳ Ｐゴシック" panose="020B0600070205080204" pitchFamily="34" charset="-128"/>
              </a:rPr>
              <a:t>Maneiras de apresentar autores e citações </a:t>
            </a:r>
          </a:p>
        </p:txBody>
      </p:sp>
    </p:spTree>
  </p:cSld>
  <p:clrMapOvr>
    <a:masterClrMapping/>
  </p:clrMapOvr>
  <p:transition>
    <p:rand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8BC5DD9B-C18B-0430-180C-1D4EC09DD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7826" name="Espaço Reservado para Número de Slide 5">
            <a:extLst>
              <a:ext uri="{FF2B5EF4-FFF2-40B4-BE49-F238E27FC236}">
                <a16:creationId xmlns:a16="http://schemas.microsoft.com/office/drawing/2014/main" id="{CE26571E-1263-F5A2-A4DE-A574C2F0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18E99C6-5C6E-4509-B06D-AE26C20865BF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32</a:t>
            </a:fld>
            <a:r>
              <a:rPr lang="pt-BR" altLang="pt-BR" sz="1000"/>
              <a:t>/37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A48E6A82-9A4E-44F0-1783-58134987A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Apresentação de tabelas e ilustrações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AD5A581-9F1A-B201-09AA-3A8474E9F7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8768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pt-BR" altLang="pt-BR" sz="2300"/>
              <a:t>As tabelas são formas não discursivas de apresentar informações das quais o dado numérico se destaca como informação central (IBGE, 1993).</a:t>
            </a:r>
          </a:p>
          <a:p>
            <a:pPr marL="0" indent="0">
              <a:buFontTx/>
              <a:buNone/>
            </a:pPr>
            <a:r>
              <a:rPr lang="pt-BR" altLang="pt-BR" sz="2300"/>
              <a:t>Deve ser apresentada da seguinte forma:</a:t>
            </a:r>
          </a:p>
          <a:p>
            <a:pPr marL="857250" lvl="1"/>
            <a:r>
              <a:rPr lang="pt-BR" altLang="pt-BR" sz="2300"/>
              <a:t>Título na parte superior precedido da palavra Tabela e do número de ordem em algarismos arábicos de modo crescente.</a:t>
            </a:r>
          </a:p>
          <a:p>
            <a:pPr marL="857250" lvl="1"/>
            <a:r>
              <a:rPr lang="pt-BR" altLang="pt-BR" sz="2300"/>
              <a:t>O título deve ser digitado em espaço simples e fonte de tamanho menor que a do texto.</a:t>
            </a:r>
          </a:p>
          <a:p>
            <a:pPr marL="857250" lvl="1"/>
            <a:r>
              <a:rPr lang="pt-BR" altLang="pt-BR" sz="2300"/>
              <a:t>Título completo, claro e conciso.</a:t>
            </a:r>
          </a:p>
          <a:p>
            <a:pPr marL="857250" lvl="1"/>
            <a:r>
              <a:rPr lang="pt-BR" altLang="pt-BR" sz="2300"/>
              <a:t>Se retirada de outra obra, a fonte deve constar no pé da tabela.</a:t>
            </a:r>
          </a:p>
          <a:p>
            <a:pPr marL="857250" lvl="1"/>
            <a:r>
              <a:rPr lang="pt-BR" altLang="pt-BR" sz="2300"/>
              <a:t>Não fechar com linhas verticais a moldura da tabela.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build="p" bldLvl="2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CC46239-A73A-DB0D-3619-BDF9C3821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79874" name="Espaço Reservado para Número de Slide 3">
            <a:extLst>
              <a:ext uri="{FF2B5EF4-FFF2-40B4-BE49-F238E27FC236}">
                <a16:creationId xmlns:a16="http://schemas.microsoft.com/office/drawing/2014/main" id="{61172F15-4CEA-E91B-21EF-F0E75143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492176B-DBF4-402A-B01B-E448091D48B8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33</a:t>
            </a:fld>
            <a:r>
              <a:rPr lang="pt-BR" altLang="pt-BR" sz="1000"/>
              <a:t>/37</a:t>
            </a:r>
          </a:p>
        </p:txBody>
      </p:sp>
      <p:pic>
        <p:nvPicPr>
          <p:cNvPr id="79875" name="Picture 4">
            <a:extLst>
              <a:ext uri="{FF2B5EF4-FFF2-40B4-BE49-F238E27FC236}">
                <a16:creationId xmlns:a16="http://schemas.microsoft.com/office/drawing/2014/main" id="{8219082A-3FE8-0A45-9203-F10FD4CCE8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0218614E-0B96-1FF0-3F90-DEBEFD19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1922" name="Espaço Reservado para Número de Slide 5">
            <a:extLst>
              <a:ext uri="{FF2B5EF4-FFF2-40B4-BE49-F238E27FC236}">
                <a16:creationId xmlns:a16="http://schemas.microsoft.com/office/drawing/2014/main" id="{DD264805-EC87-7483-5F6A-E952589A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F13154A4-0536-470C-A067-A514415FA717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34</a:t>
            </a:fld>
            <a:r>
              <a:rPr lang="pt-BR" altLang="pt-BR" sz="1000"/>
              <a:t>/37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18787B85-B945-978B-21D9-EE6F114F71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458200" cy="4953000"/>
          </a:xfrm>
        </p:spPr>
        <p:txBody>
          <a:bodyPr/>
          <a:lstStyle/>
          <a:p>
            <a:pPr marL="0" indent="0">
              <a:spcBef>
                <a:spcPct val="75000"/>
              </a:spcBef>
              <a:buFontTx/>
              <a:buNone/>
            </a:pPr>
            <a:r>
              <a:rPr lang="pt-BR" altLang="pt-BR" sz="2800"/>
              <a:t>As ilustrações são elementos que explicam ou complementam o texto.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r>
              <a:rPr lang="pt-BR" altLang="pt-BR" sz="2800"/>
              <a:t>Qualquer que seja o tipo (desenho, esquemas, fluxogramas, fotografias, gráficos, mapas, organogramas, plantas, quadros, retratos e outros) sua identificação aparece na parte superior, precedida da palavra designativa, seguida de seu número de ordem de ocorrência no texto, em algarismos arábicos, do respectivos títulos e/ou legenda explicativa de forma breve e clara. A fonte, na parte inferior.</a:t>
            </a:r>
          </a:p>
          <a:p>
            <a:pPr marL="0" indent="0">
              <a:spcBef>
                <a:spcPct val="75000"/>
              </a:spcBef>
              <a:buFontTx/>
              <a:buNone/>
            </a:pPr>
            <a:endParaRPr lang="pt-BR" altLang="pt-BR" sz="2800"/>
          </a:p>
        </p:txBody>
      </p:sp>
      <p:sp>
        <p:nvSpPr>
          <p:cNvPr id="31748" name="Rectangle 4">
            <a:extLst>
              <a:ext uri="{FF2B5EF4-FFF2-40B4-BE49-F238E27FC236}">
                <a16:creationId xmlns:a16="http://schemas.microsoft.com/office/drawing/2014/main" id="{7858B66C-B68F-880D-EE15-A74F4FE81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Apresentação de tabelas e ilustrações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6F810B-A4BB-6DB1-B515-714E211B9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8066" name="Espaço Reservado para Número de Slide 4">
            <a:extLst>
              <a:ext uri="{FF2B5EF4-FFF2-40B4-BE49-F238E27FC236}">
                <a16:creationId xmlns:a16="http://schemas.microsoft.com/office/drawing/2014/main" id="{5C698426-2760-3FE8-B04B-0DBC391023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C0DA5DFA-C15B-42D9-BD89-04D0295E470B}" type="slidenum">
              <a:rPr lang="pt-BR" altLang="pt-BR" sz="1000" smtClean="0">
                <a:latin typeface="Tahoma" panose="020B0604030504040204" pitchFamily="34" charset="0"/>
              </a:rPr>
              <a:pPr/>
              <a:t>35</a:t>
            </a:fld>
            <a:r>
              <a:rPr lang="pt-BR" altLang="pt-BR" sz="1000">
                <a:latin typeface="Tahoma" panose="020B0604030504040204" pitchFamily="34" charset="0"/>
              </a:rPr>
              <a:t>/37</a:t>
            </a:r>
          </a:p>
        </p:txBody>
      </p:sp>
      <p:pic>
        <p:nvPicPr>
          <p:cNvPr id="88067" name="Imagem 6">
            <a:extLst>
              <a:ext uri="{FF2B5EF4-FFF2-40B4-BE49-F238E27FC236}">
                <a16:creationId xmlns:a16="http://schemas.microsoft.com/office/drawing/2014/main" id="{3C37DA9F-449B-C5E1-B23F-3B1513802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476250"/>
            <a:ext cx="7362825" cy="4537075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97267052-7CF3-A4B1-3CD6-8D5F8B19D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3970" name="Espaço Reservado para Número de Slide 5">
            <a:extLst>
              <a:ext uri="{FF2B5EF4-FFF2-40B4-BE49-F238E27FC236}">
                <a16:creationId xmlns:a16="http://schemas.microsoft.com/office/drawing/2014/main" id="{05FD1630-D0C9-9DC3-B99D-C52BF744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2BCBF7E8-1BFB-41EC-9771-89B3CDE710D8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36</a:t>
            </a:fld>
            <a:r>
              <a:rPr lang="pt-BR" altLang="pt-BR" sz="1000"/>
              <a:t>/37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BA5E2D88-549A-0CFE-DB85-A29E1B2C57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Pós-textuais</a:t>
            </a:r>
          </a:p>
        </p:txBody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3471D40F-8096-7D1D-7011-40A6941F29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Referências Bibliográficas (NBR 6023)</a:t>
            </a:r>
          </a:p>
          <a:p>
            <a:r>
              <a:rPr lang="pt-BR" altLang="pt-BR"/>
              <a:t>Glossários</a:t>
            </a:r>
          </a:p>
          <a:p>
            <a:r>
              <a:rPr lang="pt-BR" altLang="pt-BR"/>
              <a:t>Apêndices</a:t>
            </a:r>
          </a:p>
          <a:p>
            <a:r>
              <a:rPr lang="pt-BR" altLang="pt-BR"/>
              <a:t>Anexos</a:t>
            </a:r>
          </a:p>
          <a:p>
            <a:r>
              <a:rPr lang="pt-BR" altLang="pt-BR"/>
              <a:t>Índices</a:t>
            </a:r>
          </a:p>
        </p:txBody>
      </p:sp>
    </p:spTree>
  </p:cSld>
  <p:clrMapOvr>
    <a:masterClrMapping/>
  </p:clrMapOvr>
  <p:transition>
    <p:rand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E18A6605-00EA-7FA6-9A7D-A5761588C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86018" name="Espaço Reservado para Número de Slide 5">
            <a:extLst>
              <a:ext uri="{FF2B5EF4-FFF2-40B4-BE49-F238E27FC236}">
                <a16:creationId xmlns:a16="http://schemas.microsoft.com/office/drawing/2014/main" id="{DBF654F1-7772-D5E9-887E-F7D74824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1D336431-4724-463A-AF5A-C35A40112E6E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37</a:t>
            </a:fld>
            <a:r>
              <a:rPr lang="pt-BR" altLang="pt-BR" sz="1000"/>
              <a:t>/37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7F58094A-3389-5CB9-D3A9-58A3DE299A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Referências Bibliográficas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7BD9E26B-F2BD-8630-928B-8296DCD90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pt-BR" altLang="pt-BR" sz="2800"/>
              <a:t>MOLINA-PALMA, Manuel A.; 	CAMPOS, Regina Mara C. de.  </a:t>
            </a:r>
            <a:r>
              <a:rPr lang="pt-BR" altLang="pt-BR" sz="2800" b="1"/>
              <a:t>Estrutura e Normatização de Trabalhos Científicos: </a:t>
            </a:r>
            <a:r>
              <a:rPr lang="pt-BR" altLang="pt-BR" sz="2800"/>
              <a:t>Trabalhos de Conclusão de Cursos, Dissertações e Teses. Campos dos Goytacazes: UCAM-Campos, 2004.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25A8F4C7-6E34-9C1A-E562-225211FE0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0482" name="Espaço Reservado para Número de Slide 5">
            <a:extLst>
              <a:ext uri="{FF2B5EF4-FFF2-40B4-BE49-F238E27FC236}">
                <a16:creationId xmlns:a16="http://schemas.microsoft.com/office/drawing/2014/main" id="{BF5226EC-5047-4ADD-D9D1-9DA0A091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484FD46F-C5E7-4B13-A118-3A48547ADFB8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4</a:t>
            </a:fld>
            <a:r>
              <a:rPr lang="pt-BR" altLang="pt-BR" sz="1000"/>
              <a:t>/37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61900A6E-7D1A-6FE3-0774-89109DEED1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Elementos Textuais</a:t>
            </a: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0847122-BDC3-66B8-E264-4CD01E4224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Introdução</a:t>
            </a:r>
          </a:p>
          <a:p>
            <a:r>
              <a:rPr lang="pt-BR" altLang="pt-BR"/>
              <a:t>Desenvolvimento</a:t>
            </a:r>
          </a:p>
          <a:p>
            <a:r>
              <a:rPr lang="pt-BR" altLang="pt-BR"/>
              <a:t>Conclusão</a:t>
            </a:r>
          </a:p>
        </p:txBody>
      </p:sp>
    </p:spTree>
  </p:cSld>
  <p:clrMapOvr>
    <a:masterClrMapping/>
  </p:clrMapOvr>
  <p:transition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B5314F24-1E67-A6EC-F3D5-9D9A5A343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2530" name="Espaço Reservado para Número de Slide 5">
            <a:extLst>
              <a:ext uri="{FF2B5EF4-FFF2-40B4-BE49-F238E27FC236}">
                <a16:creationId xmlns:a16="http://schemas.microsoft.com/office/drawing/2014/main" id="{942E29A9-0212-A13E-3F61-4A0C9E3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4E6D03E-6D03-4F99-8849-06269881D619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5</a:t>
            </a:fld>
            <a:r>
              <a:rPr lang="pt-BR" altLang="pt-BR" sz="1000"/>
              <a:t>/37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5E84FA51-2EEB-7CB7-F3C3-54B6F25589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Pós-textuais</a:t>
            </a:r>
          </a:p>
        </p:txBody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0EA0B316-62BB-89EF-D302-537C0C7B29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>
                <a:solidFill>
                  <a:schemeClr val="tx2"/>
                </a:solidFill>
              </a:rPr>
              <a:t>Referências Bibliográficas</a:t>
            </a:r>
          </a:p>
          <a:p>
            <a:r>
              <a:rPr lang="pt-BR" altLang="pt-BR"/>
              <a:t>Glossário</a:t>
            </a:r>
          </a:p>
          <a:p>
            <a:r>
              <a:rPr lang="pt-BR" altLang="pt-BR"/>
              <a:t>Apêndice(s)</a:t>
            </a:r>
          </a:p>
          <a:p>
            <a:r>
              <a:rPr lang="pt-BR" altLang="pt-BR"/>
              <a:t>Anexo(s)</a:t>
            </a:r>
          </a:p>
          <a:p>
            <a:r>
              <a:rPr lang="pt-BR" altLang="pt-BR"/>
              <a:t>Índice(s)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489BDED-63BD-61DE-49B9-ECD4264C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4578" name="Espaço Reservado para Número de Slide 3">
            <a:extLst>
              <a:ext uri="{FF2B5EF4-FFF2-40B4-BE49-F238E27FC236}">
                <a16:creationId xmlns:a16="http://schemas.microsoft.com/office/drawing/2014/main" id="{0FE49B36-2294-36E0-041E-110154E1F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7EFCAFB-AC4D-4CC3-8C49-2D56DDA077EB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6</a:t>
            </a:fld>
            <a:r>
              <a:rPr lang="pt-BR" altLang="pt-BR" sz="1000"/>
              <a:t>/37</a:t>
            </a:r>
          </a:p>
        </p:txBody>
      </p:sp>
      <p:pic>
        <p:nvPicPr>
          <p:cNvPr id="24579" name="Picture 4">
            <a:extLst>
              <a:ext uri="{FF2B5EF4-FFF2-40B4-BE49-F238E27FC236}">
                <a16:creationId xmlns:a16="http://schemas.microsoft.com/office/drawing/2014/main" id="{AD8FB37A-E9D1-8B57-E814-CF03B4AED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0"/>
            <a:ext cx="5143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B82FDA18-E3D0-E114-26D0-C7D9FE2C5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6626" name="Espaço Reservado para Número de Slide 5">
            <a:extLst>
              <a:ext uri="{FF2B5EF4-FFF2-40B4-BE49-F238E27FC236}">
                <a16:creationId xmlns:a16="http://schemas.microsoft.com/office/drawing/2014/main" id="{D3CEA22E-FFE0-B723-16FD-263A0399A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AD5A6227-2751-4C32-AF34-40E06E13DAC6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7</a:t>
            </a:fld>
            <a:r>
              <a:rPr lang="pt-BR" altLang="pt-BR" sz="1000"/>
              <a:t>/37</a:t>
            </a: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32548F08-C985-A499-F160-BC0C4C03CC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05800" cy="1143000"/>
          </a:xfrm>
        </p:spPr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Detalhes importantes imediatos</a:t>
            </a:r>
            <a:br>
              <a:rPr lang="pt-BR">
                <a:ea typeface="+mj-ea"/>
              </a:rPr>
            </a:br>
            <a:r>
              <a:rPr lang="pt-BR">
                <a:ea typeface="+mj-ea"/>
              </a:rPr>
              <a:t> </a:t>
            </a:r>
            <a:r>
              <a:rPr lang="pt-BR" sz="2800">
                <a:ea typeface="+mj-ea"/>
              </a:rPr>
              <a:t>(e sempre esquecidos)</a:t>
            </a:r>
            <a:endParaRPr lang="pt-BR">
              <a:ea typeface="+mj-ea"/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B33C45D-DC9A-C004-9933-E577C4AFD6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altLang="pt-BR"/>
              <a:t>Uma folha é composta de duas páginas (anverso e verso).  Trabalhos acadêmicos EM GERAL são impressos apenas no anverso, consequentemente, será constituído de folhas.</a:t>
            </a:r>
          </a:p>
          <a:p>
            <a:r>
              <a:rPr lang="pt-BR" altLang="pt-BR"/>
              <a:t>Todas as folhas  do trabalho, a partir da folha de rosto, devem ser contadas seqüencialmente, mas não numeradas.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75F52AE6-A1E8-2B19-DF99-D45500D08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28674" name="Espaço Reservado para Número de Slide 5">
            <a:extLst>
              <a:ext uri="{FF2B5EF4-FFF2-40B4-BE49-F238E27FC236}">
                <a16:creationId xmlns:a16="http://schemas.microsoft.com/office/drawing/2014/main" id="{CF926871-7E32-1ACF-B605-85ABCAC28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178D862-0275-4B02-B662-762BA21CD7D3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8</a:t>
            </a:fld>
            <a:r>
              <a:rPr lang="pt-BR" altLang="pt-BR" sz="1000"/>
              <a:t>/37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B3D32D3-3BE3-095A-86FE-448EE46B52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130000"/>
              </a:spcBef>
            </a:pPr>
            <a:r>
              <a:rPr lang="pt-BR" altLang="pt-BR"/>
              <a:t>A numeração aparece a </a:t>
            </a:r>
            <a:r>
              <a:rPr lang="pt-BR" altLang="pt-BR" b="1"/>
              <a:t>partir da segunda folha</a:t>
            </a:r>
            <a:r>
              <a:rPr lang="pt-BR" altLang="pt-BR"/>
              <a:t> da parte textual, em algarismos arábicos, no canto superior direito da folha.</a:t>
            </a:r>
          </a:p>
          <a:p>
            <a:pPr>
              <a:lnSpc>
                <a:spcPct val="95000"/>
              </a:lnSpc>
              <a:spcBef>
                <a:spcPct val="130000"/>
              </a:spcBef>
            </a:pPr>
            <a:r>
              <a:rPr lang="pt-BR" altLang="pt-BR"/>
              <a:t>A folha que inicia uma seção primária, seja na parte textual ou na pós-textual, </a:t>
            </a:r>
            <a:r>
              <a:rPr lang="pt-BR" altLang="pt-BR" b="1"/>
              <a:t>são contadas mas não numeradas.</a:t>
            </a:r>
            <a:endParaRPr lang="pt-BR" altLang="pt-BR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3568819B-6708-5E68-0EB8-1873CE95C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>
                <a:ea typeface="+mj-ea"/>
              </a:rPr>
              <a:t>Detalhes importantes imediatos</a:t>
            </a:r>
            <a:br>
              <a:rPr lang="pt-BR">
                <a:ea typeface="+mj-ea"/>
              </a:rPr>
            </a:br>
            <a:r>
              <a:rPr lang="pt-BR">
                <a:ea typeface="+mj-ea"/>
              </a:rPr>
              <a:t> </a:t>
            </a:r>
            <a:r>
              <a:rPr lang="pt-BR" sz="2800">
                <a:ea typeface="+mj-ea"/>
              </a:rPr>
              <a:t>(e sempre esquecidos)</a:t>
            </a:r>
            <a:endParaRPr lang="pt-BR">
              <a:ea typeface="+mj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Rodapé 4">
            <a:extLst>
              <a:ext uri="{FF2B5EF4-FFF2-40B4-BE49-F238E27FC236}">
                <a16:creationId xmlns:a16="http://schemas.microsoft.com/office/drawing/2014/main" id="{FB29FF7B-62E1-E071-E010-996FB415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Manuel Antonio Molina</a:t>
            </a:r>
          </a:p>
        </p:txBody>
      </p:sp>
      <p:sp>
        <p:nvSpPr>
          <p:cNvPr id="30722" name="Espaço Reservado para Número de Slide 5">
            <a:extLst>
              <a:ext uri="{FF2B5EF4-FFF2-40B4-BE49-F238E27FC236}">
                <a16:creationId xmlns:a16="http://schemas.microsoft.com/office/drawing/2014/main" id="{CB04EEF8-2DD1-D000-69A0-1C79032AC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just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1pPr>
            <a:lvl2pPr marL="742950" indent="-285750" algn="just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2pPr>
            <a:lvl3pPr marL="1143000" indent="-228600" algn="just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3pPr>
            <a:lvl4pPr marL="1600200" indent="-228600" algn="just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4pPr>
            <a:lvl5pPr marL="2057400" indent="-228600" algn="just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5pPr>
            <a:lvl6pPr marL="25146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6pPr>
            <a:lvl7pPr marL="29718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7pPr>
            <a:lvl8pPr marL="34290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8pPr>
            <a:lvl9pPr marL="3886200" indent="-228600" algn="just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ahom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6F4CAF66-4808-40A5-A15A-2CE2A376DE6F}" type="slidenum">
              <a:rPr lang="pt-BR" altLang="pt-BR" sz="1000" smtClean="0"/>
              <a:pPr algn="r">
                <a:spcBef>
                  <a:spcPct val="0"/>
                </a:spcBef>
                <a:buFontTx/>
                <a:buNone/>
              </a:pPr>
              <a:t>9</a:t>
            </a:fld>
            <a:r>
              <a:rPr lang="pt-BR" altLang="pt-BR" sz="1000"/>
              <a:t>/37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C466BC3C-EEE8-2C06-51DC-42A1A6B33E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pt-BR" altLang="pt-BR">
                <a:ea typeface="ＭＳ Ｐゴシック" panose="020B0600070205080204" pitchFamily="34" charset="-128"/>
              </a:rPr>
              <a:t>Detalhes importantes imediatos</a:t>
            </a:r>
            <a:br>
              <a:rPr lang="pt-BR" altLang="pt-BR">
                <a:ea typeface="ＭＳ Ｐゴシック" panose="020B0600070205080204" pitchFamily="34" charset="-128"/>
              </a:rPr>
            </a:br>
            <a:r>
              <a:rPr lang="pt-BR" altLang="pt-BR">
                <a:ea typeface="ＭＳ Ｐゴシック" panose="020B0600070205080204" pitchFamily="34" charset="-128"/>
              </a:rPr>
              <a:t> </a:t>
            </a:r>
            <a:r>
              <a:rPr lang="pt-BR" altLang="pt-BR" sz="2800">
                <a:ea typeface="ＭＳ Ｐゴシック" panose="020B0600070205080204" pitchFamily="34" charset="-128"/>
              </a:rPr>
              <a:t>(e sempre esquecidos)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831AEA83-0641-37FA-95C2-F1FA2072F6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772400" cy="4800600"/>
          </a:xfrm>
        </p:spPr>
        <p:txBody>
          <a:bodyPr/>
          <a:lstStyle/>
          <a:p>
            <a:r>
              <a:rPr lang="pt-BR" altLang="pt-BR"/>
              <a:t>Para evidenciar a sistematização do conteúdo do trabalho, adota-se a numeração progressiva para as seções do texto.</a:t>
            </a:r>
          </a:p>
          <a:p>
            <a:r>
              <a:rPr lang="pt-BR" altLang="pt-BR"/>
              <a:t>Os títulos do texto das diferentes seções são destacados usando os recursos de caixa alta, caixa baixa, versal, versalete, corpo menor, negrito, itálico, etc. (mas deve ser uniforme!)</a:t>
            </a:r>
          </a:p>
          <a:p>
            <a:pPr lvl="1"/>
            <a:endParaRPr lang="pt-BR" altLang="pt-BR"/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3C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 autoUpdateAnimBg="0"/>
    </p:bldLst>
  </p:timing>
</p:sld>
</file>

<file path=ppt/theme/theme1.xml><?xml version="1.0" encoding="utf-8"?>
<a:theme xmlns:a="http://schemas.openxmlformats.org/drawingml/2006/main" name="Design padrão">
  <a:themeElements>
    <a:clrScheme name="Design padrão 2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FF9900"/>
      </a:accent1>
      <a:accent2>
        <a:srgbClr val="00FFFF"/>
      </a:accent2>
      <a:accent3>
        <a:srgbClr val="AAAAFF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00"/>
      </a:hlink>
      <a:folHlink>
        <a:srgbClr val="969696"/>
      </a:folHlink>
    </a:clrScheme>
    <a:fontScheme name="Design padrão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1895</Words>
  <Application>Microsoft Office PowerPoint</Application>
  <PresentationFormat>Apresentação na tela (4:3)</PresentationFormat>
  <Paragraphs>266</Paragraphs>
  <Slides>37</Slides>
  <Notes>36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Times New Roman</vt:lpstr>
      <vt:lpstr>MS PGothic</vt:lpstr>
      <vt:lpstr>Arial</vt:lpstr>
      <vt:lpstr>Tahoma</vt:lpstr>
      <vt:lpstr>Courier New</vt:lpstr>
      <vt:lpstr>Design padrão</vt:lpstr>
      <vt:lpstr>Estrutura e Normatização dos Trabalhos Científicos</vt:lpstr>
      <vt:lpstr>A estrutura dos trabalhos científicos</vt:lpstr>
      <vt:lpstr>Elementos pré-textuais</vt:lpstr>
      <vt:lpstr>Elementos Textuais</vt:lpstr>
      <vt:lpstr>Pós-textuais</vt:lpstr>
      <vt:lpstr>Apresentação do PowerPoint</vt:lpstr>
      <vt:lpstr>Detalhes importantes imediatos  (e sempre esquecidos)</vt:lpstr>
      <vt:lpstr>Detalhes importantes imediatos  (e sempre esquecidos)</vt:lpstr>
      <vt:lpstr>Detalhes importantes imediatos  (e sempre esquecidos)</vt:lpstr>
      <vt:lpstr>Elementos Pré-Textuais CAPA</vt:lpstr>
      <vt:lpstr>Apresentação do PowerPoint</vt:lpstr>
      <vt:lpstr>Elementos Pré-Textuais Folha de Rosto</vt:lpstr>
      <vt:lpstr>Apresentação do PowerPoint</vt:lpstr>
      <vt:lpstr>Elementos Pré-Textuais Folha de Rosto</vt:lpstr>
      <vt:lpstr>Apresentação do PowerPoint</vt:lpstr>
      <vt:lpstr>Elementos Pré-Textuais Resumo em língua vernácula</vt:lpstr>
      <vt:lpstr>Elementos Pré-Textuais Sumário</vt:lpstr>
      <vt:lpstr>Elementos Pré-Textuais Regras gerais de apresentação do Sumário</vt:lpstr>
      <vt:lpstr>Esquema de numeração progressiva</vt:lpstr>
      <vt:lpstr>Elementos Textuais</vt:lpstr>
      <vt:lpstr>Do texto</vt:lpstr>
      <vt:lpstr>Elementos indispensáveis no fichamento</vt:lpstr>
      <vt:lpstr>Citações</vt:lpstr>
      <vt:lpstr>Citação direta</vt:lpstr>
      <vt:lpstr>Citação Indireta</vt:lpstr>
      <vt:lpstr>Regras Gerais de Apresentação</vt:lpstr>
      <vt:lpstr>Regras Gerais de Apresentação</vt:lpstr>
      <vt:lpstr>Regras Gerais de Apresentação</vt:lpstr>
      <vt:lpstr>Maneiras de apresentar autores e citações </vt:lpstr>
      <vt:lpstr>Maneiras de apresentar autores e citações </vt:lpstr>
      <vt:lpstr>Maneiras de apresentar autores e citações </vt:lpstr>
      <vt:lpstr>Apresentação de tabelas e ilustrações</vt:lpstr>
      <vt:lpstr>Apresentação do PowerPoint</vt:lpstr>
      <vt:lpstr>Apresentação de tabelas e ilustrações</vt:lpstr>
      <vt:lpstr>Apresentação do PowerPoint</vt:lpstr>
      <vt:lpstr>Elementos Pós-textuais</vt:lpstr>
      <vt:lpstr>Referências Bibliográficas</vt:lpstr>
    </vt:vector>
  </TitlesOfParts>
  <Company>UNIPAC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e Normatização dos Trabalhos Científicos</dc:title>
  <dc:creator>servico</dc:creator>
  <cp:lastModifiedBy>João Vítor Fernandes Dias</cp:lastModifiedBy>
  <cp:revision>32</cp:revision>
  <dcterms:created xsi:type="dcterms:W3CDTF">2006-05-12T13:22:56Z</dcterms:created>
  <dcterms:modified xsi:type="dcterms:W3CDTF">2024-04-04T20:44:31Z</dcterms:modified>
</cp:coreProperties>
</file>