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BE8EE0-A22B-4E90-947F-F061AA86A750}">
  <a:tblStyle styleId="{DBBE8EE0-A22B-4E90-947F-F061AA86A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ReR1YJrNOM" TargetMode="External"/><Relationship Id="rId3" Type="http://schemas.openxmlformats.org/officeDocument/2006/relationships/hyperlink" Target="https://git-scm.com/about/small-and-fas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ReR1YJrNO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4136e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4136e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04136ee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04136ee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3949AB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https://youtu.be/2ReR1YJrNOM</a:t>
            </a:r>
            <a:endParaRPr sz="1800" u="sng">
              <a:solidFill>
                <a:srgbClr val="3949A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3949AB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https://git-scm.com/about/small-and-fast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4136ee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4136ee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https://youtu.be/2ReR1YJrNOM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4136ee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4136ee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https://survey.stackoverflow.co/2022/#section-version-control-version-control-systems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4136ee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4136ee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https://zarkom.notion.site/zarkom/Introduction-to-Git-ac396a0697704709a12b6a0e545db049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4136ee01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404136ee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Verde">
  <p:cSld name="MAIN_POINT_1">
    <p:bg>
      <p:bgPr>
        <a:solidFill>
          <a:srgbClr val="6AA84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6098378" y="5"/>
            <a:ext cx="3045625" cy="2030392"/>
            <a:chOff x="6098378" y="5"/>
            <a:chExt cx="3045625" cy="2030392"/>
          </a:xfrm>
        </p:grpSpPr>
        <p:sp>
          <p:nvSpPr>
            <p:cNvPr id="42" name="Google Shape;42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10800000">
              <a:off x="8128803" y="101519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- Verde">
  <p:cSld name="TITLE_AND_BODY_1">
    <p:bg>
      <p:bgPr>
        <a:solidFill>
          <a:srgbClr val="6AA84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6098378" y="4128205"/>
            <a:ext cx="3045625" cy="1015302"/>
            <a:chOff x="6098378" y="5"/>
            <a:chExt cx="3045625" cy="1015302"/>
          </a:xfrm>
        </p:grpSpPr>
        <p:sp>
          <p:nvSpPr>
            <p:cNvPr id="49" name="Google Shape;49;p6"/>
            <p:cNvSpPr/>
            <p:nvPr/>
          </p:nvSpPr>
          <p:spPr>
            <a:xfrm flipH="1" rot="10800000">
              <a:off x="8128803" y="96"/>
              <a:ext cx="1015200" cy="1015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7113463" y="10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113588" y="5"/>
              <a:ext cx="1015200" cy="1015200"/>
            </a:xfrm>
            <a:prstGeom prst="rtTriangl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flipH="1">
              <a:off x="6098378" y="15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8" name="Google Shape;58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urvey.stackoverflow.co/2022/#section-version-control-version-control-systems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1440750"/>
            <a:ext cx="91440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4900"/>
              <a:t>Ferramentas de versionamento:</a:t>
            </a:r>
            <a:endParaRPr sz="4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6000"/>
              <a:t>Git</a:t>
            </a:r>
            <a:endParaRPr sz="6000"/>
          </a:p>
        </p:txBody>
      </p:sp>
      <p:sp>
        <p:nvSpPr>
          <p:cNvPr id="104" name="Google Shape;104;p15"/>
          <p:cNvSpPr txBox="1"/>
          <p:nvPr>
            <p:ph idx="4294967295" type="subTitle"/>
          </p:nvPr>
        </p:nvSpPr>
        <p:spPr>
          <a:xfrm>
            <a:off x="598088" y="40875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900">
                <a:solidFill>
                  <a:srgbClr val="D9D9D9"/>
                </a:solidFill>
              </a:rPr>
              <a:t>Daniel Brito, Daniel Terra, João Dias</a:t>
            </a:r>
            <a:endParaRPr sz="29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de criação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5048" l="0" r="0" t="25634"/>
          <a:stretch/>
        </p:blipFill>
        <p:spPr>
          <a:xfrm>
            <a:off x="2600000" y="76200"/>
            <a:ext cx="6467800" cy="17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375" y="2680395"/>
            <a:ext cx="4031951" cy="2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SVN?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Stackoverflow survey</a:t>
            </a:r>
            <a:r>
              <a:rPr lang="pt-BR"/>
              <a:t>: 93.87% VS 5.18%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Centralizado ou Distribuído?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C: SVN e Team Foundation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D: Git e Mercurial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 se o server cair?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Travado VS sincronizar com repositórios locais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5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40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15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90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65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91500" y="2381238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39000" y="2381238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SVN?</a:t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25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{DBBE8EE0-A22B-4E90-947F-F061AA86A750}</a:tableStyleId>
              </a:tblPr>
              <a:tblGrid>
                <a:gridCol w="1759800"/>
                <a:gridCol w="823925"/>
                <a:gridCol w="902700"/>
                <a:gridCol w="705650"/>
                <a:gridCol w="4951900"/>
              </a:tblGrid>
              <a:tr h="4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Git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SVN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Ratio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Commit Files (A)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2.60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Add, commit and push 113 modified files (2164+, 2259-)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Commit Images (B)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24.70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Add, commit and push a thousand 1 kB images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Current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187 changed files (1664+, 4859-) against last commit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Recent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3.99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against 4 commits back (269 changed/3609+,6898-)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83.57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71x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two tags against each other (v1.9.1.0/v1.9.3.0)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(50)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31x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the last 50 commits (19 kB of output)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169.20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325x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all commits (26,056 commits – 9.4 MB of output)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(File)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82.84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138x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the history of a single file (array.c – 483 revs)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Update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Pull of Commit A scenario (113 files changed, 2164+, 2259-)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GitHub?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017783"/>
            <a:ext cx="42603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controle de versão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Mercurial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Subversion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572000" y="1017775"/>
            <a:ext cx="42603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 de controle de versão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Bitbucket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</a:t>
            </a:r>
            <a:r>
              <a:rPr lang="pt-BR"/>
              <a:t>tLab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25" y="3710800"/>
            <a:ext cx="1089775" cy="139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35854"/>
            <a:ext cx="2971400" cy="124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14748" l="10797" r="10101" t="14036"/>
          <a:stretch/>
        </p:blipFill>
        <p:spPr>
          <a:xfrm>
            <a:off x="-11" y="3676651"/>
            <a:ext cx="2444739" cy="1466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9" y="3007212"/>
            <a:ext cx="2446984" cy="9894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3996650"/>
            <a:ext cx="2125302" cy="64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373946"/>
            <a:ext cx="4572001" cy="64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 e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0" y="1017800"/>
            <a:ext cx="5431151" cy="40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0" y="1440750"/>
            <a:ext cx="91440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4900"/>
              <a:t>Obrigado!</a:t>
            </a:r>
            <a:endParaRPr sz="6000"/>
          </a:p>
        </p:txBody>
      </p:sp>
      <p:sp>
        <p:nvSpPr>
          <p:cNvPr id="158" name="Google Shape;158;p21"/>
          <p:cNvSpPr txBox="1"/>
          <p:nvPr>
            <p:ph idx="4294967295" type="subTitle"/>
          </p:nvPr>
        </p:nvSpPr>
        <p:spPr>
          <a:xfrm>
            <a:off x="598088" y="40875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D9D9D9"/>
                </a:solidFill>
              </a:rPr>
              <a:t>Ferramentas de versionamento: Git</a:t>
            </a:r>
            <a:endParaRPr sz="29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