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19ae4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19ae4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19ae42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19ae42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diferença entre Port Fowarding e Tunneling?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19ae42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19ae42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19ae42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19ae42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19ae42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19ae42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19ae42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19ae42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19ae42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19ae42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Secure Shell Protocol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SSH?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Secure Shell (SSH) Protocol (RFC 4251)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Um protocolo para login remoto e outros serviços de rede em total segurança, mesmo que a rede seja insegura.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Robusto, muitos recursos, fácil de usar. 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Acesso remoto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Transferência de arquivo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Administração de rede e plataforma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Manutenção de hardware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Data Centers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Tunneling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SSH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Tatu Ylönen,</a:t>
            </a:r>
            <a:r>
              <a:rPr lang="pt-BR" sz="3000"/>
              <a:t> 1995. SSH-1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IETF (Internet Engineering Task Force), 2006.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OSSH -&gt; OpenSSH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r>
              <a:rPr lang="pt-BR"/>
              <a:t> do SSH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pt-BR" sz="3000"/>
              <a:t>Transport Layer Protocol (SSH-TRANS)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pt-BR" sz="3000"/>
              <a:t>User Authentication Protocol (SSH-USERAUTH)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pt-BR" sz="3000"/>
              <a:t>Connection Protocol (SSH-CONNECT)</a:t>
            </a:r>
            <a:endParaRPr b="1"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Transport Layer Protocol (SSH-TRANS)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pt-BR" sz="3000"/>
              <a:t>Provê autenticação de servidor, confidencialidade, internet e perfeito sigilo de encaminhamento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pt-BR" sz="3000"/>
              <a:t>Tipicamente executado sobre uma conexção TCP/IP, mas pode ser utilizado em qualquer fluxo de dados.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 Authentication Protocol (SSH-USERAUTH)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pt-BR" sz="3000"/>
              <a:t>Autentica o cliente para o servidor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pt-BR" sz="3000"/>
              <a:t>Executa sobre o </a:t>
            </a:r>
            <a:r>
              <a:rPr b="1" lang="pt-BR" sz="3000"/>
              <a:t>SSH-TRANS.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Connection Protocol (SSH-CONNECT)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pt-BR" sz="3000"/>
              <a:t>Multiplexa o túnel encriptado em muitos canais lógicos.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pt-BR" sz="3000"/>
              <a:t>Executa sobre o </a:t>
            </a:r>
            <a:r>
              <a:rPr b="1" lang="pt-BR" sz="3000"/>
              <a:t>SSH-USERAUTH</a:t>
            </a:r>
            <a:r>
              <a:rPr b="1" lang="pt-BR" sz="3000"/>
              <a:t>.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