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3" r:id="rId4"/>
    <p:sldId id="274" r:id="rId5"/>
    <p:sldId id="272" r:id="rId6"/>
    <p:sldId id="267" r:id="rId7"/>
    <p:sldId id="282" r:id="rId8"/>
    <p:sldId id="275" r:id="rId9"/>
    <p:sldId id="277" r:id="rId10"/>
    <p:sldId id="276" r:id="rId11"/>
    <p:sldId id="278" r:id="rId12"/>
    <p:sldId id="279" r:id="rId13"/>
    <p:sldId id="280" r:id="rId14"/>
    <p:sldId id="281" r:id="rId15"/>
    <p:sldId id="285" r:id="rId16"/>
    <p:sldId id="283" r:id="rId17"/>
    <p:sldId id="257" r:id="rId18"/>
    <p:sldId id="286" r:id="rId19"/>
    <p:sldId id="287" r:id="rId20"/>
    <p:sldId id="288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F21F"/>
    <a:srgbClr val="F87B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94660"/>
  </p:normalViewPr>
  <p:slideViewPr>
    <p:cSldViewPr>
      <p:cViewPr varScale="1">
        <p:scale>
          <a:sx n="68" d="100"/>
          <a:sy n="68" d="100"/>
        </p:scale>
        <p:origin x="14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32E1-8FEA-4E34-8BEE-B49C9EC1567F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C544-3D67-4B66-B1D9-A371C10D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1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32E1-8FEA-4E34-8BEE-B49C9EC1567F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C544-3D67-4B66-B1D9-A371C10D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2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32E1-8FEA-4E34-8BEE-B49C9EC1567F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C544-3D67-4B66-B1D9-A371C10D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8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32E1-8FEA-4E34-8BEE-B49C9EC1567F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C544-3D67-4B66-B1D9-A371C10D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8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32E1-8FEA-4E34-8BEE-B49C9EC1567F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C544-3D67-4B66-B1D9-A371C10D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1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32E1-8FEA-4E34-8BEE-B49C9EC1567F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C544-3D67-4B66-B1D9-A371C10D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0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32E1-8FEA-4E34-8BEE-B49C9EC1567F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C544-3D67-4B66-B1D9-A371C10D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6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32E1-8FEA-4E34-8BEE-B49C9EC1567F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C544-3D67-4B66-B1D9-A371C10D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7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32E1-8FEA-4E34-8BEE-B49C9EC1567F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C544-3D67-4B66-B1D9-A371C10D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5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32E1-8FEA-4E34-8BEE-B49C9EC1567F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C544-3D67-4B66-B1D9-A371C10D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9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32E1-8FEA-4E34-8BEE-B49C9EC1567F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AC544-3D67-4B66-B1D9-A371C10D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32E1-8FEA-4E34-8BEE-B49C9EC1567F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AC544-3D67-4B66-B1D9-A371C10D9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5505" y="-76200"/>
            <a:ext cx="10032905" cy="6934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4" t="26750" r="34857" b="11902"/>
          <a:stretch/>
        </p:blipFill>
        <p:spPr>
          <a:xfrm rot="4985446">
            <a:off x="6238690" y="4114800"/>
            <a:ext cx="2873829" cy="37398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46421" y="5292208"/>
            <a:ext cx="43052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AlphaMack AOE" panose="00000400000000000000" pitchFamily="2" charset="0"/>
                <a:cs typeface="MV Boli" panose="02000500030200090000" pitchFamily="2" charset="0"/>
              </a:rPr>
              <a:t>Gerenciamento</a:t>
            </a:r>
            <a:endParaRPr lang="en-US" sz="2800" dirty="0">
              <a:latin typeface="AlphaMack AOE" panose="00000400000000000000" pitchFamily="2" charset="0"/>
              <a:cs typeface="MV Boli" panose="02000500030200090000" pitchFamily="2" charset="0"/>
            </a:endParaRPr>
          </a:p>
          <a:p>
            <a:pPr algn="ctr"/>
            <a:r>
              <a:rPr lang="en-US" sz="2800" dirty="0">
                <a:latin typeface="AlphaMack AOE" panose="00000400000000000000" pitchFamily="2" charset="0"/>
                <a:cs typeface="MV Boli" panose="02000500030200090000" pitchFamily="2" charset="0"/>
              </a:rPr>
              <a:t>de </a:t>
            </a:r>
          </a:p>
          <a:p>
            <a:pPr algn="ctr"/>
            <a:r>
              <a:rPr lang="en-US" sz="2800" dirty="0" err="1">
                <a:latin typeface="AlphaMack AOE" panose="00000400000000000000" pitchFamily="2" charset="0"/>
                <a:cs typeface="MV Boli" panose="02000500030200090000" pitchFamily="2" charset="0"/>
              </a:rPr>
              <a:t>Projetos</a:t>
            </a:r>
            <a:endParaRPr lang="en-US" sz="2800" dirty="0">
              <a:latin typeface="AlphaMack AOE" panose="0000040000000000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42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90600" y="611520"/>
            <a:ext cx="6119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 err="1">
                <a:solidFill>
                  <a:schemeClr val="accent3">
                    <a:lumMod val="75000"/>
                  </a:schemeClr>
                </a:solidFill>
                <a:latin typeface="AlphaMack AOE" panose="00000400000000000000" pitchFamily="2" charset="0"/>
              </a:rPr>
              <a:t>Planejamento</a:t>
            </a:r>
            <a:endParaRPr lang="en-US" sz="4800" dirty="0">
              <a:solidFill>
                <a:schemeClr val="accent3">
                  <a:lumMod val="75000"/>
                </a:schemeClr>
              </a:solidFill>
              <a:latin typeface="AlphaMack AOE" panose="00000400000000000000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5800" y="1972315"/>
            <a:ext cx="7650481" cy="1304285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9873" y="2133600"/>
            <a:ext cx="7450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solidFill>
                  <a:schemeClr val="bg1"/>
                </a:solidFill>
              </a:rPr>
              <a:t>Organizar</a:t>
            </a:r>
            <a:r>
              <a:rPr lang="en-US" sz="2800" dirty="0">
                <a:solidFill>
                  <a:schemeClr val="bg1"/>
                </a:solidFill>
              </a:rPr>
              <a:t> as </a:t>
            </a:r>
            <a:r>
              <a:rPr lang="en-US" sz="2800" dirty="0" err="1">
                <a:solidFill>
                  <a:schemeClr val="bg1"/>
                </a:solidFill>
              </a:rPr>
              <a:t>ações</a:t>
            </a:r>
            <a:r>
              <a:rPr lang="en-US" sz="2800" dirty="0">
                <a:solidFill>
                  <a:schemeClr val="bg1"/>
                </a:solidFill>
              </a:rPr>
              <a:t> e </a:t>
            </a:r>
            <a:r>
              <a:rPr lang="en-US" sz="2800" dirty="0" err="1">
                <a:solidFill>
                  <a:schemeClr val="bg1"/>
                </a:solidFill>
              </a:rPr>
              <a:t>mobilizar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recursos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necessários</a:t>
            </a:r>
            <a:r>
              <a:rPr lang="en-US" sz="2800" dirty="0">
                <a:solidFill>
                  <a:schemeClr val="bg1"/>
                </a:solidFill>
              </a:rPr>
              <a:t> para </a:t>
            </a:r>
            <a:r>
              <a:rPr lang="en-US" sz="2800" dirty="0" err="1">
                <a:solidFill>
                  <a:schemeClr val="bg1"/>
                </a:solidFill>
              </a:rPr>
              <a:t>chegar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objetivo</a:t>
            </a:r>
            <a:r>
              <a:rPr lang="en-US" sz="2800" dirty="0">
                <a:solidFill>
                  <a:schemeClr val="bg1"/>
                </a:solidFill>
              </a:rPr>
              <a:t> final.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3505200"/>
            <a:ext cx="7297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000" dirty="0" err="1">
                <a:solidFill>
                  <a:schemeClr val="accent3">
                    <a:lumMod val="75000"/>
                  </a:schemeClr>
                </a:solidFill>
                <a:latin typeface="AlphaMack AOE" panose="00000400000000000000" pitchFamily="2" charset="0"/>
              </a:rPr>
              <a:t>Cronograma</a:t>
            </a:r>
            <a:endParaRPr lang="en-US" sz="4000" dirty="0">
              <a:solidFill>
                <a:schemeClr val="accent3">
                  <a:lumMod val="75000"/>
                </a:schemeClr>
              </a:solidFill>
              <a:latin typeface="AlphaMack AOE" panose="00000400000000000000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000" dirty="0" err="1">
                <a:solidFill>
                  <a:schemeClr val="accent3">
                    <a:lumMod val="75000"/>
                  </a:schemeClr>
                </a:solidFill>
                <a:latin typeface="AlphaMack AOE" panose="00000400000000000000" pitchFamily="2" charset="0"/>
              </a:rPr>
              <a:t>Análise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AlphaMack AOE" panose="00000400000000000000" pitchFamily="2" charset="0"/>
              </a:rPr>
              <a:t> dos </a:t>
            </a:r>
            <a:r>
              <a:rPr lang="en-US" sz="4000" dirty="0" err="1">
                <a:solidFill>
                  <a:schemeClr val="accent3">
                    <a:lumMod val="75000"/>
                  </a:schemeClr>
                </a:solidFill>
                <a:latin typeface="AlphaMack AOE" panose="00000400000000000000" pitchFamily="2" charset="0"/>
              </a:rPr>
              <a:t>recursos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AlphaMack AOE" panose="00000400000000000000" pitchFamily="2" charset="0"/>
              </a:rPr>
              <a:t> 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000" dirty="0" err="1">
                <a:solidFill>
                  <a:schemeClr val="accent3">
                    <a:lumMod val="75000"/>
                  </a:schemeClr>
                </a:solidFill>
                <a:latin typeface="AlphaMack AOE" panose="00000400000000000000" pitchFamily="2" charset="0"/>
              </a:rPr>
              <a:t>Definição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AlphaMack AOE" panose="00000400000000000000" pitchFamily="2" charset="0"/>
              </a:rPr>
              <a:t> dos </a:t>
            </a:r>
            <a:r>
              <a:rPr lang="en-US" sz="4000" dirty="0" err="1">
                <a:solidFill>
                  <a:schemeClr val="accent3">
                    <a:lumMod val="75000"/>
                  </a:schemeClr>
                </a:solidFill>
                <a:latin typeface="AlphaMack AOE" panose="00000400000000000000" pitchFamily="2" charset="0"/>
              </a:rPr>
              <a:t>Indicadores</a:t>
            </a:r>
            <a:endParaRPr lang="en-US" sz="4000" dirty="0">
              <a:solidFill>
                <a:schemeClr val="accent3">
                  <a:lumMod val="75000"/>
                </a:schemeClr>
              </a:solidFill>
              <a:latin typeface="AlphaMack AOE" panose="000004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950" y="229998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88771" y="725231"/>
            <a:ext cx="6272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 err="1">
                <a:solidFill>
                  <a:schemeClr val="accent4"/>
                </a:solidFill>
                <a:latin typeface="AlphaMack AOE" panose="00000400000000000000" pitchFamily="2" charset="0"/>
              </a:rPr>
              <a:t>Implementação</a:t>
            </a:r>
            <a:r>
              <a:rPr lang="en-US" sz="4800" dirty="0">
                <a:solidFill>
                  <a:schemeClr val="accent4"/>
                </a:solidFill>
                <a:latin typeface="AlphaMack AOE" panose="00000400000000000000" pitchFamily="2" charset="0"/>
              </a:rPr>
              <a:t>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85800" y="1972315"/>
            <a:ext cx="7650481" cy="130428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9873" y="2133600"/>
            <a:ext cx="7450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solidFill>
                  <a:schemeClr val="bg1"/>
                </a:solidFill>
              </a:rPr>
              <a:t>Gerenciar</a:t>
            </a:r>
            <a:r>
              <a:rPr lang="en-US" sz="2800" dirty="0">
                <a:solidFill>
                  <a:schemeClr val="bg1"/>
                </a:solidFill>
              </a:rPr>
              <a:t> e </a:t>
            </a:r>
            <a:r>
              <a:rPr lang="en-US" sz="2800" dirty="0" err="1">
                <a:solidFill>
                  <a:schemeClr val="bg1"/>
                </a:solidFill>
              </a:rPr>
              <a:t>executar</a:t>
            </a:r>
            <a:r>
              <a:rPr lang="en-US" sz="2800" dirty="0">
                <a:solidFill>
                  <a:schemeClr val="bg1"/>
                </a:solidFill>
              </a:rPr>
              <a:t> as </a:t>
            </a:r>
            <a:r>
              <a:rPr lang="en-US" sz="2800" dirty="0" err="1">
                <a:solidFill>
                  <a:schemeClr val="bg1"/>
                </a:solidFill>
              </a:rPr>
              <a:t>ações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dentro</a:t>
            </a:r>
            <a:r>
              <a:rPr lang="en-US" sz="2800" dirty="0">
                <a:solidFill>
                  <a:schemeClr val="bg1"/>
                </a:solidFill>
              </a:rPr>
              <a:t> do </a:t>
            </a:r>
            <a:r>
              <a:rPr lang="en-US" sz="2800" dirty="0" err="1">
                <a:solidFill>
                  <a:schemeClr val="bg1"/>
                </a:solidFill>
              </a:rPr>
              <a:t>escopo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prazo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custos</a:t>
            </a:r>
            <a:r>
              <a:rPr lang="en-US" sz="2800" dirty="0">
                <a:solidFill>
                  <a:schemeClr val="bg1"/>
                </a:solidFill>
              </a:rPr>
              <a:t> e </a:t>
            </a:r>
            <a:r>
              <a:rPr lang="en-US" sz="2800" dirty="0" err="1">
                <a:solidFill>
                  <a:schemeClr val="bg1"/>
                </a:solidFill>
              </a:rPr>
              <a:t>qualidade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definidos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3505200"/>
            <a:ext cx="7297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3200" dirty="0" err="1">
                <a:solidFill>
                  <a:schemeClr val="accent4"/>
                </a:solidFill>
                <a:latin typeface="AlphaMack AOE" panose="00000400000000000000" pitchFamily="2" charset="0"/>
              </a:rPr>
              <a:t>Ferramentas</a:t>
            </a:r>
            <a:r>
              <a:rPr lang="en-US" sz="3200" dirty="0">
                <a:solidFill>
                  <a:schemeClr val="accent4"/>
                </a:solidFill>
                <a:latin typeface="AlphaMack AOE" panose="00000400000000000000" pitchFamily="2" charset="0"/>
              </a:rPr>
              <a:t> de </a:t>
            </a:r>
            <a:r>
              <a:rPr lang="en-US" sz="3200" dirty="0" err="1">
                <a:solidFill>
                  <a:schemeClr val="accent4"/>
                </a:solidFill>
                <a:latin typeface="AlphaMack AOE" panose="00000400000000000000" pitchFamily="2" charset="0"/>
              </a:rPr>
              <a:t>acompanhamento</a:t>
            </a:r>
            <a:endParaRPr lang="en-US" sz="3200" dirty="0">
              <a:solidFill>
                <a:schemeClr val="accent4"/>
              </a:solidFill>
              <a:latin typeface="AlphaMack AOE" panose="00000400000000000000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3200" dirty="0" err="1">
                <a:solidFill>
                  <a:schemeClr val="accent4"/>
                </a:solidFill>
                <a:latin typeface="AlphaMack AOE" panose="00000400000000000000" pitchFamily="2" charset="0"/>
              </a:rPr>
              <a:t>Controle</a:t>
            </a:r>
            <a:r>
              <a:rPr lang="en-US" sz="3200" dirty="0">
                <a:solidFill>
                  <a:schemeClr val="accent4"/>
                </a:solidFill>
                <a:latin typeface="AlphaMack AOE" panose="00000400000000000000" pitchFamily="2" charset="0"/>
              </a:rPr>
              <a:t> dos </a:t>
            </a:r>
            <a:r>
              <a:rPr lang="en-US" sz="3200" dirty="0" err="1">
                <a:solidFill>
                  <a:schemeClr val="accent4"/>
                </a:solidFill>
                <a:latin typeface="AlphaMack AOE" panose="00000400000000000000" pitchFamily="2" charset="0"/>
              </a:rPr>
              <a:t>indicadores</a:t>
            </a:r>
            <a:endParaRPr lang="en-US" sz="3200" dirty="0">
              <a:solidFill>
                <a:schemeClr val="accent4"/>
              </a:solidFill>
              <a:latin typeface="AlphaMack AOE" panose="00000400000000000000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3200" dirty="0" err="1">
                <a:solidFill>
                  <a:schemeClr val="accent4"/>
                </a:solidFill>
                <a:latin typeface="AlphaMack AOE" panose="00000400000000000000" pitchFamily="2" charset="0"/>
              </a:rPr>
              <a:t>Controle</a:t>
            </a:r>
            <a:r>
              <a:rPr lang="en-US" sz="3200" dirty="0">
                <a:solidFill>
                  <a:schemeClr val="accent4"/>
                </a:solidFill>
                <a:latin typeface="AlphaMack AOE" panose="00000400000000000000" pitchFamily="2" charset="0"/>
              </a:rPr>
              <a:t> das </a:t>
            </a:r>
            <a:r>
              <a:rPr lang="en-US" sz="3200" dirty="0" err="1">
                <a:solidFill>
                  <a:schemeClr val="accent4"/>
                </a:solidFill>
                <a:latin typeface="AlphaMack AOE" panose="00000400000000000000" pitchFamily="2" charset="0"/>
              </a:rPr>
              <a:t>mudanças</a:t>
            </a:r>
            <a:r>
              <a:rPr lang="en-US" sz="3200" dirty="0">
                <a:solidFill>
                  <a:schemeClr val="accent4"/>
                </a:solidFill>
                <a:latin typeface="AlphaMack AOE" panose="00000400000000000000" pitchFamily="2" charset="0"/>
              </a:rPr>
              <a:t> 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3200" dirty="0" err="1">
                <a:solidFill>
                  <a:schemeClr val="accent4"/>
                </a:solidFill>
                <a:latin typeface="AlphaMack AOE" panose="00000400000000000000" pitchFamily="2" charset="0"/>
              </a:rPr>
              <a:t>Gestão</a:t>
            </a:r>
            <a:r>
              <a:rPr lang="en-US" sz="3200" dirty="0">
                <a:solidFill>
                  <a:schemeClr val="accent4"/>
                </a:solidFill>
                <a:latin typeface="AlphaMack AOE" panose="00000400000000000000" pitchFamily="2" charset="0"/>
              </a:rPr>
              <a:t> dos </a:t>
            </a:r>
            <a:r>
              <a:rPr lang="en-US" sz="3200" dirty="0" err="1">
                <a:solidFill>
                  <a:schemeClr val="accent4"/>
                </a:solidFill>
                <a:latin typeface="AlphaMack AOE" panose="00000400000000000000" pitchFamily="2" charset="0"/>
              </a:rPr>
              <a:t>Riscos</a:t>
            </a:r>
            <a:endParaRPr lang="en-US" sz="3200" dirty="0">
              <a:solidFill>
                <a:schemeClr val="accent4"/>
              </a:solidFill>
              <a:latin typeface="AlphaMack AOE" panose="000004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14"/>
          <a:stretch/>
        </p:blipFill>
        <p:spPr>
          <a:xfrm>
            <a:off x="6705600" y="91001"/>
            <a:ext cx="2027467" cy="18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089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2" t="11766" r="29191" b="7588"/>
          <a:stretch/>
        </p:blipFill>
        <p:spPr bwMode="auto">
          <a:xfrm>
            <a:off x="2156012" y="322729"/>
            <a:ext cx="4894730" cy="614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339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3" t="25064" r="15127" b="13419"/>
          <a:stretch/>
        </p:blipFill>
        <p:spPr bwMode="auto">
          <a:xfrm>
            <a:off x="430306" y="1219200"/>
            <a:ext cx="8351384" cy="4684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963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1" t="25529" r="17205" b="15000"/>
          <a:stretch/>
        </p:blipFill>
        <p:spPr bwMode="auto">
          <a:xfrm>
            <a:off x="658906" y="1532965"/>
            <a:ext cx="7947212" cy="4531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486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3400"/>
            <a:ext cx="8305800" cy="587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47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4138" y="556426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 err="1">
                <a:solidFill>
                  <a:schemeClr val="accent5">
                    <a:lumMod val="75000"/>
                  </a:schemeClr>
                </a:solidFill>
                <a:latin typeface="AlphaMack AOE" panose="00000400000000000000" pitchFamily="2" charset="0"/>
              </a:rPr>
              <a:t>Encerramento</a:t>
            </a:r>
            <a:endParaRPr lang="en-US" sz="6000" dirty="0">
              <a:solidFill>
                <a:schemeClr val="accent5">
                  <a:lumMod val="75000"/>
                </a:schemeClr>
              </a:solidFill>
              <a:latin typeface="AlphaMack AOE" panose="00000400000000000000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5800" y="1972315"/>
            <a:ext cx="7650481" cy="130428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9873" y="2133600"/>
            <a:ext cx="7450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solidFill>
                  <a:schemeClr val="bg1"/>
                </a:solidFill>
              </a:rPr>
              <a:t>Formalizar</a:t>
            </a:r>
            <a:r>
              <a:rPr lang="en-US" sz="2800" dirty="0">
                <a:solidFill>
                  <a:schemeClr val="bg1"/>
                </a:solidFill>
              </a:rPr>
              <a:t> a </a:t>
            </a:r>
            <a:r>
              <a:rPr lang="en-US" sz="2800" dirty="0" err="1">
                <a:solidFill>
                  <a:schemeClr val="bg1"/>
                </a:solidFill>
              </a:rPr>
              <a:t>conclusão</a:t>
            </a:r>
            <a:r>
              <a:rPr lang="en-US" sz="2800" dirty="0">
                <a:solidFill>
                  <a:schemeClr val="bg1"/>
                </a:solidFill>
              </a:rPr>
              <a:t> do </a:t>
            </a:r>
            <a:r>
              <a:rPr lang="en-US" sz="2800" dirty="0" err="1">
                <a:solidFill>
                  <a:schemeClr val="bg1"/>
                </a:solidFill>
              </a:rPr>
              <a:t>projeto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dirty="0" err="1">
                <a:solidFill>
                  <a:schemeClr val="bg1"/>
                </a:solidFill>
              </a:rPr>
              <a:t>capturar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os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ganhos</a:t>
            </a:r>
            <a:r>
              <a:rPr lang="en-US" sz="2800" dirty="0">
                <a:solidFill>
                  <a:schemeClr val="bg1"/>
                </a:solidFill>
              </a:rPr>
              <a:t> e </a:t>
            </a:r>
            <a:r>
              <a:rPr lang="en-US" sz="2800" dirty="0" err="1">
                <a:solidFill>
                  <a:schemeClr val="bg1"/>
                </a:solidFill>
              </a:rPr>
              <a:t>perpetuar</a:t>
            </a:r>
            <a:r>
              <a:rPr lang="en-US" sz="2800" dirty="0">
                <a:solidFill>
                  <a:schemeClr val="bg1"/>
                </a:solidFill>
              </a:rPr>
              <a:t> o </a:t>
            </a:r>
            <a:r>
              <a:rPr lang="en-US" sz="2800" dirty="0" err="1">
                <a:solidFill>
                  <a:schemeClr val="bg1"/>
                </a:solidFill>
              </a:rPr>
              <a:t>conhecimento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adquirido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3505200"/>
            <a:ext cx="7297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  <a:latin typeface="AlphaMack AOE" panose="00000400000000000000" pitchFamily="2" charset="0"/>
              </a:rPr>
              <a:t>Documentação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AlphaMack AOE" panose="00000400000000000000" pitchFamily="2" charset="0"/>
              </a:rPr>
              <a:t> Final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  <a:latin typeface="AlphaMack AOE" panose="00000400000000000000" pitchFamily="2" charset="0"/>
              </a:rPr>
              <a:t>Lições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AlphaMack AOE" panose="00000400000000000000" pitchFamily="2" charset="0"/>
              </a:rPr>
              <a:t> </a:t>
            </a: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  <a:latin typeface="AlphaMack AOE" panose="00000400000000000000" pitchFamily="2" charset="0"/>
              </a:rPr>
              <a:t>Aprendidas</a:t>
            </a:r>
            <a:r>
              <a:rPr lang="en-US" sz="4000" dirty="0">
                <a:solidFill>
                  <a:schemeClr val="accent5">
                    <a:lumMod val="50000"/>
                  </a:schemeClr>
                </a:solidFill>
                <a:latin typeface="AlphaMack AOE" panose="00000400000000000000" pitchFamily="2" charset="0"/>
              </a:rPr>
              <a:t> 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000" dirty="0" err="1">
                <a:solidFill>
                  <a:schemeClr val="accent5">
                    <a:lumMod val="50000"/>
                  </a:schemeClr>
                </a:solidFill>
                <a:latin typeface="AlphaMack AOE" panose="00000400000000000000" pitchFamily="2" charset="0"/>
              </a:rPr>
              <a:t>Comemoração</a:t>
            </a:r>
            <a:endParaRPr lang="en-US" sz="4000" dirty="0">
              <a:solidFill>
                <a:schemeClr val="accent5">
                  <a:lumMod val="50000"/>
                </a:schemeClr>
              </a:solidFill>
              <a:latin typeface="AlphaMack AOE" panose="00000400000000000000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21"/>
          <a:stretch/>
        </p:blipFill>
        <p:spPr>
          <a:xfrm>
            <a:off x="6844938" y="86059"/>
            <a:ext cx="1776548" cy="160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51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38" r="85489" b="33124"/>
          <a:stretch/>
        </p:blipFill>
        <p:spPr>
          <a:xfrm>
            <a:off x="7688122" y="4539343"/>
            <a:ext cx="1455878" cy="2318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679" b="68697"/>
          <a:stretch/>
        </p:blipFill>
        <p:spPr>
          <a:xfrm>
            <a:off x="-13063" y="0"/>
            <a:ext cx="634179" cy="21706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3" t="16750" r="70677" b="65934"/>
          <a:stretch/>
        </p:blipFill>
        <p:spPr>
          <a:xfrm>
            <a:off x="56606" y="5638800"/>
            <a:ext cx="2282420" cy="1200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" t="85683" r="73143"/>
          <a:stretch/>
        </p:blipFill>
        <p:spPr>
          <a:xfrm>
            <a:off x="6582905" y="0"/>
            <a:ext cx="2561095" cy="992777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11" r="46460" b="83250"/>
          <a:stretch/>
        </p:blipFill>
        <p:spPr>
          <a:xfrm>
            <a:off x="4953000" y="304800"/>
            <a:ext cx="1267097" cy="116150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31" t="56461" r="58932" b="28964"/>
          <a:stretch/>
        </p:blipFill>
        <p:spPr>
          <a:xfrm>
            <a:off x="990601" y="235131"/>
            <a:ext cx="1149531" cy="1031966"/>
          </a:xfrm>
          <a:prstGeom prst="ellipse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8" t="18781" r="44365" b="69616"/>
          <a:stretch/>
        </p:blipFill>
        <p:spPr>
          <a:xfrm>
            <a:off x="7276011" y="2554940"/>
            <a:ext cx="1663338" cy="1509961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4" t="65621" r="72096" b="20726"/>
          <a:stretch/>
        </p:blipFill>
        <p:spPr>
          <a:xfrm>
            <a:off x="2421371" y="304800"/>
            <a:ext cx="1717910" cy="9666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2" t="9682" r="68540" b="72168"/>
          <a:stretch/>
        </p:blipFill>
        <p:spPr>
          <a:xfrm>
            <a:off x="5856126" y="5105400"/>
            <a:ext cx="1453557" cy="1554279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82" t="66562" b="8924"/>
          <a:stretch/>
        </p:blipFill>
        <p:spPr>
          <a:xfrm>
            <a:off x="2952206" y="5234394"/>
            <a:ext cx="2610394" cy="16998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60" t="19435" b="71962"/>
          <a:stretch/>
        </p:blipFill>
        <p:spPr>
          <a:xfrm>
            <a:off x="338860" y="4241073"/>
            <a:ext cx="1408611" cy="5965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3" t="1100" r="63761" b="86969"/>
          <a:stretch/>
        </p:blipFill>
        <p:spPr>
          <a:xfrm>
            <a:off x="6130689" y="1466305"/>
            <a:ext cx="2976300" cy="8273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25" t="1099" b="84584"/>
          <a:stretch/>
        </p:blipFill>
        <p:spPr>
          <a:xfrm>
            <a:off x="76587" y="2667000"/>
            <a:ext cx="1121229" cy="992777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08" t="50000" r="5041" b="35219"/>
          <a:stretch/>
        </p:blipFill>
        <p:spPr>
          <a:xfrm>
            <a:off x="964475" y="1552507"/>
            <a:ext cx="1641699" cy="1482226"/>
          </a:xfrm>
          <a:prstGeom prst="ellipse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017427" y="2113475"/>
            <a:ext cx="70532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Explicar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o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que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é e o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que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não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é o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projeto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, para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que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ele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existe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e o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que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faz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cada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um no time.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0047" y="992777"/>
            <a:ext cx="77325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lphaMack AOE" panose="00000400000000000000" pitchFamily="2" charset="0"/>
                <a:cs typeface="MV Boli" panose="02000500030200090000" pitchFamily="2" charset="0"/>
              </a:rPr>
              <a:t>Com </a:t>
            </a:r>
            <a:r>
              <a:rPr lang="en-US" sz="3200" dirty="0" err="1">
                <a:solidFill>
                  <a:srgbClr val="FF0000"/>
                </a:solidFill>
                <a:latin typeface="AlphaMack AOE" panose="00000400000000000000" pitchFamily="2" charset="0"/>
                <a:cs typeface="MV Boli" panose="02000500030200090000" pitchFamily="2" charset="0"/>
              </a:rPr>
              <a:t>uma</a:t>
            </a:r>
            <a:r>
              <a:rPr lang="en-US" sz="3200" dirty="0">
                <a:solidFill>
                  <a:srgbClr val="FF0000"/>
                </a:solidFill>
                <a:latin typeface="AlphaMack AOE" panose="00000400000000000000" pitchFamily="2" charset="0"/>
                <a:cs typeface="MV Boli" panose="02000500030200090000" pitchFamily="2" charset="0"/>
              </a:rPr>
              <a:t> boa </a:t>
            </a:r>
            <a:r>
              <a:rPr lang="en-US" sz="3200" dirty="0" err="1">
                <a:solidFill>
                  <a:srgbClr val="FF0000"/>
                </a:solidFill>
                <a:latin typeface="AlphaMack AOE" panose="00000400000000000000" pitchFamily="2" charset="0"/>
                <a:cs typeface="MV Boli" panose="02000500030200090000" pitchFamily="2" charset="0"/>
              </a:rPr>
              <a:t>gestão</a:t>
            </a:r>
            <a:r>
              <a:rPr lang="en-US" sz="3200" dirty="0">
                <a:solidFill>
                  <a:srgbClr val="FF0000"/>
                </a:solidFill>
                <a:latin typeface="AlphaMack AOE" panose="00000400000000000000" pitchFamily="2" charset="0"/>
                <a:cs typeface="MV Boli" panose="02000500030200090000" pitchFamily="2" charset="0"/>
              </a:rPr>
              <a:t> de </a:t>
            </a:r>
            <a:r>
              <a:rPr lang="en-US" sz="3200" dirty="0" err="1">
                <a:solidFill>
                  <a:srgbClr val="FF0000"/>
                </a:solidFill>
                <a:latin typeface="AlphaMack AOE" panose="00000400000000000000" pitchFamily="2" charset="0"/>
                <a:cs typeface="MV Boli" panose="02000500030200090000" pitchFamily="2" charset="0"/>
              </a:rPr>
              <a:t>projetos</a:t>
            </a:r>
            <a:r>
              <a:rPr lang="en-US" sz="3200" dirty="0">
                <a:solidFill>
                  <a:srgbClr val="FF0000"/>
                </a:solidFill>
                <a:latin typeface="AlphaMack AOE" panose="00000400000000000000" pitchFamily="2" charset="0"/>
                <a:cs typeface="MV Boli" panose="02000500030200090000" pitchFamily="2" charset="0"/>
              </a:rPr>
              <a:t>, </a:t>
            </a:r>
            <a:r>
              <a:rPr lang="en-US" sz="3200" dirty="0" err="1">
                <a:solidFill>
                  <a:srgbClr val="FF0000"/>
                </a:solidFill>
                <a:latin typeface="AlphaMack AOE" panose="00000400000000000000" pitchFamily="2" charset="0"/>
                <a:cs typeface="MV Boli" panose="02000500030200090000" pitchFamily="2" charset="0"/>
              </a:rPr>
              <a:t>você</a:t>
            </a:r>
            <a:r>
              <a:rPr lang="en-US" sz="3200" dirty="0">
                <a:solidFill>
                  <a:srgbClr val="FF0000"/>
                </a:solidFill>
                <a:latin typeface="AlphaMack AOE" panose="00000400000000000000" pitchFamily="2" charset="0"/>
                <a:cs typeface="MV Boli" panose="02000500030200090000" pitchFamily="2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lphaMack AOE" panose="00000400000000000000" pitchFamily="2" charset="0"/>
                <a:cs typeface="MV Boli" panose="02000500030200090000" pitchFamily="2" charset="0"/>
              </a:rPr>
              <a:t>será</a:t>
            </a:r>
            <a:r>
              <a:rPr lang="en-US" sz="3200" dirty="0">
                <a:solidFill>
                  <a:srgbClr val="FF0000"/>
                </a:solidFill>
                <a:latin typeface="AlphaMack AOE" panose="00000400000000000000" pitchFamily="2" charset="0"/>
                <a:cs typeface="MV Boli" panose="02000500030200090000" pitchFamily="2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AlphaMack AOE" panose="00000400000000000000" pitchFamily="2" charset="0"/>
                <a:cs typeface="MV Boli" panose="02000500030200090000" pitchFamily="2" charset="0"/>
              </a:rPr>
              <a:t>capaz</a:t>
            </a:r>
            <a:r>
              <a:rPr lang="en-US" sz="3200" dirty="0">
                <a:solidFill>
                  <a:srgbClr val="FF0000"/>
                </a:solidFill>
                <a:latin typeface="AlphaMack AOE" panose="00000400000000000000" pitchFamily="2" charset="0"/>
                <a:cs typeface="MV Boli" panose="02000500030200090000" pitchFamily="2" charset="0"/>
              </a:rPr>
              <a:t> de: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17427" y="3243359"/>
            <a:ext cx="7053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Saber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dizer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com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fatos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concretos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e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regularidade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se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ele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está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no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caminho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correto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ou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por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que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não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está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.</a:t>
            </a:r>
          </a:p>
          <a:p>
            <a:endParaRPr lang="en-US" sz="2000" dirty="0">
              <a:latin typeface="AlphaMack AOE" panose="00000400000000000000" pitchFamily="2" charset="0"/>
              <a:cs typeface="MV Boli" panose="02000500030200090000" pitchFamily="2" charset="0"/>
            </a:endParaRPr>
          </a:p>
          <a:p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Não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ver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o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mesmo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problema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se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repetindo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seguidamente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.</a:t>
            </a:r>
          </a:p>
          <a:p>
            <a:endParaRPr lang="en-US" sz="2000" dirty="0">
              <a:latin typeface="AlphaMack AOE" panose="00000400000000000000" pitchFamily="2" charset="0"/>
              <a:cs typeface="MV Boli" panose="02000500030200090000" pitchFamily="2" charset="0"/>
            </a:endParaRPr>
          </a:p>
          <a:p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Não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gastar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mais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energia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controlando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do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que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tocando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 o </a:t>
            </a:r>
            <a:r>
              <a:rPr lang="en-US" sz="2000" dirty="0" err="1">
                <a:latin typeface="AlphaMack AOE" panose="00000400000000000000" pitchFamily="2" charset="0"/>
                <a:cs typeface="MV Boli" panose="02000500030200090000" pitchFamily="2" charset="0"/>
              </a:rPr>
              <a:t>projeto</a:t>
            </a:r>
            <a:r>
              <a:rPr lang="en-US" sz="2000" dirty="0">
                <a:latin typeface="AlphaMack AOE" panose="00000400000000000000" pitchFamily="2" charset="0"/>
                <a:cs typeface="MV Boli" panose="0200050003020009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613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3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6500"/>
                            </p:stCondLst>
                            <p:childTnLst>
                              <p:par>
                                <p:cTn id="5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8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95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7"/>
          <a:stretch/>
        </p:blipFill>
        <p:spPr>
          <a:xfrm>
            <a:off x="5334000" y="1632856"/>
            <a:ext cx="3086100" cy="29772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1295400"/>
            <a:ext cx="36619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>
                <a:latin typeface="AlphaMack AOE" panose="00000400000000000000" pitchFamily="2" charset="0"/>
                <a:cs typeface="MV Boli" panose="02000500030200090000" pitchFamily="2" charset="0"/>
              </a:rPr>
              <a:t>Mãos</a:t>
            </a:r>
            <a:r>
              <a:rPr lang="en-US" sz="8000" dirty="0">
                <a:latin typeface="AlphaMack AOE" panose="00000400000000000000" pitchFamily="2" charset="0"/>
                <a:cs typeface="MV Boli" panose="02000500030200090000" pitchFamily="2" charset="0"/>
              </a:rPr>
              <a:t> a </a:t>
            </a:r>
            <a:r>
              <a:rPr lang="en-US" sz="8000" dirty="0" err="1">
                <a:latin typeface="AlphaMack AOE" panose="00000400000000000000" pitchFamily="2" charset="0"/>
                <a:cs typeface="MV Boli" panose="02000500030200090000" pitchFamily="2" charset="0"/>
              </a:rPr>
              <a:t>Obra</a:t>
            </a:r>
            <a:endParaRPr lang="en-US" sz="8000" dirty="0">
              <a:latin typeface="AlphaMack AOE" panose="0000040000000000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642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992686"/>
              </p:ext>
            </p:extLst>
          </p:nvPr>
        </p:nvGraphicFramePr>
        <p:xfrm>
          <a:off x="990600" y="1524000"/>
          <a:ext cx="7239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Objetivo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Metas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Prazo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Responsáveis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Avaliação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976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39"/>
          <a:stretch/>
        </p:blipFill>
        <p:spPr>
          <a:xfrm>
            <a:off x="5791200" y="1371600"/>
            <a:ext cx="3771900" cy="35495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1143000"/>
            <a:ext cx="5486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accent5">
                    <a:lumMod val="50000"/>
                  </a:schemeClr>
                </a:solidFill>
                <a:latin typeface="AlphaMack AOE" panose="00000400000000000000" pitchFamily="2" charset="0"/>
              </a:rPr>
              <a:t>Os projetos podem ser definidos como um esforço temporário empreendido por uma equipe, os quais, através de uma metodologia específica e organizada, criam e/ou melhoram produtos, serviços, processos, sempre em busca de um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AlphaMack AOE" panose="00000400000000000000" pitchFamily="2" charset="0"/>
              </a:rPr>
              <a:t>resultado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lphaMack AOE" panose="00000400000000000000" pitchFamily="2" charset="0"/>
              </a:rPr>
              <a:t>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AlphaMack AOE" panose="00000400000000000000" pitchFamily="2" charset="0"/>
              </a:rPr>
              <a:t>exclusivo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lphaMack AOE" panose="00000400000000000000" pitchFamily="2" charset="0"/>
              </a:rPr>
              <a:t> e </a:t>
            </a:r>
            <a:r>
              <a:rPr lang="en-US" sz="2400" dirty="0" err="1">
                <a:solidFill>
                  <a:schemeClr val="accent5">
                    <a:lumMod val="50000"/>
                  </a:schemeClr>
                </a:solidFill>
                <a:latin typeface="AlphaMack AOE" panose="00000400000000000000" pitchFamily="2" charset="0"/>
              </a:rPr>
              <a:t>positivo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AlphaMack AOE" panose="000004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271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QUE BOM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QUE PENA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QUE TAL</a:t>
            </a:r>
          </a:p>
        </p:txBody>
      </p:sp>
      <p:sp>
        <p:nvSpPr>
          <p:cNvPr id="4" name="Smiley Face 3"/>
          <p:cNvSpPr/>
          <p:nvPr/>
        </p:nvSpPr>
        <p:spPr>
          <a:xfrm>
            <a:off x="1143000" y="1371600"/>
            <a:ext cx="914400" cy="914400"/>
          </a:xfrm>
          <a:prstGeom prst="smileyFace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/>
          <p:cNvSpPr/>
          <p:nvPr/>
        </p:nvSpPr>
        <p:spPr>
          <a:xfrm>
            <a:off x="1143000" y="3124200"/>
            <a:ext cx="914400" cy="914400"/>
          </a:xfrm>
          <a:prstGeom prst="smileyFace">
            <a:avLst>
              <a:gd name="adj" fmla="val -4653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/>
          <p:cNvSpPr/>
          <p:nvPr/>
        </p:nvSpPr>
        <p:spPr>
          <a:xfrm>
            <a:off x="1143000" y="5029200"/>
            <a:ext cx="914400" cy="914400"/>
          </a:xfrm>
          <a:prstGeom prst="smileyFace">
            <a:avLst>
              <a:gd name="adj" fmla="val 4653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12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16764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Luiz Carlos Takeshi Tanaka – </a:t>
            </a:r>
            <a:r>
              <a:rPr lang="en-US" b="1" dirty="0" err="1"/>
              <a:t>Gestão</a:t>
            </a:r>
            <a:r>
              <a:rPr lang="en-US" b="1" dirty="0"/>
              <a:t> de </a:t>
            </a:r>
            <a:r>
              <a:rPr lang="en-US" b="1" dirty="0" err="1"/>
              <a:t>Projetos</a:t>
            </a: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Karina </a:t>
            </a:r>
            <a:r>
              <a:rPr lang="en-US" b="1" dirty="0" err="1"/>
              <a:t>Murgel</a:t>
            </a:r>
            <a:r>
              <a:rPr lang="en-US" b="1" dirty="0"/>
              <a:t> – </a:t>
            </a:r>
            <a:r>
              <a:rPr lang="en-US" b="1" dirty="0" err="1"/>
              <a:t>Gestão</a:t>
            </a:r>
            <a:r>
              <a:rPr lang="en-US" b="1" dirty="0"/>
              <a:t> de </a:t>
            </a:r>
            <a:r>
              <a:rPr lang="en-US" b="1" dirty="0" err="1"/>
              <a:t>Projetos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018903"/>
            <a:ext cx="77325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>
                <a:solidFill>
                  <a:srgbClr val="FF0000"/>
                </a:solidFill>
                <a:latin typeface="AlphaMack AOE" panose="00000400000000000000" pitchFamily="2" charset="0"/>
                <a:cs typeface="MV Boli" panose="02000500030200090000" pitchFamily="2" charset="0"/>
              </a:rPr>
              <a:t>Referências</a:t>
            </a:r>
            <a:endParaRPr lang="en-US" sz="6600" dirty="0">
              <a:solidFill>
                <a:srgbClr val="FF0000"/>
              </a:solidFill>
              <a:latin typeface="AlphaMack AOE" panose="0000040000000000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5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306" y="0"/>
            <a:ext cx="955183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5200" y="304800"/>
            <a:ext cx="563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C000"/>
                </a:solidFill>
                <a:latin typeface="AlphaMack AOE" panose="00000400000000000000" pitchFamily="2" charset="0"/>
              </a:rPr>
              <a:t>31 % </a:t>
            </a:r>
            <a:r>
              <a:rPr lang="en-US" sz="2800" dirty="0">
                <a:solidFill>
                  <a:schemeClr val="bg1"/>
                </a:solidFill>
                <a:latin typeface="AlphaMack AOE" panose="00000400000000000000" pitchFamily="2" charset="0"/>
              </a:rPr>
              <a:t>de </a:t>
            </a:r>
            <a:r>
              <a:rPr lang="en-US" sz="2800" dirty="0" err="1">
                <a:solidFill>
                  <a:schemeClr val="bg1"/>
                </a:solidFill>
                <a:latin typeface="AlphaMack AOE" panose="00000400000000000000" pitchFamily="2" charset="0"/>
              </a:rPr>
              <a:t>todos</a:t>
            </a:r>
            <a:r>
              <a:rPr lang="en-US" sz="2800" dirty="0">
                <a:solidFill>
                  <a:schemeClr val="bg1"/>
                </a:solidFill>
                <a:latin typeface="AlphaMack AOE" panose="000004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lphaMack AOE" panose="00000400000000000000" pitchFamily="2" charset="0"/>
              </a:rPr>
              <a:t>os</a:t>
            </a:r>
            <a:r>
              <a:rPr lang="en-US" sz="2800" dirty="0">
                <a:solidFill>
                  <a:schemeClr val="bg1"/>
                </a:solidFill>
                <a:latin typeface="AlphaMack AOE" panose="000004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lphaMack AOE" panose="00000400000000000000" pitchFamily="2" charset="0"/>
              </a:rPr>
              <a:t>projetos</a:t>
            </a:r>
            <a:r>
              <a:rPr lang="en-US" sz="2800" dirty="0">
                <a:solidFill>
                  <a:schemeClr val="bg1"/>
                </a:solidFill>
                <a:latin typeface="AlphaMack AOE" panose="000004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lphaMack AOE" panose="00000400000000000000" pitchFamily="2" charset="0"/>
              </a:rPr>
              <a:t>são</a:t>
            </a:r>
            <a:r>
              <a:rPr lang="en-US" sz="2800" dirty="0">
                <a:solidFill>
                  <a:schemeClr val="bg1"/>
                </a:solidFill>
                <a:latin typeface="AlphaMack AOE" panose="000004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lphaMack AOE" panose="00000400000000000000" pitchFamily="2" charset="0"/>
              </a:rPr>
              <a:t>cancelados</a:t>
            </a:r>
            <a:r>
              <a:rPr lang="en-US" sz="2800" dirty="0">
                <a:solidFill>
                  <a:schemeClr val="bg1"/>
                </a:solidFill>
                <a:latin typeface="AlphaMack AOE" panose="00000400000000000000" pitchFamily="2" charset="0"/>
              </a:rPr>
              <a:t> antes de </a:t>
            </a:r>
            <a:r>
              <a:rPr lang="en-US" sz="2800" dirty="0" err="1">
                <a:solidFill>
                  <a:schemeClr val="bg1"/>
                </a:solidFill>
                <a:latin typeface="AlphaMack AOE" panose="00000400000000000000" pitchFamily="2" charset="0"/>
              </a:rPr>
              <a:t>seu</a:t>
            </a:r>
            <a:r>
              <a:rPr lang="en-US" sz="2800" dirty="0">
                <a:solidFill>
                  <a:schemeClr val="bg1"/>
                </a:solidFill>
                <a:latin typeface="AlphaMack AOE" panose="000004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lphaMack AOE" panose="00000400000000000000" pitchFamily="2" charset="0"/>
              </a:rPr>
              <a:t>término</a:t>
            </a:r>
            <a:r>
              <a:rPr lang="en-US" sz="2800" dirty="0">
                <a:solidFill>
                  <a:schemeClr val="bg1"/>
                </a:solidFill>
                <a:latin typeface="AlphaMack AOE" panose="00000400000000000000" pitchFamily="2" charset="0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10200" y="6550223"/>
            <a:ext cx="419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Fonte: Project Management Institute (PMI), 2009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5200" y="304800"/>
            <a:ext cx="563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dirty="0">
              <a:solidFill>
                <a:schemeClr val="bg1"/>
              </a:solidFill>
              <a:latin typeface="AlphaMack AOE" panose="00000400000000000000" pitchFamily="2" charset="0"/>
            </a:endParaRPr>
          </a:p>
          <a:p>
            <a:pPr algn="ctr"/>
            <a:endParaRPr lang="en-US" sz="2800" dirty="0">
              <a:solidFill>
                <a:schemeClr val="bg1"/>
              </a:solidFill>
              <a:latin typeface="AlphaMack AOE" panose="00000400000000000000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1400" y="4644100"/>
            <a:ext cx="5638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AlphaMack AOE" panose="00000400000000000000" pitchFamily="2" charset="0"/>
              </a:rPr>
              <a:t>Os</a:t>
            </a:r>
            <a:r>
              <a:rPr lang="en-US" sz="2800" dirty="0">
                <a:solidFill>
                  <a:schemeClr val="bg1"/>
                </a:solidFill>
                <a:latin typeface="AlphaMack AOE" panose="000004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lphaMack AOE" panose="00000400000000000000" pitchFamily="2" charset="0"/>
              </a:rPr>
              <a:t>projetos</a:t>
            </a:r>
            <a:r>
              <a:rPr lang="en-US" sz="2800" dirty="0">
                <a:solidFill>
                  <a:schemeClr val="bg1"/>
                </a:solidFill>
                <a:latin typeface="AlphaMack AOE" panose="000004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lphaMack AOE" panose="00000400000000000000" pitchFamily="2" charset="0"/>
              </a:rPr>
              <a:t>ultrapassam</a:t>
            </a:r>
            <a:r>
              <a:rPr lang="en-US" sz="2800" dirty="0">
                <a:solidFill>
                  <a:schemeClr val="bg1"/>
                </a:solidFill>
                <a:latin typeface="AlphaMack AOE" panose="00000400000000000000" pitchFamily="2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AlphaMack AOE" panose="00000400000000000000" pitchFamily="2" charset="0"/>
              </a:rPr>
              <a:t>em</a:t>
            </a:r>
            <a:r>
              <a:rPr lang="en-US" sz="2800" dirty="0">
                <a:solidFill>
                  <a:schemeClr val="bg1"/>
                </a:solidFill>
                <a:latin typeface="AlphaMack AOE" panose="000004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lphaMack AOE" panose="00000400000000000000" pitchFamily="2" charset="0"/>
              </a:rPr>
              <a:t>média</a:t>
            </a:r>
            <a:r>
              <a:rPr lang="en-US" sz="2800" dirty="0">
                <a:solidFill>
                  <a:schemeClr val="bg1"/>
                </a:solidFill>
                <a:latin typeface="AlphaMack AOE" panose="00000400000000000000" pitchFamily="2" charset="0"/>
              </a:rPr>
              <a:t>, </a:t>
            </a:r>
            <a:r>
              <a:rPr lang="en-US" sz="2800" dirty="0">
                <a:solidFill>
                  <a:srgbClr val="FFC000"/>
                </a:solidFill>
                <a:latin typeface="AlphaMack AOE" panose="00000400000000000000" pitchFamily="2" charset="0"/>
              </a:rPr>
              <a:t>222% </a:t>
            </a:r>
            <a:r>
              <a:rPr lang="en-US" sz="2800" dirty="0">
                <a:solidFill>
                  <a:schemeClr val="bg1"/>
                </a:solidFill>
                <a:latin typeface="AlphaMack AOE" panose="00000400000000000000" pitchFamily="2" charset="0"/>
              </a:rPr>
              <a:t>do </a:t>
            </a:r>
            <a:r>
              <a:rPr lang="en-US" sz="2800" dirty="0" err="1">
                <a:solidFill>
                  <a:schemeClr val="bg1"/>
                </a:solidFill>
                <a:latin typeface="AlphaMack AOE" panose="00000400000000000000" pitchFamily="2" charset="0"/>
              </a:rPr>
              <a:t>prazo</a:t>
            </a:r>
            <a:r>
              <a:rPr lang="en-US" sz="2800" dirty="0">
                <a:solidFill>
                  <a:schemeClr val="bg1"/>
                </a:solidFill>
                <a:latin typeface="AlphaMack AOE" panose="000004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lphaMack AOE" panose="00000400000000000000" pitchFamily="2" charset="0"/>
              </a:rPr>
              <a:t>originalmente</a:t>
            </a:r>
            <a:r>
              <a:rPr lang="en-US" sz="2800" dirty="0">
                <a:solidFill>
                  <a:schemeClr val="bg1"/>
                </a:solidFill>
                <a:latin typeface="AlphaMack AOE" panose="000004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lphaMack AOE" panose="00000400000000000000" pitchFamily="2" charset="0"/>
              </a:rPr>
              <a:t>estimado</a:t>
            </a:r>
            <a:r>
              <a:rPr lang="en-US" sz="2800" dirty="0">
                <a:solidFill>
                  <a:schemeClr val="bg1"/>
                </a:solidFill>
                <a:latin typeface="AlphaMack AOE" panose="00000400000000000000" pitchFamily="2" charset="0"/>
              </a:rPr>
              <a:t>.</a:t>
            </a:r>
          </a:p>
          <a:p>
            <a:pPr algn="ctr"/>
            <a:endParaRPr lang="en-US" sz="2800" dirty="0">
              <a:solidFill>
                <a:schemeClr val="bg1"/>
              </a:solidFill>
              <a:latin typeface="AlphaMack AOE" panose="00000400000000000000" pitchFamily="2" charset="0"/>
            </a:endParaRPr>
          </a:p>
          <a:p>
            <a:pPr algn="ctr"/>
            <a:endParaRPr lang="en-US" sz="2800" dirty="0">
              <a:solidFill>
                <a:schemeClr val="bg1"/>
              </a:solidFill>
              <a:latin typeface="AlphaMack AOE" panose="000004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5200" y="2295942"/>
            <a:ext cx="563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AlphaMack AOE" panose="00000400000000000000" pitchFamily="2" charset="0"/>
              </a:rPr>
              <a:t>Os</a:t>
            </a:r>
            <a:r>
              <a:rPr lang="en-US" sz="2800" dirty="0">
                <a:solidFill>
                  <a:schemeClr val="bg1"/>
                </a:solidFill>
                <a:latin typeface="AlphaMack AOE" panose="000004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lphaMack AOE" panose="00000400000000000000" pitchFamily="2" charset="0"/>
              </a:rPr>
              <a:t>projetos</a:t>
            </a:r>
            <a:r>
              <a:rPr lang="en-US" sz="2800" dirty="0">
                <a:solidFill>
                  <a:schemeClr val="bg1"/>
                </a:solidFill>
                <a:latin typeface="AlphaMack AOE" panose="000004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lphaMack AOE" panose="00000400000000000000" pitchFamily="2" charset="0"/>
              </a:rPr>
              <a:t>ultrapassam</a:t>
            </a:r>
            <a:r>
              <a:rPr lang="en-US" sz="2800" dirty="0">
                <a:solidFill>
                  <a:schemeClr val="bg1"/>
                </a:solidFill>
                <a:latin typeface="AlphaMack AOE" panose="00000400000000000000" pitchFamily="2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AlphaMack AOE" panose="00000400000000000000" pitchFamily="2" charset="0"/>
              </a:rPr>
              <a:t>em</a:t>
            </a:r>
            <a:r>
              <a:rPr lang="en-US" sz="2800" dirty="0">
                <a:solidFill>
                  <a:schemeClr val="bg1"/>
                </a:solidFill>
                <a:latin typeface="AlphaMack AOE" panose="000004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lphaMack AOE" panose="00000400000000000000" pitchFamily="2" charset="0"/>
              </a:rPr>
              <a:t>média</a:t>
            </a:r>
            <a:r>
              <a:rPr lang="en-US" sz="2800" dirty="0">
                <a:solidFill>
                  <a:schemeClr val="bg1"/>
                </a:solidFill>
                <a:latin typeface="AlphaMack AOE" panose="00000400000000000000" pitchFamily="2" charset="0"/>
              </a:rPr>
              <a:t>, </a:t>
            </a:r>
            <a:r>
              <a:rPr lang="en-US" sz="2800" dirty="0">
                <a:solidFill>
                  <a:srgbClr val="FFC000"/>
                </a:solidFill>
                <a:latin typeface="AlphaMack AOE" panose="00000400000000000000" pitchFamily="2" charset="0"/>
              </a:rPr>
              <a:t>189% </a:t>
            </a:r>
            <a:r>
              <a:rPr lang="en-US" sz="2800" dirty="0">
                <a:solidFill>
                  <a:schemeClr val="bg1"/>
                </a:solidFill>
                <a:latin typeface="AlphaMack AOE" panose="00000400000000000000" pitchFamily="2" charset="0"/>
              </a:rPr>
              <a:t>dos </a:t>
            </a:r>
            <a:r>
              <a:rPr lang="en-US" sz="2800" dirty="0" err="1">
                <a:solidFill>
                  <a:schemeClr val="bg1"/>
                </a:solidFill>
                <a:latin typeface="AlphaMack AOE" panose="00000400000000000000" pitchFamily="2" charset="0"/>
              </a:rPr>
              <a:t>custos</a:t>
            </a:r>
            <a:r>
              <a:rPr lang="en-US" sz="2800" dirty="0">
                <a:solidFill>
                  <a:schemeClr val="bg1"/>
                </a:solidFill>
                <a:latin typeface="AlphaMack AOE" panose="000004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lphaMack AOE" panose="00000400000000000000" pitchFamily="2" charset="0"/>
              </a:rPr>
              <a:t>originalmente</a:t>
            </a:r>
            <a:r>
              <a:rPr lang="en-US" sz="2800" dirty="0">
                <a:solidFill>
                  <a:schemeClr val="bg1"/>
                </a:solidFill>
                <a:latin typeface="AlphaMack AOE" panose="00000400000000000000" pitchFamily="2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AlphaMack AOE" panose="00000400000000000000" pitchFamily="2" charset="0"/>
              </a:rPr>
              <a:t>estimados</a:t>
            </a:r>
            <a:r>
              <a:rPr lang="en-US" sz="2800" dirty="0">
                <a:solidFill>
                  <a:schemeClr val="bg1"/>
                </a:solidFill>
                <a:latin typeface="AlphaMack AOE" panose="000004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631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6" t="43059" r="46287" b="17059"/>
          <a:stretch/>
        </p:blipFill>
        <p:spPr bwMode="auto">
          <a:xfrm>
            <a:off x="3393140" y="2057400"/>
            <a:ext cx="5446060" cy="414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0200" y="6550223"/>
            <a:ext cx="419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Fonte: Project Management Institute (PMI), 2009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685800"/>
            <a:ext cx="41387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accent4">
                    <a:lumMod val="75000"/>
                  </a:schemeClr>
                </a:solidFill>
                <a:latin typeface="AlphaMack AOE" panose="00000400000000000000" pitchFamily="2" charset="0"/>
              </a:rPr>
              <a:t>Principais</a:t>
            </a:r>
            <a:r>
              <a:rPr lang="en-US" sz="4400" dirty="0">
                <a:solidFill>
                  <a:schemeClr val="accent4">
                    <a:lumMod val="75000"/>
                  </a:schemeClr>
                </a:solidFill>
                <a:latin typeface="AlphaMack AOE" panose="00000400000000000000" pitchFamily="2" charset="0"/>
              </a:rPr>
              <a:t> </a:t>
            </a:r>
            <a:r>
              <a:rPr lang="en-US" sz="4400" dirty="0" err="1">
                <a:solidFill>
                  <a:schemeClr val="accent4">
                    <a:lumMod val="75000"/>
                  </a:schemeClr>
                </a:solidFill>
                <a:latin typeface="AlphaMack AOE" panose="00000400000000000000" pitchFamily="2" charset="0"/>
              </a:rPr>
              <a:t>Problemas</a:t>
            </a:r>
            <a:endParaRPr lang="en-US" sz="4400" dirty="0">
              <a:solidFill>
                <a:schemeClr val="accent4">
                  <a:lumMod val="75000"/>
                </a:schemeClr>
              </a:solidFill>
              <a:latin typeface="AlphaMack AO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3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25305" y="1414668"/>
            <a:ext cx="3657600" cy="3505200"/>
          </a:xfrm>
          <a:prstGeom prst="triangle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" name="TextBox 4"/>
          <p:cNvSpPr txBox="1"/>
          <p:nvPr/>
        </p:nvSpPr>
        <p:spPr>
          <a:xfrm>
            <a:off x="2133600" y="87437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lphaMack AOE" panose="00000400000000000000" pitchFamily="2" charset="0"/>
              </a:rPr>
              <a:t>Escopo</a:t>
            </a:r>
            <a:endParaRPr lang="en-US" dirty="0">
              <a:latin typeface="AlphaMack AOE" panose="000004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1257" y="505097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phaMack AOE" panose="00000400000000000000" pitchFamily="2" charset="0"/>
              </a:rPr>
              <a:t>Tempo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91000" y="502769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lphaMack AOE" panose="00000400000000000000" pitchFamily="2" charset="0"/>
              </a:rPr>
              <a:t>Custo</a:t>
            </a:r>
            <a:endParaRPr lang="en-US" dirty="0">
              <a:latin typeface="AlphaMack AOE" panose="00000400000000000000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0" y="1715896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r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4"/>
                </a:solidFill>
                <a:latin typeface="AlphaMack AOE" panose="00000400000000000000" pitchFamily="2" charset="0"/>
                <a:cs typeface="MV Boli" panose="02000500030200090000" pitchFamily="2" charset="0"/>
              </a:rPr>
              <a:t>Agilidade</a:t>
            </a:r>
            <a:endParaRPr lang="en-US" sz="2000" dirty="0">
              <a:solidFill>
                <a:schemeClr val="accent4"/>
              </a:solidFill>
              <a:latin typeface="AlphaMack AOE" panose="00000400000000000000" pitchFamily="2" charset="0"/>
              <a:cs typeface="MV Boli" panose="0200050003020009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0" y="2538327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rgbClr val="FF0000"/>
                </a:solidFill>
                <a:latin typeface="AlphaMack AOE" panose="00000400000000000000" pitchFamily="2" charset="0"/>
                <a:cs typeface="MV Boli" panose="02000500030200090000" pitchFamily="2" charset="0"/>
              </a:rPr>
              <a:t>Eficiência</a:t>
            </a:r>
            <a:endParaRPr lang="en-US" sz="2000" dirty="0">
              <a:solidFill>
                <a:srgbClr val="FF0000"/>
              </a:solidFill>
              <a:latin typeface="AlphaMack AOE" panose="00000400000000000000" pitchFamily="2" charset="0"/>
              <a:cs typeface="MV Boli" panose="0200050003020009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6400" y="3376527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5"/>
                </a:solidFill>
                <a:latin typeface="AlphaMack AOE" panose="00000400000000000000" pitchFamily="2" charset="0"/>
                <a:cs typeface="MV Boli" panose="02000500030200090000" pitchFamily="2" charset="0"/>
              </a:rPr>
              <a:t>Controle</a:t>
            </a:r>
            <a:endParaRPr lang="en-US" sz="2000" dirty="0">
              <a:solidFill>
                <a:schemeClr val="accent5"/>
              </a:solidFill>
              <a:latin typeface="AlphaMack AOE" panose="0000040000000000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73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289" y="1830198"/>
            <a:ext cx="1600200" cy="1600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5"/>
          <a:stretch/>
        </p:blipFill>
        <p:spPr>
          <a:xfrm>
            <a:off x="653116" y="1580915"/>
            <a:ext cx="1794017" cy="16841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21"/>
          <a:stretch/>
        </p:blipFill>
        <p:spPr>
          <a:xfrm>
            <a:off x="6844938" y="1914302"/>
            <a:ext cx="1776548" cy="16055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14"/>
          <a:stretch/>
        </p:blipFill>
        <p:spPr>
          <a:xfrm>
            <a:off x="4344489" y="1383671"/>
            <a:ext cx="2260963" cy="2096666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09600" y="3505200"/>
            <a:ext cx="1881051" cy="2286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Rounded Rectangle 6"/>
          <p:cNvSpPr/>
          <p:nvPr/>
        </p:nvSpPr>
        <p:spPr>
          <a:xfrm>
            <a:off x="2667001" y="3505200"/>
            <a:ext cx="1881051" cy="2286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Rounded Rectangle 7"/>
          <p:cNvSpPr/>
          <p:nvPr/>
        </p:nvSpPr>
        <p:spPr>
          <a:xfrm>
            <a:off x="4724401" y="3505200"/>
            <a:ext cx="1881051" cy="228600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Rounded Rectangle 8"/>
          <p:cNvSpPr/>
          <p:nvPr/>
        </p:nvSpPr>
        <p:spPr>
          <a:xfrm>
            <a:off x="6781801" y="3505200"/>
            <a:ext cx="1881051" cy="2286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" name="TextBox 9"/>
          <p:cNvSpPr txBox="1"/>
          <p:nvPr/>
        </p:nvSpPr>
        <p:spPr>
          <a:xfrm>
            <a:off x="890450" y="381000"/>
            <a:ext cx="4138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AlphaMack AOE" panose="00000400000000000000" pitchFamily="2" charset="0"/>
              </a:rPr>
              <a:t>Fases</a:t>
            </a:r>
            <a:r>
              <a:rPr lang="en-US" sz="3600" dirty="0">
                <a:latin typeface="AlphaMack AOE" panose="00000400000000000000" pitchFamily="2" charset="0"/>
              </a:rPr>
              <a:t> de um </a:t>
            </a:r>
            <a:r>
              <a:rPr lang="en-US" sz="3600" dirty="0" err="1">
                <a:latin typeface="AlphaMack AOE" panose="00000400000000000000" pitchFamily="2" charset="0"/>
              </a:rPr>
              <a:t>Projeto</a:t>
            </a:r>
            <a:endParaRPr lang="en-US" sz="3600" dirty="0">
              <a:latin typeface="AlphaMack AOE" panose="000004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1288" y="5752170"/>
            <a:ext cx="2526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lphaMack AOE" panose="00000400000000000000" pitchFamily="2" charset="0"/>
              </a:rPr>
              <a:t>Preparação</a:t>
            </a:r>
            <a:endParaRPr lang="en-US" sz="2400" dirty="0">
              <a:latin typeface="AlphaMack AOE" panose="000004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8954" y="5763332"/>
            <a:ext cx="2526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lphaMack AOE" panose="00000400000000000000" pitchFamily="2" charset="0"/>
              </a:rPr>
              <a:t>Planejamento</a:t>
            </a:r>
            <a:endParaRPr lang="en-US" sz="2400" dirty="0">
              <a:latin typeface="AlphaMack AOE" panose="000004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85590" y="5785452"/>
            <a:ext cx="2526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lphaMack AOE" panose="00000400000000000000" pitchFamily="2" charset="0"/>
              </a:rPr>
              <a:t>Implantação</a:t>
            </a:r>
            <a:endParaRPr lang="en-US" sz="2400" dirty="0">
              <a:latin typeface="AlphaMack AOE" panose="000004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56051" y="5789951"/>
            <a:ext cx="2526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lphaMack AOE" panose="00000400000000000000" pitchFamily="2" charset="0"/>
              </a:rPr>
              <a:t>Encerramento</a:t>
            </a:r>
            <a:endParaRPr lang="en-US" sz="2400" dirty="0">
              <a:latin typeface="AlphaMack AOE" panose="000004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8200" y="3872805"/>
            <a:ext cx="1459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Definir</a:t>
            </a:r>
            <a:r>
              <a:rPr lang="en-US" sz="1400" b="1" dirty="0">
                <a:solidFill>
                  <a:schemeClr val="bg1"/>
                </a:solidFill>
              </a:rPr>
              <a:t> o </a:t>
            </a:r>
            <a:r>
              <a:rPr lang="en-US" sz="1400" b="1" dirty="0" err="1">
                <a:solidFill>
                  <a:schemeClr val="bg1"/>
                </a:solidFill>
              </a:rPr>
              <a:t>Destino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95600" y="4151293"/>
            <a:ext cx="1459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Traçar</a:t>
            </a:r>
            <a:r>
              <a:rPr lang="en-US" sz="1400" b="1" dirty="0">
                <a:solidFill>
                  <a:schemeClr val="bg1"/>
                </a:solidFill>
              </a:rPr>
              <a:t> o </a:t>
            </a:r>
            <a:r>
              <a:rPr lang="en-US" sz="1400" b="1" dirty="0" err="1">
                <a:solidFill>
                  <a:schemeClr val="bg1"/>
                </a:solidFill>
              </a:rPr>
              <a:t>caminho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53000" y="4114800"/>
            <a:ext cx="1459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Manter</a:t>
            </a:r>
            <a:r>
              <a:rPr lang="en-US" sz="1400" b="1" dirty="0">
                <a:solidFill>
                  <a:schemeClr val="bg1"/>
                </a:solidFill>
              </a:rPr>
              <a:t> o </a:t>
            </a:r>
            <a:r>
              <a:rPr lang="en-US" sz="1400" b="1" dirty="0" err="1">
                <a:solidFill>
                  <a:schemeClr val="bg1"/>
                </a:solidFill>
              </a:rPr>
              <a:t>Rumo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34200" y="4151293"/>
            <a:ext cx="1625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chemeClr val="bg1"/>
                </a:solidFill>
              </a:rPr>
              <a:t>Aprender</a:t>
            </a:r>
            <a:r>
              <a:rPr lang="en-US" sz="1400" b="1" dirty="0">
                <a:solidFill>
                  <a:schemeClr val="bg1"/>
                </a:solidFill>
              </a:rPr>
              <a:t> e </a:t>
            </a:r>
            <a:r>
              <a:rPr lang="en-US" sz="1400" b="1" dirty="0" err="1">
                <a:solidFill>
                  <a:schemeClr val="bg1"/>
                </a:solidFill>
              </a:rPr>
              <a:t>Crescer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80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38" r="85489" b="33124"/>
          <a:stretch/>
        </p:blipFill>
        <p:spPr>
          <a:xfrm>
            <a:off x="7688122" y="4539343"/>
            <a:ext cx="1455878" cy="23186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" t="85683" r="73143"/>
          <a:stretch/>
        </p:blipFill>
        <p:spPr>
          <a:xfrm>
            <a:off x="6582905" y="0"/>
            <a:ext cx="2561095" cy="992777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11" r="46460" b="83250"/>
          <a:stretch/>
        </p:blipFill>
        <p:spPr>
          <a:xfrm>
            <a:off x="4953000" y="304800"/>
            <a:ext cx="1267097" cy="116150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8" t="18781" r="44365" b="69616"/>
          <a:stretch/>
        </p:blipFill>
        <p:spPr>
          <a:xfrm>
            <a:off x="7276011" y="2554940"/>
            <a:ext cx="1663338" cy="1509961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02" t="9682" r="68540" b="72168"/>
          <a:stretch/>
        </p:blipFill>
        <p:spPr>
          <a:xfrm>
            <a:off x="5856126" y="5105400"/>
            <a:ext cx="1453557" cy="1554279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3" t="1100" r="63761" b="86969"/>
          <a:stretch/>
        </p:blipFill>
        <p:spPr>
          <a:xfrm>
            <a:off x="6130689" y="1466305"/>
            <a:ext cx="2976300" cy="82731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3999"/>
            <a:ext cx="6400800" cy="390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732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35"/>
          <a:stretch/>
        </p:blipFill>
        <p:spPr>
          <a:xfrm>
            <a:off x="7086600" y="0"/>
            <a:ext cx="1794017" cy="1684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6600" y="626760"/>
            <a:ext cx="449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chemeClr val="accent6">
                    <a:lumMod val="75000"/>
                  </a:schemeClr>
                </a:solidFill>
                <a:latin typeface="AlphaMack AOE" panose="00000400000000000000" pitchFamily="2" charset="0"/>
              </a:rPr>
              <a:t>Preparação</a:t>
            </a:r>
            <a:endParaRPr lang="en-US" sz="4800" dirty="0">
              <a:solidFill>
                <a:schemeClr val="accent6">
                  <a:lumMod val="75000"/>
                </a:schemeClr>
              </a:solidFill>
              <a:latin typeface="AlphaMack AOE" panose="00000400000000000000" pitchFamily="2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5800" y="1972315"/>
            <a:ext cx="7650481" cy="13042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809873" y="2133600"/>
            <a:ext cx="7450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solidFill>
                  <a:schemeClr val="bg1"/>
                </a:solidFill>
              </a:rPr>
              <a:t>Garantir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que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todos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entendam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claramente</a:t>
            </a:r>
            <a:r>
              <a:rPr lang="en-US" sz="2000" dirty="0">
                <a:solidFill>
                  <a:schemeClr val="bg1"/>
                </a:solidFill>
              </a:rPr>
              <a:t> o </a:t>
            </a:r>
            <a:r>
              <a:rPr lang="en-US" sz="2000" dirty="0" err="1">
                <a:solidFill>
                  <a:schemeClr val="bg1"/>
                </a:solidFill>
              </a:rPr>
              <a:t>objetivo</a:t>
            </a:r>
            <a:r>
              <a:rPr lang="en-US" sz="2000" dirty="0">
                <a:solidFill>
                  <a:schemeClr val="bg1"/>
                </a:solidFill>
              </a:rPr>
              <a:t> do </a:t>
            </a:r>
            <a:r>
              <a:rPr lang="en-US" sz="2000" dirty="0" err="1">
                <a:solidFill>
                  <a:schemeClr val="bg1"/>
                </a:solidFill>
              </a:rPr>
              <a:t>projeto</a:t>
            </a:r>
            <a:r>
              <a:rPr lang="en-US" sz="2000" dirty="0">
                <a:solidFill>
                  <a:schemeClr val="bg1"/>
                </a:solidFill>
              </a:rPr>
              <a:t> e as </a:t>
            </a:r>
            <a:r>
              <a:rPr lang="en-US" sz="2000" dirty="0" err="1">
                <a:solidFill>
                  <a:schemeClr val="bg1"/>
                </a:solidFill>
              </a:rPr>
              <a:t>suas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responsabilidades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3505200"/>
            <a:ext cx="7297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AlphaMack AOE" panose="00000400000000000000" pitchFamily="2" charset="0"/>
              </a:rPr>
              <a:t>RG do </a:t>
            </a: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  <a:latin typeface="AlphaMack AOE" panose="00000400000000000000" pitchFamily="2" charset="0"/>
              </a:rPr>
              <a:t>Projeto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AlphaMack AOE" panose="00000400000000000000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  <a:latin typeface="AlphaMack AOE" panose="00000400000000000000" pitchFamily="2" charset="0"/>
              </a:rPr>
              <a:t>Reunião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AlphaMack AOE" panose="00000400000000000000" pitchFamily="2" charset="0"/>
              </a:rPr>
              <a:t> de </a:t>
            </a: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  <a:latin typeface="AlphaMack AOE" panose="00000400000000000000" pitchFamily="2" charset="0"/>
              </a:rPr>
              <a:t>Lançamento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AlphaMack AOE" panose="00000400000000000000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  <a:latin typeface="AlphaMack AOE" panose="00000400000000000000" pitchFamily="2" charset="0"/>
              </a:rPr>
              <a:t>Modelo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AlphaMack AOE" panose="00000400000000000000" pitchFamily="2" charset="0"/>
              </a:rPr>
              <a:t> de </a:t>
            </a: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  <a:latin typeface="AlphaMack AOE" panose="00000400000000000000" pitchFamily="2" charset="0"/>
              </a:rPr>
              <a:t>Governança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AlphaMack AOE" panose="00000400000000000000" pitchFamily="2" charset="0"/>
            </a:endParaRP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  <a:latin typeface="AlphaMack AOE" panose="00000400000000000000" pitchFamily="2" charset="0"/>
              </a:rPr>
              <a:t>Expectativas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AlphaMack AOE" panose="00000400000000000000" pitchFamily="2" charset="0"/>
              </a:rPr>
              <a:t> e </a:t>
            </a: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  <a:latin typeface="AlphaMack AOE" panose="00000400000000000000" pitchFamily="2" charset="0"/>
              </a:rPr>
              <a:t>Riscos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AlphaMack AOE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128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572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51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7600</TotalTime>
  <Words>332</Words>
  <Application>Microsoft Office PowerPoint</Application>
  <PresentationFormat>On-screen Show (4:3)</PresentationFormat>
  <Paragraphs>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AlphaMack AOE</vt:lpstr>
      <vt:lpstr>Arial</vt:lpstr>
      <vt:lpstr>Calibri</vt:lpstr>
      <vt:lpstr>MV Boli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Students In Free Enterprise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Italo Santos</dc:creator>
  <cp:lastModifiedBy>Paula Oliveira</cp:lastModifiedBy>
  <cp:revision>47</cp:revision>
  <dcterms:created xsi:type="dcterms:W3CDTF">2014-12-10T13:31:55Z</dcterms:created>
  <dcterms:modified xsi:type="dcterms:W3CDTF">2017-01-25T13:17:46Z</dcterms:modified>
</cp:coreProperties>
</file>