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-282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/>
              <a:t>Machine</a:t>
            </a:r>
            <a:r>
              <a:rPr lang="pt-BR" dirty="0"/>
              <a:t> Learning na prática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endParaRPr lang="pt-BR" dirty="0"/>
          </a:p>
          <a:p>
            <a:pPr algn="ctr" rtl="0"/>
            <a:r>
              <a:rPr lang="pt-BR" dirty="0"/>
              <a:t>João Paulo Seixas </a:t>
            </a:r>
          </a:p>
          <a:p>
            <a:pPr algn="ctr" rtl="0"/>
            <a:r>
              <a:rPr lang="pt-BR" dirty="0"/>
              <a:t>SAEG </a:t>
            </a:r>
            <a:r>
              <a:rPr lang="pt-BR" dirty="0" err="1"/>
              <a:t>iff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54" y="1610807"/>
            <a:ext cx="2393224" cy="12507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4509120"/>
            <a:ext cx="4138716" cy="19365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68" y="3068960"/>
            <a:ext cx="2787171" cy="12212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49" y="1610807"/>
            <a:ext cx="5590919" cy="43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Clustering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5" y="1633562"/>
            <a:ext cx="5994555" cy="201146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1628800"/>
            <a:ext cx="4178424" cy="40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6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Decisão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7" y="1628800"/>
            <a:ext cx="3637633" cy="3435542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4" y="1628800"/>
            <a:ext cx="6238776" cy="34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Neural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9" y="3212977"/>
            <a:ext cx="6929136" cy="3620120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75266"/>
            <a:ext cx="4610438" cy="298397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61" y="1340768"/>
            <a:ext cx="3047352" cy="240498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805304"/>
            <a:ext cx="4023219" cy="30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BigML</a:t>
            </a:r>
            <a:r>
              <a:rPr lang="pt-BR" dirty="0" smtClean="0"/>
              <a:t> e </a:t>
            </a:r>
            <a:r>
              <a:rPr lang="pt-BR" dirty="0" err="1" smtClean="0"/>
              <a:t>Colaboratory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276872"/>
            <a:ext cx="5399838" cy="2399928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268736"/>
            <a:ext cx="4565526" cy="24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104B22-6EE7-4986-A95F-B81435B7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pic>
        <p:nvPicPr>
          <p:cNvPr id="5" name="Espaço Reservado para Conteúdo 4" descr="Uma imagem contendo atletismo&#10;&#10;Descrição gerada automaticamente">
            <a:extLst>
              <a:ext uri="{FF2B5EF4-FFF2-40B4-BE49-F238E27FC236}">
                <a16:creationId xmlns:a16="http://schemas.microsoft.com/office/drawing/2014/main" xmlns="" id="{1037BA49-18C9-4ACA-AD1B-F3C1AB7C5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50" y="1701800"/>
            <a:ext cx="7042324" cy="4462463"/>
          </a:xfrm>
        </p:spPr>
      </p:pic>
    </p:spTree>
    <p:extLst>
      <p:ext uri="{BB962C8B-B14F-4D97-AF65-F5344CB8AC3E}">
        <p14:creationId xmlns:p14="http://schemas.microsoft.com/office/powerpoint/2010/main" val="4525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50836-8A7F-44F7-A0C2-C2B21117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sz="2800" dirty="0" err="1">
                <a:solidFill>
                  <a:schemeClr val="accent1"/>
                </a:solidFill>
              </a:rPr>
              <a:t>Machine</a:t>
            </a:r>
            <a:r>
              <a:rPr lang="pt-BR" sz="2800" dirty="0">
                <a:solidFill>
                  <a:schemeClr val="accent1"/>
                </a:solidFill>
              </a:rPr>
              <a:t> Learning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51042A92-34A4-49BA-AA3C-52BADE3C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apredizado</a:t>
            </a:r>
            <a:endParaRPr lang="en-US" dirty="0"/>
          </a:p>
          <a:p>
            <a:r>
              <a:rPr lang="en-US" dirty="0" err="1"/>
              <a:t>Modelos</a:t>
            </a:r>
            <a:endParaRPr lang="en-US" dirty="0"/>
          </a:p>
          <a:p>
            <a:r>
              <a:rPr lang="en-US" dirty="0" err="1"/>
              <a:t>Algoritmos</a:t>
            </a:r>
            <a:endParaRPr lang="en-US" dirty="0"/>
          </a:p>
        </p:txBody>
      </p:sp>
      <p:pic>
        <p:nvPicPr>
          <p:cNvPr id="5" name="Espaço Reservado para Conteúdo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2DE546CD-F543-4993-9376-EA12B5A86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442" y="584200"/>
            <a:ext cx="4903470" cy="55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6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F88F2C-3FCB-4E6B-98F6-0EB30F1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sz="3600">
                <a:solidFill>
                  <a:schemeClr val="tx1"/>
                </a:solidFill>
              </a:rPr>
              <a:t>Ferramentas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A7395710-912C-45F9-AD54-5DCDC4CCF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63" y="1701797"/>
            <a:ext cx="728534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436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ED0CE482-B2C6-48B2-AF6C-611EAE83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e </a:t>
            </a:r>
            <a:r>
              <a:rPr lang="en-US" dirty="0" err="1"/>
              <a:t>Algoritmos</a:t>
            </a:r>
            <a:endParaRPr lang="en-US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46" y="1701800"/>
            <a:ext cx="9585695" cy="4895552"/>
          </a:xfrm>
        </p:spPr>
      </p:pic>
    </p:spTree>
    <p:extLst>
      <p:ext uri="{BB962C8B-B14F-4D97-AF65-F5344CB8AC3E}">
        <p14:creationId xmlns:p14="http://schemas.microsoft.com/office/powerpoint/2010/main" val="254738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Treino e Métricas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340768"/>
            <a:ext cx="6124085" cy="318478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96" y="3296956"/>
            <a:ext cx="5901566" cy="35704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11" y="1340768"/>
            <a:ext cx="4713807" cy="19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0839E2-6D79-4FBE-A250-A6BB0C8D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sz="3600" err="1">
                <a:solidFill>
                  <a:schemeClr val="tx1"/>
                </a:solidFill>
              </a:rPr>
              <a:t>Machine</a:t>
            </a:r>
            <a:r>
              <a:rPr lang="pt-BR" sz="3600">
                <a:solidFill>
                  <a:schemeClr val="tx1"/>
                </a:solidFill>
              </a:rPr>
              <a:t> Learning Life </a:t>
            </a:r>
            <a:r>
              <a:rPr lang="pt-BR" sz="3600" err="1">
                <a:solidFill>
                  <a:schemeClr val="tx1"/>
                </a:solidFill>
              </a:rPr>
              <a:t>Cycle</a:t>
            </a:r>
            <a:endParaRPr lang="pt-BR" sz="360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1C98332A-6E5F-47F1-88BB-A252998DD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0" y="1701797"/>
            <a:ext cx="8499566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29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7E4B7B-E636-498E-B028-EB36B0F0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sz="3600">
                <a:solidFill>
                  <a:schemeClr val="tx1"/>
                </a:solidFill>
              </a:rPr>
              <a:t>Tópicos</a:t>
            </a:r>
          </a:p>
        </p:txBody>
      </p:sp>
      <p:pic>
        <p:nvPicPr>
          <p:cNvPr id="5" name="Espaço Reservado para Conteúdo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xmlns="" id="{999FC991-3F08-45A7-A20E-5C13E938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16" y="1701797"/>
            <a:ext cx="5833035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15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D30FD6-2DA9-4580-B2B8-057F77C7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sz="3600" err="1">
                <a:solidFill>
                  <a:schemeClr val="tx1"/>
                </a:solidFill>
              </a:rPr>
              <a:t>Machine</a:t>
            </a:r>
            <a:r>
              <a:rPr lang="pt-BR" sz="3600">
                <a:solidFill>
                  <a:schemeClr val="tx1"/>
                </a:solidFill>
              </a:rPr>
              <a:t> Learning na prática</a:t>
            </a:r>
          </a:p>
        </p:txBody>
      </p:sp>
      <p:pic>
        <p:nvPicPr>
          <p:cNvPr id="5" name="Espaço Reservado para Conteúdo 4" descr="Tela de computador com fundo preto e letras brancas&#10;&#10;Descrição gerada automaticamente">
            <a:extLst>
              <a:ext uri="{FF2B5EF4-FFF2-40B4-BE49-F238E27FC236}">
                <a16:creationId xmlns:a16="http://schemas.microsoft.com/office/drawing/2014/main" xmlns="" id="{F8ABD988-D73A-49B6-9887-ED65D9C55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8" r="-1" b="28064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76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dcmitype/"/>
    <ds:schemaRef ds:uri="4873beb7-5857-4685-be1f-d57550cc96cc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</Words>
  <Application>Microsoft Office PowerPoint</Application>
  <PresentationFormat>Personalizar</PresentationFormat>
  <Paragraphs>20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Tecnologia 16x9</vt:lpstr>
      <vt:lpstr>Machine Learning na prática</vt:lpstr>
      <vt:lpstr>Machine Learning</vt:lpstr>
      <vt:lpstr>Machine Learning</vt:lpstr>
      <vt:lpstr>Ferramentas</vt:lpstr>
      <vt:lpstr>Modelos e Algoritmos</vt:lpstr>
      <vt:lpstr>Treino e Métricas</vt:lpstr>
      <vt:lpstr>Machine Learning Life Cycle</vt:lpstr>
      <vt:lpstr>Tópicos</vt:lpstr>
      <vt:lpstr>Machine Learning na prática</vt:lpstr>
      <vt:lpstr>Regressão Linear</vt:lpstr>
      <vt:lpstr>Clustering</vt:lpstr>
      <vt:lpstr>Árvore de Decisão</vt:lpstr>
      <vt:lpstr>Rede Neural</vt:lpstr>
      <vt:lpstr>BigML e Colaboratory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na prática</dc:title>
  <dc:creator>Farmácia do Só-Só</dc:creator>
  <cp:lastModifiedBy>Diana</cp:lastModifiedBy>
  <cp:revision>6</cp:revision>
  <dcterms:created xsi:type="dcterms:W3CDTF">2019-11-01T01:08:15Z</dcterms:created>
  <dcterms:modified xsi:type="dcterms:W3CDTF">2019-11-08T02:04:08Z</dcterms:modified>
</cp:coreProperties>
</file>