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1198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601FC-48AC-AA41-A6E2-38CC355C1E53}" v="6" dt="2023-11-15T21:19:25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197"/>
  </p:normalViewPr>
  <p:slideViewPr>
    <p:cSldViewPr snapToGrid="0">
      <p:cViewPr varScale="1">
        <p:scale>
          <a:sx n="54" d="100"/>
          <a:sy n="54" d="100"/>
        </p:scale>
        <p:origin x="2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PAL Anshu" userId="70b5725a-d4ae-4725-8a29-018c6074e0a7" providerId="ADAL" clId="{49C669BF-3FDC-4C78-B155-06716E037C4F}"/>
    <pc:docChg chg="modSld">
      <pc:chgData name="UPPAL Anshu" userId="70b5725a-d4ae-4725-8a29-018c6074e0a7" providerId="ADAL" clId="{49C669BF-3FDC-4C78-B155-06716E037C4F}" dt="2023-07-20T16:40:31.747" v="130" actId="207"/>
      <pc:docMkLst>
        <pc:docMk/>
      </pc:docMkLst>
      <pc:sldChg chg="modSp mod">
        <pc:chgData name="UPPAL Anshu" userId="70b5725a-d4ae-4725-8a29-018c6074e0a7" providerId="ADAL" clId="{49C669BF-3FDC-4C78-B155-06716E037C4F}" dt="2023-07-20T16:40:31.747" v="130" actId="207"/>
        <pc:sldMkLst>
          <pc:docMk/>
          <pc:sldMk cId="3009197680" sldId="256"/>
        </pc:sldMkLst>
        <pc:spChg chg="mod">
          <ac:chgData name="UPPAL Anshu" userId="70b5725a-d4ae-4725-8a29-018c6074e0a7" providerId="ADAL" clId="{49C669BF-3FDC-4C78-B155-06716E037C4F}" dt="2023-07-13T15:06:22.807" v="129" actId="20577"/>
          <ac:spMkLst>
            <pc:docMk/>
            <pc:sldMk cId="3009197680" sldId="256"/>
            <ac:spMk id="5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7-20T16:40:31.747" v="130" actId="207"/>
          <ac:spMkLst>
            <pc:docMk/>
            <pc:sldMk cId="3009197680" sldId="256"/>
            <ac:spMk id="15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44:41.408" v="101" actId="14100"/>
          <ac:spMkLst>
            <pc:docMk/>
            <pc:sldMk cId="3009197680" sldId="256"/>
            <ac:spMk id="23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51:34.156" v="128" actId="20577"/>
          <ac:spMkLst>
            <pc:docMk/>
            <pc:sldMk cId="3009197680" sldId="256"/>
            <ac:spMk id="26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44:25.556" v="99" actId="1036"/>
          <ac:spMkLst>
            <pc:docMk/>
            <pc:sldMk cId="3009197680" sldId="256"/>
            <ac:spMk id="29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44:51.348" v="102" actId="1076"/>
          <ac:spMkLst>
            <pc:docMk/>
            <pc:sldMk cId="3009197680" sldId="256"/>
            <ac:spMk id="31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44:17.498" v="94" actId="1035"/>
          <ac:spMkLst>
            <pc:docMk/>
            <pc:sldMk cId="3009197680" sldId="256"/>
            <ac:spMk id="32" creationId="{00000000-0000-0000-0000-000000000000}"/>
          </ac:spMkLst>
        </pc:spChg>
        <pc:spChg chg="mod">
          <ac:chgData name="UPPAL Anshu" userId="70b5725a-d4ae-4725-8a29-018c6074e0a7" providerId="ADAL" clId="{49C669BF-3FDC-4C78-B155-06716E037C4F}" dt="2023-06-29T07:44:17.498" v="94" actId="1035"/>
          <ac:spMkLst>
            <pc:docMk/>
            <pc:sldMk cId="3009197680" sldId="256"/>
            <ac:spMk id="35" creationId="{00000000-0000-0000-0000-000000000000}"/>
          </ac:spMkLst>
        </pc:spChg>
        <pc:cxnChg chg="mod">
          <ac:chgData name="UPPAL Anshu" userId="70b5725a-d4ae-4725-8a29-018c6074e0a7" providerId="ADAL" clId="{49C669BF-3FDC-4C78-B155-06716E037C4F}" dt="2023-06-29T07:44:35.359" v="100" actId="14100"/>
          <ac:cxnSpMkLst>
            <pc:docMk/>
            <pc:sldMk cId="3009197680" sldId="256"/>
            <ac:cxnSpMk id="27" creationId="{00000000-0000-0000-0000-000000000000}"/>
          </ac:cxnSpMkLst>
        </pc:cxnChg>
        <pc:cxnChg chg="mod">
          <ac:chgData name="UPPAL Anshu" userId="70b5725a-d4ae-4725-8a29-018c6074e0a7" providerId="ADAL" clId="{49C669BF-3FDC-4C78-B155-06716E037C4F}" dt="2023-06-29T07:44:17.498" v="94" actId="1035"/>
          <ac:cxnSpMkLst>
            <pc:docMk/>
            <pc:sldMk cId="3009197680" sldId="256"/>
            <ac:cxnSpMk id="33" creationId="{00000000-0000-0000-0000-000000000000}"/>
          </ac:cxnSpMkLst>
        </pc:cxnChg>
        <pc:cxnChg chg="mod">
          <ac:chgData name="UPPAL Anshu" userId="70b5725a-d4ae-4725-8a29-018c6074e0a7" providerId="ADAL" clId="{49C669BF-3FDC-4C78-B155-06716E037C4F}" dt="2023-06-29T07:44:17.498" v="94" actId="1035"/>
          <ac:cxnSpMkLst>
            <pc:docMk/>
            <pc:sldMk cId="3009197680" sldId="256"/>
            <ac:cxnSpMk id="34" creationId="{00000000-0000-0000-0000-000000000000}"/>
          </ac:cxnSpMkLst>
        </pc:cxnChg>
      </pc:sldChg>
    </pc:docChg>
  </pc:docChgLst>
  <pc:docChgLst>
    <pc:chgData name="UPPAL Anshu" userId="70b5725a-d4ae-4725-8a29-018c6074e0a7" providerId="ADAL" clId="{B4C601FC-48AC-AA41-A6E2-38CC355C1E53}"/>
    <pc:docChg chg="undo custSel modSld modMainMaster">
      <pc:chgData name="UPPAL Anshu" userId="70b5725a-d4ae-4725-8a29-018c6074e0a7" providerId="ADAL" clId="{B4C601FC-48AC-AA41-A6E2-38CC355C1E53}" dt="2023-11-15T21:20:48.428" v="715" actId="14100"/>
      <pc:docMkLst>
        <pc:docMk/>
      </pc:docMkLst>
      <pc:sldChg chg="addSp delSp modSp mod">
        <pc:chgData name="UPPAL Anshu" userId="70b5725a-d4ae-4725-8a29-018c6074e0a7" providerId="ADAL" clId="{B4C601FC-48AC-AA41-A6E2-38CC355C1E53}" dt="2023-11-15T21:20:48.428" v="715" actId="14100"/>
        <pc:sldMkLst>
          <pc:docMk/>
          <pc:sldMk cId="3009197680" sldId="256"/>
        </pc:sldMkLst>
        <pc:spChg chg="mod">
          <ac:chgData name="UPPAL Anshu" userId="70b5725a-d4ae-4725-8a29-018c6074e0a7" providerId="ADAL" clId="{B4C601FC-48AC-AA41-A6E2-38CC355C1E53}" dt="2023-05-26T15:11:02.728" v="307" actId="20577"/>
          <ac:spMkLst>
            <pc:docMk/>
            <pc:sldMk cId="3009197680" sldId="256"/>
            <ac:spMk id="2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4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5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9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9:50.412" v="690" actId="1037"/>
          <ac:spMkLst>
            <pc:docMk/>
            <pc:sldMk cId="3009197680" sldId="256"/>
            <ac:spMk id="12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20:48.428" v="715" actId="14100"/>
          <ac:spMkLst>
            <pc:docMk/>
            <pc:sldMk cId="3009197680" sldId="256"/>
            <ac:spMk id="13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14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20:42.417" v="714" actId="1035"/>
          <ac:spMkLst>
            <pc:docMk/>
            <pc:sldMk cId="3009197680" sldId="256"/>
            <ac:spMk id="15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23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24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26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29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6:31.709" v="669" actId="14100"/>
          <ac:spMkLst>
            <pc:docMk/>
            <pc:sldMk cId="3009197680" sldId="256"/>
            <ac:spMk id="31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40.420" v="655" actId="1038"/>
          <ac:spMkLst>
            <pc:docMk/>
            <pc:sldMk cId="3009197680" sldId="256"/>
            <ac:spMk id="32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6:08.149" v="665" actId="1036"/>
          <ac:spMkLst>
            <pc:docMk/>
            <pc:sldMk cId="3009197680" sldId="256"/>
            <ac:spMk id="35" creationId="{00000000-0000-0000-0000-000000000000}"/>
          </ac:spMkLst>
        </pc:spChg>
        <pc:cxnChg chg="mod">
          <ac:chgData name="UPPAL Anshu" userId="70b5725a-d4ae-4725-8a29-018c6074e0a7" providerId="ADAL" clId="{B4C601FC-48AC-AA41-A6E2-38CC355C1E53}" dt="2023-11-15T21:15:40.420" v="655" actId="1038"/>
          <ac:cxnSpMkLst>
            <pc:docMk/>
            <pc:sldMk cId="3009197680" sldId="256"/>
            <ac:cxnSpMk id="17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5:40.420" v="655" actId="1038"/>
          <ac:cxnSpMkLst>
            <pc:docMk/>
            <pc:sldMk cId="3009197680" sldId="256"/>
            <ac:cxnSpMk id="18" creationId="{00000000-0000-0000-0000-000000000000}"/>
          </ac:cxnSpMkLst>
        </pc:cxnChg>
        <pc:cxnChg chg="del mod">
          <ac:chgData name="UPPAL Anshu" userId="70b5725a-d4ae-4725-8a29-018c6074e0a7" providerId="ADAL" clId="{B4C601FC-48AC-AA41-A6E2-38CC355C1E53}" dt="2023-11-15T21:17:33.841" v="672" actId="478"/>
          <ac:cxnSpMkLst>
            <pc:docMk/>
            <pc:sldMk cId="3009197680" sldId="256"/>
            <ac:cxnSpMk id="21" creationId="{00000000-0000-0000-0000-000000000000}"/>
          </ac:cxnSpMkLst>
        </pc:cxnChg>
        <pc:cxnChg chg="add del mod">
          <ac:chgData name="UPPAL Anshu" userId="70b5725a-d4ae-4725-8a29-018c6074e0a7" providerId="ADAL" clId="{B4C601FC-48AC-AA41-A6E2-38CC355C1E53}" dt="2023-11-15T21:18:45.102" v="681" actId="478"/>
          <ac:cxnSpMkLst>
            <pc:docMk/>
            <pc:sldMk cId="3009197680" sldId="256"/>
            <ac:cxnSpMk id="22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5:40.420" v="655" actId="1038"/>
          <ac:cxnSpMkLst>
            <pc:docMk/>
            <pc:sldMk cId="3009197680" sldId="256"/>
            <ac:cxnSpMk id="25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5:40.420" v="655" actId="1038"/>
          <ac:cxnSpMkLst>
            <pc:docMk/>
            <pc:sldMk cId="3009197680" sldId="256"/>
            <ac:cxnSpMk id="27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9:18.799" v="685" actId="14100"/>
          <ac:cxnSpMkLst>
            <pc:docMk/>
            <pc:sldMk cId="3009197680" sldId="256"/>
            <ac:cxnSpMk id="28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6:26.063" v="668" actId="14100"/>
          <ac:cxnSpMkLst>
            <pc:docMk/>
            <pc:sldMk cId="3009197680" sldId="256"/>
            <ac:cxnSpMk id="33" creationId="{00000000-0000-0000-0000-000000000000}"/>
          </ac:cxnSpMkLst>
        </pc:cxnChg>
        <pc:cxnChg chg="mod">
          <ac:chgData name="UPPAL Anshu" userId="70b5725a-d4ae-4725-8a29-018c6074e0a7" providerId="ADAL" clId="{B4C601FC-48AC-AA41-A6E2-38CC355C1E53}" dt="2023-11-15T21:15:40.420" v="655" actId="1038"/>
          <ac:cxnSpMkLst>
            <pc:docMk/>
            <pc:sldMk cId="3009197680" sldId="256"/>
            <ac:cxnSpMk id="34" creationId="{00000000-0000-0000-0000-000000000000}"/>
          </ac:cxnSpMkLst>
        </pc:cxnChg>
        <pc:cxnChg chg="add del mod">
          <ac:chgData name="UPPAL Anshu" userId="70b5725a-d4ae-4725-8a29-018c6074e0a7" providerId="ADAL" clId="{B4C601FC-48AC-AA41-A6E2-38CC355C1E53}" dt="2023-11-15T21:18:19.255" v="679"/>
          <ac:cxnSpMkLst>
            <pc:docMk/>
            <pc:sldMk cId="3009197680" sldId="256"/>
            <ac:cxnSpMk id="36" creationId="{35840172-B7F2-13DA-D213-AA51E6276321}"/>
          </ac:cxnSpMkLst>
        </pc:cxnChg>
        <pc:cxnChg chg="add mod">
          <ac:chgData name="UPPAL Anshu" userId="70b5725a-d4ae-4725-8a29-018c6074e0a7" providerId="ADAL" clId="{B4C601FC-48AC-AA41-A6E2-38CC355C1E53}" dt="2023-11-15T21:19:09.864" v="684" actId="14100"/>
          <ac:cxnSpMkLst>
            <pc:docMk/>
            <pc:sldMk cId="3009197680" sldId="256"/>
            <ac:cxnSpMk id="37" creationId="{7DADF7E8-FFB9-C248-5B33-5A133DAB01C7}"/>
          </ac:cxnSpMkLst>
        </pc:cxnChg>
        <pc:cxnChg chg="add mod">
          <ac:chgData name="UPPAL Anshu" userId="70b5725a-d4ae-4725-8a29-018c6074e0a7" providerId="ADAL" clId="{B4C601FC-48AC-AA41-A6E2-38CC355C1E53}" dt="2023-11-15T21:19:43.453" v="687" actId="1076"/>
          <ac:cxnSpMkLst>
            <pc:docMk/>
            <pc:sldMk cId="3009197680" sldId="256"/>
            <ac:cxnSpMk id="40" creationId="{14FB708E-33D9-C2ED-34F6-07BA76256F37}"/>
          </ac:cxnSpMkLst>
        </pc:cxnChg>
      </pc:sldChg>
      <pc:sldMasterChg chg="modSp modSldLayout">
        <pc:chgData name="UPPAL Anshu" userId="70b5725a-d4ae-4725-8a29-018c6074e0a7" providerId="ADAL" clId="{B4C601FC-48AC-AA41-A6E2-38CC355C1E53}" dt="2023-11-15T21:14:57.582" v="639"/>
        <pc:sldMasterMkLst>
          <pc:docMk/>
          <pc:sldMasterMk cId="3314659688" sldId="2147483660"/>
        </pc:sldMasterMkLst>
        <pc:spChg chg="mod">
          <ac:chgData name="UPPAL Anshu" userId="70b5725a-d4ae-4725-8a29-018c6074e0a7" providerId="ADAL" clId="{B4C601FC-48AC-AA41-A6E2-38CC355C1E53}" dt="2023-11-15T21:14:57.582" v="639"/>
          <ac:spMkLst>
            <pc:docMk/>
            <pc:sldMasterMk cId="3314659688" sldId="2147483660"/>
            <ac:spMk id="2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4:57.582" v="639"/>
          <ac:spMkLst>
            <pc:docMk/>
            <pc:sldMasterMk cId="3314659688" sldId="2147483660"/>
            <ac:spMk id="3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4:57.582" v="639"/>
          <ac:spMkLst>
            <pc:docMk/>
            <pc:sldMasterMk cId="3314659688" sldId="2147483660"/>
            <ac:spMk id="4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4:57.582" v="639"/>
          <ac:spMkLst>
            <pc:docMk/>
            <pc:sldMasterMk cId="3314659688" sldId="2147483660"/>
            <ac:spMk id="5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4:57.582" v="639"/>
          <ac:spMkLst>
            <pc:docMk/>
            <pc:sldMasterMk cId="3314659688" sldId="2147483660"/>
            <ac:spMk id="6" creationId="{00000000-0000-0000-0000-000000000000}"/>
          </ac:spMkLst>
        </pc:sp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232275028" sldId="2147483661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232275028" sldId="2147483661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232275028" sldId="2147483661"/>
              <ac:spMk id="3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1973620482" sldId="2147483663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1973620482" sldId="2147483663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1973620482" sldId="2147483663"/>
              <ac:spMk id="3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2396938210" sldId="2147483664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2396938210" sldId="2147483664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2396938210" sldId="2147483664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3875127331" sldId="2147483665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75127331" sldId="2147483665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75127331" sldId="2147483665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75127331" sldId="2147483665"/>
              <ac:spMk id="4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75127331" sldId="2147483665"/>
              <ac:spMk id="5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75127331" sldId="2147483665"/>
              <ac:spMk id="6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3644646299" sldId="2147483668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644646299" sldId="2147483668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644646299" sldId="2147483668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644646299" sldId="2147483668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820093509" sldId="2147483669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820093509" sldId="2147483669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820093509" sldId="2147483669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820093509" sldId="2147483669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4:57.582" v="639"/>
          <pc:sldLayoutMkLst>
            <pc:docMk/>
            <pc:sldMasterMk cId="3314659688" sldId="2147483660"/>
            <pc:sldLayoutMk cId="3841554983" sldId="2147483671"/>
          </pc:sldLayoutMkLst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41554983" sldId="2147483671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4:57.582" v="639"/>
            <ac:spMkLst>
              <pc:docMk/>
              <pc:sldMasterMk cId="3314659688" sldId="2147483660"/>
              <pc:sldLayoutMk cId="384155498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UPPAL Anshu" userId="70b5725a-d4ae-4725-8a29-018c6074e0a7" providerId="ADAL" clId="{B4C601FC-48AC-AA41-A6E2-38CC355C1E53}" dt="2023-11-15T21:15:21.733" v="640"/>
        <pc:sldMasterMkLst>
          <pc:docMk/>
          <pc:sldMasterMk cId="1897090159" sldId="2147483672"/>
        </pc:sldMasterMkLst>
        <pc:spChg chg="mod">
          <ac:chgData name="UPPAL Anshu" userId="70b5725a-d4ae-4725-8a29-018c6074e0a7" providerId="ADAL" clId="{B4C601FC-48AC-AA41-A6E2-38CC355C1E53}" dt="2023-11-15T21:15:21.733" v="640"/>
          <ac:spMkLst>
            <pc:docMk/>
            <pc:sldMasterMk cId="1897090159" sldId="2147483672"/>
            <ac:spMk id="2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21.733" v="640"/>
          <ac:spMkLst>
            <pc:docMk/>
            <pc:sldMasterMk cId="1897090159" sldId="2147483672"/>
            <ac:spMk id="3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21.733" v="640"/>
          <ac:spMkLst>
            <pc:docMk/>
            <pc:sldMasterMk cId="1897090159" sldId="2147483672"/>
            <ac:spMk id="4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21.733" v="640"/>
          <ac:spMkLst>
            <pc:docMk/>
            <pc:sldMasterMk cId="1897090159" sldId="2147483672"/>
            <ac:spMk id="5" creationId="{00000000-0000-0000-0000-000000000000}"/>
          </ac:spMkLst>
        </pc:spChg>
        <pc:spChg chg="mod">
          <ac:chgData name="UPPAL Anshu" userId="70b5725a-d4ae-4725-8a29-018c6074e0a7" providerId="ADAL" clId="{B4C601FC-48AC-AA41-A6E2-38CC355C1E53}" dt="2023-11-15T21:15:21.733" v="640"/>
          <ac:spMkLst>
            <pc:docMk/>
            <pc:sldMasterMk cId="1897090159" sldId="2147483672"/>
            <ac:spMk id="6" creationId="{00000000-0000-0000-0000-000000000000}"/>
          </ac:spMkLst>
        </pc:sp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343544667" sldId="2147483673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43544667" sldId="2147483673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43544667" sldId="2147483673"/>
              <ac:spMk id="3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454785370" sldId="2147483675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454785370" sldId="2147483675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454785370" sldId="2147483675"/>
              <ac:spMk id="3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4091828221" sldId="2147483676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4091828221" sldId="2147483676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4091828221" sldId="2147483676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3555538561" sldId="2147483677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555538561" sldId="2147483677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555538561" sldId="2147483677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555538561" sldId="2147483677"/>
              <ac:spMk id="4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555538561" sldId="2147483677"/>
              <ac:spMk id="5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555538561" sldId="2147483677"/>
              <ac:spMk id="6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3268919131" sldId="2147483680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268919131" sldId="2147483680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268919131" sldId="2147483680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268919131" sldId="2147483680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3309389744" sldId="2147483681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309389744" sldId="2147483681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309389744" sldId="2147483681"/>
              <ac:spMk id="3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3309389744" sldId="2147483681"/>
              <ac:spMk id="4" creationId="{00000000-0000-0000-0000-000000000000}"/>
            </ac:spMkLst>
          </pc:spChg>
        </pc:sldLayoutChg>
        <pc:sldLayoutChg chg="modSp">
          <pc:chgData name="UPPAL Anshu" userId="70b5725a-d4ae-4725-8a29-018c6074e0a7" providerId="ADAL" clId="{B4C601FC-48AC-AA41-A6E2-38CC355C1E53}" dt="2023-11-15T21:15:21.733" v="640"/>
          <pc:sldLayoutMkLst>
            <pc:docMk/>
            <pc:sldMasterMk cId="1897090159" sldId="2147483672"/>
            <pc:sldLayoutMk cId="1729437648" sldId="2147483683"/>
          </pc:sldLayoutMkLst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1729437648" sldId="2147483683"/>
              <ac:spMk id="2" creationId="{00000000-0000-0000-0000-000000000000}"/>
            </ac:spMkLst>
          </pc:spChg>
          <pc:spChg chg="mod">
            <ac:chgData name="UPPAL Anshu" userId="70b5725a-d4ae-4725-8a29-018c6074e0a7" providerId="ADAL" clId="{B4C601FC-48AC-AA41-A6E2-38CC355C1E53}" dt="2023-11-15T21:15:21.733" v="640"/>
            <ac:spMkLst>
              <pc:docMk/>
              <pc:sldMasterMk cId="1897090159" sldId="2147483672"/>
              <pc:sldLayoutMk cId="172943764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96173"/>
            <a:ext cx="5201841" cy="275734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159854"/>
            <a:ext cx="4589860" cy="1912175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21669"/>
            <a:ext cx="1319585" cy="671186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21669"/>
            <a:ext cx="3882256" cy="671186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974512"/>
            <a:ext cx="5278339" cy="329451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300194"/>
            <a:ext cx="5278339" cy="173250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08344"/>
            <a:ext cx="2600921" cy="5025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08344"/>
            <a:ext cx="2600921" cy="5025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21671"/>
            <a:ext cx="5278339" cy="153084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41510"/>
            <a:ext cx="2588967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893014"/>
            <a:ext cx="2588967" cy="4255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41510"/>
            <a:ext cx="2601718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893014"/>
            <a:ext cx="2601718" cy="4255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40341"/>
            <a:ext cx="3098155" cy="562836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40341"/>
            <a:ext cx="3098155" cy="562836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21671"/>
            <a:ext cx="52783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08344"/>
            <a:ext cx="52783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DD16-77BD-4A61-9DA5-98D116E6422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340703"/>
            <a:ext cx="206543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DC38-63A6-4C2B-90BE-6A313AA41B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3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26629" y="1061302"/>
            <a:ext cx="2012853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Invited (n = 7,361)</a:t>
            </a:r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-744096" y="878691"/>
            <a:ext cx="19472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Invitations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26631" y="43545"/>
            <a:ext cx="3487509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Eligibility criteria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Specchio-COVID19 participant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Age at invitation: 18 – 64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In salaried employment at baseline</a:t>
            </a:r>
          </a:p>
        </p:txBody>
      </p:sp>
      <p:cxnSp>
        <p:nvCxnSpPr>
          <p:cNvPr id="18" name="Connecteur droit avec flèche 17"/>
          <p:cNvCxnSpPr>
            <a:cxnSpLocks/>
          </p:cNvCxnSpPr>
          <p:nvPr/>
        </p:nvCxnSpPr>
        <p:spPr>
          <a:xfrm>
            <a:off x="857143" y="890654"/>
            <a:ext cx="0" cy="15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 rot="16200000">
            <a:off x="-1194783" y="3323244"/>
            <a:ext cx="28438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Exclusion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26634" y="1529171"/>
            <a:ext cx="243264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Responded (n = 3,133)</a:t>
            </a:r>
          </a:p>
          <a:p>
            <a:r>
              <a:rPr lang="en-US" sz="1200" dirty="0"/>
              <a:t>Response rate: 42.6%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62827" y="2064612"/>
            <a:ext cx="3987224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Excluded (n = 591)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Not employed during previous 12 months (n = 56)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Baseline submitted during previous 12 months (n = 355)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Not currently in salaried employment (n = 190)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Not employed prior to pandemic (n = 23)</a:t>
            </a:r>
          </a:p>
        </p:txBody>
      </p:sp>
      <p:cxnSp>
        <p:nvCxnSpPr>
          <p:cNvPr id="27" name="Connecteur droit avec flèche 26"/>
          <p:cNvCxnSpPr>
            <a:cxnSpLocks/>
          </p:cNvCxnSpPr>
          <p:nvPr/>
        </p:nvCxnSpPr>
        <p:spPr>
          <a:xfrm flipH="1">
            <a:off x="855558" y="2002214"/>
            <a:ext cx="4753" cy="260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857143" y="2525613"/>
            <a:ext cx="694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26629" y="4606678"/>
            <a:ext cx="2960079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Included in study (n = 2,519)</a:t>
            </a: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-347247" y="5482351"/>
            <a:ext cx="1102563" cy="276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Analyses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562826" y="3177637"/>
            <a:ext cx="398722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Excluded (n = 23)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Age at invitation &lt; 25 (n = 3)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Sex = “Other” (n = 13)</a:t>
            </a:r>
          </a:p>
          <a:p>
            <a:pPr marL="756571" lvl="1" indent="-299371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“Other” are excluded because this is a weighting variable, and population margins are only available for Male/Female</a:t>
            </a:r>
          </a:p>
          <a:p>
            <a:pPr marL="299371" indent="-299371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Overcrowded = missing (n = 7)</a:t>
            </a:r>
            <a:endParaRPr lang="en-US" sz="1200" dirty="0"/>
          </a:p>
        </p:txBody>
      </p:sp>
      <p:cxnSp>
        <p:nvCxnSpPr>
          <p:cNvPr id="25" name="Connecteur droit avec flèche 24"/>
          <p:cNvCxnSpPr>
            <a:cxnSpLocks/>
          </p:cNvCxnSpPr>
          <p:nvPr/>
        </p:nvCxnSpPr>
        <p:spPr>
          <a:xfrm flipH="1">
            <a:off x="857143" y="1359511"/>
            <a:ext cx="473" cy="17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76E4789-F238-95A8-14E1-C554D8709320}"/>
              </a:ext>
            </a:extLst>
          </p:cNvPr>
          <p:cNvCxnSpPr>
            <a:cxnSpLocks/>
          </p:cNvCxnSpPr>
          <p:nvPr/>
        </p:nvCxnSpPr>
        <p:spPr>
          <a:xfrm>
            <a:off x="867914" y="3812229"/>
            <a:ext cx="694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ABA8DF1-0844-2658-CC78-2E97D816E916}"/>
              </a:ext>
            </a:extLst>
          </p:cNvPr>
          <p:cNvSpPr txBox="1"/>
          <p:nvPr/>
        </p:nvSpPr>
        <p:spPr>
          <a:xfrm>
            <a:off x="894358" y="5682381"/>
            <a:ext cx="13154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b="1" dirty="0"/>
              <a:t>P</a:t>
            </a:r>
            <a:r>
              <a:rPr lang="en-US" sz="1200" b="1" dirty="0" err="1"/>
              <a:t>opulation</a:t>
            </a:r>
            <a:r>
              <a:rPr lang="en-US" sz="1200" b="1" dirty="0"/>
              <a:t>-based</a:t>
            </a:r>
            <a:br>
              <a:rPr lang="en-US" sz="1200" b="1" dirty="0"/>
            </a:br>
            <a:r>
              <a:rPr lang="en-US" sz="1200" b="1" dirty="0"/>
              <a:t>n = 1,332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8D301D-CD16-854E-C24E-169DFFF8DD7E}"/>
              </a:ext>
            </a:extLst>
          </p:cNvPr>
          <p:cNvSpPr txBox="1"/>
          <p:nvPr/>
        </p:nvSpPr>
        <p:spPr>
          <a:xfrm>
            <a:off x="3486708" y="5682381"/>
            <a:ext cx="15103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b="1" dirty="0" err="1"/>
              <a:t>Mobilized</a:t>
            </a:r>
            <a:r>
              <a:rPr lang="fr-CH" sz="1200" b="1" dirty="0"/>
              <a:t> </a:t>
            </a:r>
            <a:r>
              <a:rPr lang="fr-CH" sz="1200" b="1" dirty="0" err="1"/>
              <a:t>workers</a:t>
            </a:r>
            <a:br>
              <a:rPr lang="fr-CH" sz="1200" b="1" dirty="0"/>
            </a:br>
            <a:r>
              <a:rPr lang="fr-CH" sz="1200" b="1" dirty="0"/>
              <a:t>n = 1,245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A78BED-FB9B-D4A9-9692-4B31156C3709}"/>
              </a:ext>
            </a:extLst>
          </p:cNvPr>
          <p:cNvSpPr txBox="1"/>
          <p:nvPr/>
        </p:nvSpPr>
        <p:spPr>
          <a:xfrm>
            <a:off x="701151" y="5069568"/>
            <a:ext cx="4713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200" b="1" dirty="0" err="1"/>
              <a:t>Sample</a:t>
            </a:r>
            <a:r>
              <a:rPr lang="fr-CH" sz="1200" b="1" dirty="0"/>
              <a:t> </a:t>
            </a:r>
            <a:r>
              <a:rPr lang="fr-CH" sz="1200" b="1" dirty="0" err="1"/>
              <a:t>recruitment</a:t>
            </a:r>
            <a:r>
              <a:rPr lang="fr-CH" sz="1200" b="1" dirty="0"/>
              <a:t> source</a:t>
            </a:r>
            <a:br>
              <a:rPr lang="fr-CH" sz="1200" b="1" dirty="0"/>
            </a:br>
            <a:r>
              <a:rPr lang="en-US" sz="1200" dirty="0"/>
              <a:t>Note: some participants (n = 58) were recruited as part of both studies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8C24CAB-CFE1-8A9A-496F-74F3D01DADD7}"/>
              </a:ext>
            </a:extLst>
          </p:cNvPr>
          <p:cNvCxnSpPr>
            <a:cxnSpLocks/>
          </p:cNvCxnSpPr>
          <p:nvPr/>
        </p:nvCxnSpPr>
        <p:spPr>
          <a:xfrm>
            <a:off x="2814452" y="4883670"/>
            <a:ext cx="0" cy="18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D8B393D-EFC2-CE1D-5403-3829665D3423}"/>
              </a:ext>
            </a:extLst>
          </p:cNvPr>
          <p:cNvSpPr txBox="1"/>
          <p:nvPr/>
        </p:nvSpPr>
        <p:spPr>
          <a:xfrm>
            <a:off x="499273" y="6311934"/>
            <a:ext cx="2273264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Excluded (n = 384)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Changes in contracted hours relative to baseline (n = 350)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Reported pandemic-related work changes (n = 77)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343C21F-F781-36C8-7FD4-002F861BB663}"/>
              </a:ext>
            </a:extLst>
          </p:cNvPr>
          <p:cNvSpPr txBox="1"/>
          <p:nvPr/>
        </p:nvSpPr>
        <p:spPr>
          <a:xfrm>
            <a:off x="3107208" y="6311938"/>
            <a:ext cx="2273261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dirty="0"/>
              <a:t>Excluded (n = 375)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Changes in contracted hours relative to baseline (n = 347)</a:t>
            </a:r>
          </a:p>
          <a:p>
            <a:pPr marL="299371" indent="-299371">
              <a:buFontTx/>
              <a:buChar char="-"/>
            </a:pPr>
            <a:r>
              <a:rPr lang="en-US" sz="1200" dirty="0"/>
              <a:t>Reported pandemic-related work changes (n = 75)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E4410-2BD7-FE40-EF7C-F71D1793FC10}"/>
              </a:ext>
            </a:extLst>
          </p:cNvPr>
          <p:cNvSpPr txBox="1"/>
          <p:nvPr/>
        </p:nvSpPr>
        <p:spPr>
          <a:xfrm>
            <a:off x="1125207" y="7488141"/>
            <a:ext cx="81569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 = 948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3E4443F-C87F-3D77-B2E4-D78F70A00333}"/>
              </a:ext>
            </a:extLst>
          </p:cNvPr>
          <p:cNvSpPr txBox="1"/>
          <p:nvPr/>
        </p:nvSpPr>
        <p:spPr>
          <a:xfrm>
            <a:off x="3834013" y="7488140"/>
            <a:ext cx="81569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 = 870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7AA8C13-2285-9D65-14F1-BA77D6A54846}"/>
              </a:ext>
            </a:extLst>
          </p:cNvPr>
          <p:cNvCxnSpPr>
            <a:stCxn id="5" idx="2"/>
          </p:cNvCxnSpPr>
          <p:nvPr/>
        </p:nvCxnSpPr>
        <p:spPr>
          <a:xfrm flipH="1">
            <a:off x="1552055" y="6144046"/>
            <a:ext cx="6" cy="16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D60D198-8C51-4606-25E8-271D44E5585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4241861" y="6144046"/>
            <a:ext cx="1978" cy="16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E6F5485-62FF-67E2-3896-1314618FFB1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73676" y="5531233"/>
            <a:ext cx="1484473" cy="13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4974253-A416-D5FF-9145-FBD4F1979AD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58149" y="5531233"/>
            <a:ext cx="1206526" cy="13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180C1F6-1629-6496-01A2-0C860ABAE0FB}"/>
              </a:ext>
            </a:extLst>
          </p:cNvPr>
          <p:cNvCxnSpPr>
            <a:cxnSpLocks/>
          </p:cNvCxnSpPr>
          <p:nvPr/>
        </p:nvCxnSpPr>
        <p:spPr>
          <a:xfrm>
            <a:off x="1470105" y="7339643"/>
            <a:ext cx="0" cy="15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70A5AAC-C79D-538B-C3D3-225B21265F4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241860" y="7339643"/>
            <a:ext cx="1" cy="14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8952D3E-697C-34B1-0AA5-39DF97FE1266}"/>
              </a:ext>
            </a:extLst>
          </p:cNvPr>
          <p:cNvSpPr txBox="1"/>
          <p:nvPr/>
        </p:nvSpPr>
        <p:spPr>
          <a:xfrm rot="16200000">
            <a:off x="-512305" y="6899031"/>
            <a:ext cx="145521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Sensitivity Analysis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6C50CDA-BCEA-0F02-F0E2-38DFA4976270}"/>
              </a:ext>
            </a:extLst>
          </p:cNvPr>
          <p:cNvSpPr txBox="1"/>
          <p:nvPr/>
        </p:nvSpPr>
        <p:spPr>
          <a:xfrm>
            <a:off x="2238299" y="7488140"/>
            <a:ext cx="129908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sz="1200" dirty="0" err="1"/>
              <a:t>Restricted</a:t>
            </a:r>
            <a:r>
              <a:rPr lang="fr-CH" sz="1200" dirty="0"/>
              <a:t> </a:t>
            </a:r>
            <a:r>
              <a:rPr lang="fr-CH" sz="1200" dirty="0" err="1"/>
              <a:t>sample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197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2482</TotalTime>
  <Words>245</Words>
  <Application>Microsoft Office PowerPoint</Application>
  <PresentationFormat>Personnalisé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>Hôpitaux Universitaires de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UPPAL Anshu</dc:creator>
  <cp:lastModifiedBy>UPPAL Anshu</cp:lastModifiedBy>
  <cp:revision>36</cp:revision>
  <dcterms:created xsi:type="dcterms:W3CDTF">2023-05-24T07:48:05Z</dcterms:created>
  <dcterms:modified xsi:type="dcterms:W3CDTF">2024-11-25T17:37:13Z</dcterms:modified>
</cp:coreProperties>
</file>