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119813" cy="79200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D1687-65EF-AD58-11BF-5F508C7E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33E1E1-1D7D-84C9-71AC-133ADA82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DD43-A12E-4B5D-8BA9-0F4785FADD70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C1F31E-009D-A8AF-AA09-2B41D9E2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B97ED2-D76C-C29A-9762-71148F70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BEDE-4F09-492D-BD6C-6B8E1685AF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147B9A-0ADE-605E-8027-FF0D357A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37" y="421669"/>
            <a:ext cx="5278339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A4EE8C-2F94-464C-DEAC-542774DB1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737" y="2108344"/>
            <a:ext cx="5278339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426091-68B7-9AB8-D3D2-0BF3A82B3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737" y="7340702"/>
            <a:ext cx="1376958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3DD43-A12E-4B5D-8BA9-0F4785FADD70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A3367C-3234-A788-2F2F-3140B4F26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27188" y="7340702"/>
            <a:ext cx="2065437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A075A4-8C68-D46C-FE27-E2F860E32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2118" y="7340702"/>
            <a:ext cx="1376958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ABEDE-4F09-492D-BD6C-6B8E1685AF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8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459029" rtl="0" eaLnBrk="1" latinLnBrk="0" hangingPunct="1">
        <a:lnSpc>
          <a:spcPct val="90000"/>
        </a:lnSpc>
        <a:spcBef>
          <a:spcPct val="0"/>
        </a:spcBef>
        <a:buNone/>
        <a:defRPr sz="22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757" indent="-114757" algn="l" defTabSz="459029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1pPr>
      <a:lvl2pPr marL="344272" indent="-114757" algn="l" defTabSz="459029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573786" indent="-114757" algn="l" defTabSz="459029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1004" kern="1200">
          <a:solidFill>
            <a:schemeClr val="tx1"/>
          </a:solidFill>
          <a:latin typeface="+mn-lt"/>
          <a:ea typeface="+mn-ea"/>
          <a:cs typeface="+mn-cs"/>
        </a:defRPr>
      </a:lvl3pPr>
      <a:lvl4pPr marL="803300" indent="-114757" algn="l" defTabSz="459029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4" kern="1200">
          <a:solidFill>
            <a:schemeClr val="tx1"/>
          </a:solidFill>
          <a:latin typeface="+mn-lt"/>
          <a:ea typeface="+mn-ea"/>
          <a:cs typeface="+mn-cs"/>
        </a:defRPr>
      </a:lvl4pPr>
      <a:lvl5pPr marL="1032815" indent="-114757" algn="l" defTabSz="459029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4" kern="1200">
          <a:solidFill>
            <a:schemeClr val="tx1"/>
          </a:solidFill>
          <a:latin typeface="+mn-lt"/>
          <a:ea typeface="+mn-ea"/>
          <a:cs typeface="+mn-cs"/>
        </a:defRPr>
      </a:lvl5pPr>
      <a:lvl6pPr marL="1262329" indent="-114757" algn="l" defTabSz="459029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4" kern="1200">
          <a:solidFill>
            <a:schemeClr val="tx1"/>
          </a:solidFill>
          <a:latin typeface="+mn-lt"/>
          <a:ea typeface="+mn-ea"/>
          <a:cs typeface="+mn-cs"/>
        </a:defRPr>
      </a:lvl6pPr>
      <a:lvl7pPr marL="1491844" indent="-114757" algn="l" defTabSz="459029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4" kern="1200">
          <a:solidFill>
            <a:schemeClr val="tx1"/>
          </a:solidFill>
          <a:latin typeface="+mn-lt"/>
          <a:ea typeface="+mn-ea"/>
          <a:cs typeface="+mn-cs"/>
        </a:defRPr>
      </a:lvl7pPr>
      <a:lvl8pPr marL="1721358" indent="-114757" algn="l" defTabSz="459029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4" kern="1200">
          <a:solidFill>
            <a:schemeClr val="tx1"/>
          </a:solidFill>
          <a:latin typeface="+mn-lt"/>
          <a:ea typeface="+mn-ea"/>
          <a:cs typeface="+mn-cs"/>
        </a:defRPr>
      </a:lvl8pPr>
      <a:lvl9pPr marL="1950872" indent="-114757" algn="l" defTabSz="459029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9029" rtl="0" eaLnBrk="1" latinLnBrk="0" hangingPunct="1">
        <a:defRPr sz="904" kern="1200">
          <a:solidFill>
            <a:schemeClr val="tx1"/>
          </a:solidFill>
          <a:latin typeface="+mn-lt"/>
          <a:ea typeface="+mn-ea"/>
          <a:cs typeface="+mn-cs"/>
        </a:defRPr>
      </a:lvl1pPr>
      <a:lvl2pPr marL="229514" algn="l" defTabSz="459029" rtl="0" eaLnBrk="1" latinLnBrk="0" hangingPunct="1">
        <a:defRPr sz="904" kern="1200">
          <a:solidFill>
            <a:schemeClr val="tx1"/>
          </a:solidFill>
          <a:latin typeface="+mn-lt"/>
          <a:ea typeface="+mn-ea"/>
          <a:cs typeface="+mn-cs"/>
        </a:defRPr>
      </a:lvl2pPr>
      <a:lvl3pPr marL="459029" algn="l" defTabSz="459029" rtl="0" eaLnBrk="1" latinLnBrk="0" hangingPunct="1">
        <a:defRPr sz="904" kern="1200">
          <a:solidFill>
            <a:schemeClr val="tx1"/>
          </a:solidFill>
          <a:latin typeface="+mn-lt"/>
          <a:ea typeface="+mn-ea"/>
          <a:cs typeface="+mn-cs"/>
        </a:defRPr>
      </a:lvl3pPr>
      <a:lvl4pPr marL="688543" algn="l" defTabSz="459029" rtl="0" eaLnBrk="1" latinLnBrk="0" hangingPunct="1">
        <a:defRPr sz="904" kern="1200">
          <a:solidFill>
            <a:schemeClr val="tx1"/>
          </a:solidFill>
          <a:latin typeface="+mn-lt"/>
          <a:ea typeface="+mn-ea"/>
          <a:cs typeface="+mn-cs"/>
        </a:defRPr>
      </a:lvl4pPr>
      <a:lvl5pPr marL="918058" algn="l" defTabSz="459029" rtl="0" eaLnBrk="1" latinLnBrk="0" hangingPunct="1">
        <a:defRPr sz="904" kern="1200">
          <a:solidFill>
            <a:schemeClr val="tx1"/>
          </a:solidFill>
          <a:latin typeface="+mn-lt"/>
          <a:ea typeface="+mn-ea"/>
          <a:cs typeface="+mn-cs"/>
        </a:defRPr>
      </a:lvl5pPr>
      <a:lvl6pPr marL="1147572" algn="l" defTabSz="459029" rtl="0" eaLnBrk="1" latinLnBrk="0" hangingPunct="1">
        <a:defRPr sz="904" kern="1200">
          <a:solidFill>
            <a:schemeClr val="tx1"/>
          </a:solidFill>
          <a:latin typeface="+mn-lt"/>
          <a:ea typeface="+mn-ea"/>
          <a:cs typeface="+mn-cs"/>
        </a:defRPr>
      </a:lvl6pPr>
      <a:lvl7pPr marL="1377086" algn="l" defTabSz="459029" rtl="0" eaLnBrk="1" latinLnBrk="0" hangingPunct="1">
        <a:defRPr sz="904" kern="1200">
          <a:solidFill>
            <a:schemeClr val="tx1"/>
          </a:solidFill>
          <a:latin typeface="+mn-lt"/>
          <a:ea typeface="+mn-ea"/>
          <a:cs typeface="+mn-cs"/>
        </a:defRPr>
      </a:lvl7pPr>
      <a:lvl8pPr marL="1606601" algn="l" defTabSz="459029" rtl="0" eaLnBrk="1" latinLnBrk="0" hangingPunct="1">
        <a:defRPr sz="904" kern="1200">
          <a:solidFill>
            <a:schemeClr val="tx1"/>
          </a:solidFill>
          <a:latin typeface="+mn-lt"/>
          <a:ea typeface="+mn-ea"/>
          <a:cs typeface="+mn-cs"/>
        </a:defRPr>
      </a:lvl8pPr>
      <a:lvl9pPr marL="1836115" algn="l" defTabSz="459029" rtl="0" eaLnBrk="1" latinLnBrk="0" hangingPunct="1">
        <a:defRPr sz="9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4BEC6E45-3561-E186-4A3A-40C62E08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EEDC3B7-6854-F233-F97F-A750074ED8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19813" cy="792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557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HOPITAUX UNIVERSITAIRES GENEVE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UPPAL Anshu</dc:creator>
  <cp:lastModifiedBy>UPPAL Anshu</cp:lastModifiedBy>
  <cp:revision>1</cp:revision>
  <dcterms:created xsi:type="dcterms:W3CDTF">2024-11-17T13:07:09Z</dcterms:created>
  <dcterms:modified xsi:type="dcterms:W3CDTF">2024-11-17T13:07:09Z</dcterms:modified>
</cp:coreProperties>
</file>