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8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5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4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092D-68BE-4569-AE48-B30B8903E725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874A-5FCF-4599-AF3E-9DEFBAEA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6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0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2</cp:revision>
  <dcterms:created xsi:type="dcterms:W3CDTF">2022-10-07T01:38:30Z</dcterms:created>
  <dcterms:modified xsi:type="dcterms:W3CDTF">2022-10-07T01:44:15Z</dcterms:modified>
</cp:coreProperties>
</file>