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6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6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8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7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8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1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7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6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13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22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04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EE51-2669-4CB5-ACFC-6B9A4B1699C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0D56-5999-42D2-94CA-35DA0EE8B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7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2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53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1</cp:revision>
  <dcterms:created xsi:type="dcterms:W3CDTF">2022-10-07T02:00:11Z</dcterms:created>
  <dcterms:modified xsi:type="dcterms:W3CDTF">2022-10-07T02:00:27Z</dcterms:modified>
</cp:coreProperties>
</file>