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7" r:id="rId10"/>
    <p:sldId id="266" r:id="rId11"/>
    <p:sldId id="265" r:id="rId12"/>
    <p:sldId id="264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77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4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5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3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7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9F59-97E8-4532-AF7B-0206DBD8B0F3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A7C1-19EA-4160-9D0C-3E6DFE9D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" y="733246"/>
            <a:ext cx="89611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的数据总线可以成为高阻状态，而地址总线和控制总线不能（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8088CPU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只有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根数据线与外部交换数据，因次它是一个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位的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一台计算机能执行多少种指令，是在设计时确定的（ 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在计算机中，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单位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的意思是字节。（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从偶地址访问内存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个字时需占用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个总线周期，而从奇地址访问内存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个字操作需占用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个总线周期（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从编程结构上，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分为两部分，即执行部件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EU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和总线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部件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BIU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中的指令队列不满，并且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EU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单元申请操作数读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写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BIU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单元优先进行取指令操作（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865" y="14847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一、判断题</a:t>
            </a:r>
            <a:endParaRPr lang="zh-CN" altLang="zh-CN" sz="3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0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4469"/>
            <a:ext cx="903593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字符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码的十进制数值是（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11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42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66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62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最小模式和最大模式的主要区别是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(	D	)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地址总线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的位数不同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I/O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端口数不同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数据总线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位数不同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单处理器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与多处理器不同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的控制标志位有（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 C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）个。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1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2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3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4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、对于指令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MOV	AX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[BP+2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，默认的源操作数所在的段是（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D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CS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DS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ES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SS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、不能用于乘法指令源操作数的寻址方式是（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A 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AutoNum type="alphaUcPeriod"/>
            </a:pP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立即寻址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寄存器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寻址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4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直接寻址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D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寄存器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间接寻址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83128"/>
            <a:ext cx="914400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22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、下列汇编指令中唯一一条书写正确的指令是（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MOV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[AX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],BH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MOV	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[BP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],AX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MOV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[DI],[SI]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D.  OUT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10H,CL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、下列汇编指令中唯一一条书写正确的指令是（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MOV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[SP],AX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CMP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36H,AX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MOV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ES:[DI],SI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PUSH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BL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中断向量表中存放的是（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类型号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中断服务程序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入口地址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断点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D.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向量地址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25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、在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系统中，用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IRET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指令结束中断服务程序返回后，中断标志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的值是（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AutoNum type="alphaUcPeriod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等于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等于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AutoNum type="alphaUcPeriod"/>
            </a:pP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 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不确定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 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按设置可以为或者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、在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系统中，用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IRET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指令结束中断服务程序返回主程序时，会从堆栈中弹出（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C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）个字节的数据送到相应的寄存器。（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0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8984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中央处理器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算术逻辑部件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累加器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寄存器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控制器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组成，主机由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存储器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接口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、和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总线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组成。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Pentium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有三种工作方式：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实地址方式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保护方式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虚拟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方式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。最常用的是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保护方式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位带符号数扩展为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位带符号数的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CBW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源操作数默认是在寄存器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AL 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微机系统中，若寄存器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CS=1234H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IP=0200H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，则下一条要执行的指令的物理地址为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12540H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从功能上讲，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可分为两个部分，他们分别是：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执行部件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EU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总线</a:t>
            </a:r>
            <a:r>
              <a:rPr lang="zh-CN" altLang="zh-CN" sz="2800" u="sng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zh-CN" altLang="zh-CN" sz="2800" u="sng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部件</a:t>
            </a:r>
            <a:r>
              <a:rPr lang="en-US" altLang="zh-CN" sz="2800" u="sng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BIU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标志寄存器中包含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控制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标志和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状态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标志，前者由人为指令设置，后者由程序运行结果决定。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9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2880"/>
            <a:ext cx="9143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技术主要解决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内存速度慢从而不能和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的问题。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的操作命令字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OCW1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是用来屏蔽中断源的，现在要屏蔽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IR7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OCW1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应为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81H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7"/>
            </a:pP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RD=0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CS=0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且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8251A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C/D=0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时，进行的操作是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CPU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 sz="24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8251A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接收</a:t>
            </a:r>
            <a:r>
              <a:rPr lang="zh-CN" altLang="zh-CN" sz="24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的输入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输出方式中，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DMA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方式速度最快，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方式效率最高。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如有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位地址线，则寻址范围为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1MB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，如有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位地址线，则寻址范围为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4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4GB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，如有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64GB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寻址范围，则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应有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36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条地址线。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7"/>
            </a:pP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30000H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开始的单元存放两个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位的双字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10203040H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0A0B0C0D0H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，则从低地址到高地址的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个字节存储单元内容依次为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40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30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20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0D0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0C0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0B0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0C0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，最高地址单元的地址为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2020</a:t>
            </a:r>
            <a:r>
              <a:rPr lang="zh-CN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3007H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193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Aft>
                <a:spcPts val="0"/>
              </a:spcAft>
              <a:buFont typeface="+mj-lt"/>
              <a:buAutoNum type="arabicPeriod" startAt="13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在许多接口芯片中，常常可以用一个地址对应两个端口，这是利用了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两个端口的数据传输方向不同，一个为输入端口、一个为输出端口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8253/8254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4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个端口地址；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8251A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2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个端口地址；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8255A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4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个端口地址；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2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个端口地址。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22H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号中断向量的存放起始地址是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0000:0088H 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的进位标志为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AL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中的内容是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73H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 执行指令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DEC AL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后， 标志位是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0 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和外设交换的数据信息大致有三类， 即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查询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中断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DMA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串口通信芯片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8251A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的奇地址端口对应的寄存器有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控制寄存器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lang="zh-CN" altLang="zh-CN" sz="28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寄存器 </a:t>
            </a: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13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中断控制器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结束中断的方式有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自动结束方式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一般的中断结束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特殊的中断结束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774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Aft>
                <a:spcPts val="0"/>
              </a:spcAft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8253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工作在方波发生器模式下，初始计数值为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，输出信号中低电平所占的时钟周期为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  4    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D/A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转换器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0832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的输出范围为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伏到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伏， 现在输入数据为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0AFH,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则输出电压是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3.43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A/D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转换器的输入范围是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伏到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伏，现在输入电压是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伏，则输出的数字量大约是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28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77  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0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CWD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指令后，寄存器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DX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的内容会改变，如果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AX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中存放的是一个负数的补码，则该寄存器的内容是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0FFFFH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与外设交换的数据信息一般分为三类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数字量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模拟量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、</a:t>
            </a:r>
            <a:r>
              <a:rPr lang="zh-CN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开关量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级联最多可以管理</a:t>
            </a:r>
            <a:r>
              <a:rPr lang="en-US" altLang="zh-CN" sz="2800" u="sng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u="sng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48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个中断。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6565"/>
            <a:ext cx="88863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五、汇编语言编程题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、编程计算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(W-(X*Y+Z-200))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÷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都是带符号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位数，计算结果的商存入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，余数存入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752" y="3236435"/>
            <a:ext cx="58189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  SEGMENT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X	DW	6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Y	DW	-7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Z	DW	-280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W	DW	2011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   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SEGMENT	STACK	'STACK'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DW  128  DUP(?)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7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15" y="0"/>
            <a:ext cx="891955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SEGMENT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ASSUME CS:CODE,DS:DATA,SS:STACK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START: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AX,DATA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DS,AX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AX,X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IMUL  Y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CX,AX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BX,DX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;(BX,CX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AX,Z	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CWD	    			;(DX,AX)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←把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扩展为双字类型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ADD  CX,AX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ADC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BX,DX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;(BX,CX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Y+Z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CX,200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SBB  BX,0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;(BX,CX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Y+Z-200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AX,W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CWD				;(DX,AX)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←把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扩展为双字类型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AX,CX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SBB  DX,BX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BX,25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IDIV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AH,4CH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INT  21H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END     START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2" y="193296"/>
            <a:ext cx="8902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有位符号数的内存地址，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的初始值分别为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1536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32000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，要求编写汇编程序段，计算：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V - ( X * Y + Z - 100 )) / 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，将上式计算结果的商存入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，余数存入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323" y="358557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  SEGMENT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X	DW	56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Y	DW	1536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Z	DW	-25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W	DW	32000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   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SEGMENT	STACK	'STACK'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DW  128  DUP(?)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6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2" y="117693"/>
            <a:ext cx="921881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SEGMENT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ASSUME CS:CODE,DS:DATA,SS:STACK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START: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AX,DATA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DS,AX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AX,X     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取被乘数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IMUL  WORD PTR [Y]  ;X*Y,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结果在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CX,AX    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乘积</a:t>
            </a:r>
            <a:r>
              <a:rPr lang="zh-CN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BX,DX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AX,Z      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取被加数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CWD   		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将符号扩展后的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zh-CN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中的乘积上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  CX,AX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ADC 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BX,DX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CX,100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SBB  BX,0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中减去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  AX,V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CWD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AX,CX  	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从符号扩展后的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减去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(BX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CX)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SBB  DX,BX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并除以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商在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余数在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IDIV  WORD PTR [X]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MOV  AH,4CH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INT  21H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ENDS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END     START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0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" y="733246"/>
            <a:ext cx="8961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BHE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信号若为无效，则该周期就不可能传送一个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位的数据（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NMI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INTR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都是中断请求输入信号，判断是否响应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INTR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请求还要看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标志（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的操作时序通常用指令周期、总线周期和时钟周期来描述，其中时钟周期是最小的定时单位，而总线周期完成一个完整的基本操作（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中断向量表的地址范围是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00000H~00FFFH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具有最大和最小两种工作模式。在最小模式系统中，总线主设备只能是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（  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8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的存储器是分段管理的，一个物理地址可以使用不同段地址访问（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36320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691" y="74815"/>
            <a:ext cx="901930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六、接口编程题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、有一系统硬件电路如图所示，设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端口地址为：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200H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203H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。利用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口作为输入端口，接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开关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口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为输出端口，接有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个发光二极管。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试编写程序，不断扫描开关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。当开关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闭合时，点亮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LED4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，其它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熄灭；当开关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闭合时，点亮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LED7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，其它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熄灭；当开关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都不闭合时，全部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熄灭。附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8255A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的控制字格式如下。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 b="5107"/>
          <a:stretch>
            <a:fillRect/>
          </a:stretch>
        </p:blipFill>
        <p:spPr bwMode="auto">
          <a:xfrm>
            <a:off x="224444" y="3158144"/>
            <a:ext cx="4455621" cy="342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图片 1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37" y="4001597"/>
            <a:ext cx="4016375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317" y="394692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SEGMENT	STACK	'STACK'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DW  128  DUP(?)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	ENDS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SEGMENT          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ASSUME CS:CODE, SS:STACK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START:  MOV	AL,90H	    ; 8255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DX,203H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AGAIN:	MOV	DX,200H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AL,DX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 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AL,01H   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；检测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K0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JZ 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DISP_0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TEST AL,02H   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；检测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K1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JZ DISP_1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AL,00H	  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全部熄灭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JMP DISP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DISP_0:	MOV AL,55H    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；偶位上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亮，奇位上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熄灭</a:t>
            </a:r>
            <a:r>
              <a:rPr lang="zh-CN" altLang="zh-CN" sz="1600" kern="100" dirty="0"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MOV DX,201H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OUT DX,AL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JMP DISP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DISP_1:	MOV AL,0AAH   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；奇位上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亮，偶位上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熄灭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DISP:  	MOV DX,201H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OUT DX,AL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	JMP AGAIN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 ENDS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END    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4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962706"/>
            <a:ext cx="9019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试编程对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8253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初始化启动其工作。要求计数器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工作于模式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，初值为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3000H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；计数器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工作于模式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，初值为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100H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；计数器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工作于模式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，初值为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4030H</a:t>
            </a:r>
            <a:r>
              <a:rPr lang="zh-CN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。设端口地址为</a:t>
            </a:r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40H~43H</a:t>
            </a:r>
            <a:r>
              <a:rPr lang="zh-CN" altLang="zh-CN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691" y="2400301"/>
            <a:ext cx="6648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	SEGMENT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CTRLPORT	EQU 	43H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PORT0	EQU	40H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PORT1	EQU	41H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PORT3	EQU	42H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COUNT0	EQU	3000H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COUNT1	EQU	100H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COUNT2	EQU	4030H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ASSUME CS:CODE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5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505" y="0"/>
            <a:ext cx="90774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START: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AL, 32H   ;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0, 16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CTRLPORT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定时器控制口地址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COUNT0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PORT0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端口地址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写时间常数低八位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AL, AH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写时间常数高八位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AL, 76H   ;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1, 16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CTRLPORT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定时器控制口地址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COUNT1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PORT1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端口地址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写时间常数低八位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AL, AH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写时间常数高八位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</a:t>
            </a:r>
            <a:r>
              <a:rPr lang="en-US" altLang="zh-CN" kern="10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0B8H  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0, 16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CTRLPORT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定时器控制口地址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AX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COUNT2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DX, PORT2	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端口地址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写时间常数低八位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  AL, AH    ;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写时间常数高八位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OUT   DX, AL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   ENDS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END START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" y="733246"/>
            <a:ext cx="8961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14"/>
            </a:pP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响应中断时，保存断点地址是由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自动完成（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8255A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口都可以作为简单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口和选通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口（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MOV	SI,[AX]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的源操作数的寻址方式是寄存器间接寻址（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在两级级联时可管理的中断源最多为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级（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8237A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是一种单地址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控制器，在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操作期间，其发出的是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端口的地址（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操作发生在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执行完一条指令之后，由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HLDA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信号指示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控制器可以开始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周期（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 algn="just">
              <a:spcAft>
                <a:spcPts val="0"/>
              </a:spcAft>
              <a:buFont typeface="+mj-lt"/>
              <a:buAutoNum type="arabicPeriod" startAt="14"/>
            </a:pP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36" y="599134"/>
            <a:ext cx="89611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20"/>
            </a:pP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控制器收到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DREQ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信号后，会发出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DACK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应答信号，同时向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申请总线。当获得总线后，才会启动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的传送过程（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0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用计数器方式进行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A/D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转换，其转换时间具有不确定性（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位二进制数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的原码有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00000000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10000000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两种 表示法，而补码是唯一的，只有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00000000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一种表示法（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只有硬件中断是可以屏蔽的，软件中断是不可屏蔽的（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0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堆栈是一种按照“先进先出”原则存取的数据结构（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0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的数据总线和地址总线是复用的，因此数据信息和地址信息会在同一时刻出现在纵向上（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800" kern="0" dirty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9134"/>
            <a:ext cx="89611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26"/>
            </a:pPr>
            <a:r>
              <a:rPr lang="en-US" altLang="zh-CN" sz="28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的不可屏蔽中断也需要从数据总线读取中断类型号（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与外设之间的信息传送可以说就是对外设端口进行读写操作（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字符串操作指令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MOVSW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每执行一次，指针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SI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DI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就会自动加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或减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上电后，总是从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0000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0000H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地址开始执行第一条指令（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由于一个段最大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只有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64KB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因此在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系统上最大只能</a:t>
            </a:r>
            <a:r>
              <a:rPr lang="zh-CN" altLang="zh-CN" sz="2800" ker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运行</a:t>
            </a:r>
            <a:r>
              <a:rPr lang="en-US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64KB</a:t>
            </a:r>
            <a:r>
              <a:rPr lang="zh-CN" altLang="zh-CN" sz="2800" kern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程序（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NEG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指令的操作数是一个用补码表示的负数时，指令执行后能得到这个负数的绝对值（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√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>
              <a:buFont typeface="+mj-lt"/>
              <a:buAutoNum type="arabicPeriod" startAt="26"/>
            </a:pP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一个负数的补码和反码是相同的（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χ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</a:p>
          <a:p>
            <a:pPr marL="514350" lvl="0" indent="-514350" algn="just">
              <a:spcAft>
                <a:spcPts val="0"/>
              </a:spcAft>
              <a:buFont typeface="+mj-lt"/>
              <a:buAutoNum type="arabicPeriod" startAt="26"/>
            </a:pP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9134"/>
            <a:ext cx="89611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8086/8088</a:t>
            </a:r>
            <a:r>
              <a:rPr lang="zh-CN" altLang="zh-CN" sz="2800" dirty="0"/>
              <a:t>复位后从（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B  </a:t>
            </a:r>
            <a:r>
              <a:rPr lang="zh-CN" altLang="zh-CN" sz="2800" dirty="0"/>
              <a:t>）地址处开始执行程序。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400" dirty="0" smtClean="0"/>
              <a:t>A.  00000H          B.  FFFF0H        C.  FFFFFH        D.  </a:t>
            </a:r>
            <a:r>
              <a:rPr lang="en-US" altLang="zh-CN" sz="2400" dirty="0" smtClean="0"/>
              <a:t>FFF0H</a:t>
            </a:r>
          </a:p>
          <a:p>
            <a:endParaRPr lang="zh-CN" altLang="zh-CN" sz="2400" dirty="0"/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、下面是用</a:t>
            </a:r>
            <a:r>
              <a:rPr lang="en-US" altLang="zh-CN" sz="2800" dirty="0" smtClean="0"/>
              <a:t>DEBUG</a:t>
            </a:r>
            <a:r>
              <a:rPr lang="zh-CN" altLang="zh-CN" sz="2800" dirty="0"/>
              <a:t>查看</a:t>
            </a:r>
            <a:r>
              <a:rPr lang="en-US" altLang="zh-CN" sz="2800" dirty="0"/>
              <a:t>8086</a:t>
            </a:r>
            <a:r>
              <a:rPr lang="zh-CN" altLang="zh-CN" sz="2800" dirty="0"/>
              <a:t>微机内存中的部分数据，则中断类型号为</a:t>
            </a:r>
            <a:r>
              <a:rPr lang="en-US" altLang="zh-CN" sz="2800" dirty="0"/>
              <a:t>21H</a:t>
            </a:r>
            <a:r>
              <a:rPr lang="zh-CN" altLang="zh-CN" sz="2800" dirty="0"/>
              <a:t>的中断服务程序的入口地址是（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B </a:t>
            </a:r>
            <a:r>
              <a:rPr lang="zh-CN" altLang="zh-CN" sz="2800" dirty="0"/>
              <a:t>）。</a:t>
            </a:r>
          </a:p>
          <a:p>
            <a:pPr lvl="2"/>
            <a:r>
              <a:rPr lang="en-US" altLang="zh-CN" sz="2000" dirty="0"/>
              <a:t>0000:0080  72 10 A7 00 7C 10 A7 00-4F 03 71 05 8A 03 71 05</a:t>
            </a:r>
            <a:endParaRPr lang="zh-CN" altLang="zh-CN" sz="2000" dirty="0"/>
          </a:p>
          <a:p>
            <a:pPr marL="1371600" lvl="2" indent="-457200">
              <a:buAutoNum type="alphaUcPeriod"/>
            </a:pPr>
            <a:r>
              <a:rPr lang="en-US" altLang="zh-CN" sz="2000" dirty="0" smtClean="0"/>
              <a:t>00A7:1072    </a:t>
            </a:r>
            <a:r>
              <a:rPr lang="en-US" altLang="zh-CN" sz="2000" dirty="0" smtClean="0"/>
              <a:t>B.   </a:t>
            </a:r>
            <a:r>
              <a:rPr lang="en-US" altLang="zh-CN" sz="2000" dirty="0"/>
              <a:t>00A7:107C     </a:t>
            </a:r>
            <a:r>
              <a:rPr lang="en-US" altLang="zh-CN" sz="2000" dirty="0" smtClean="0"/>
              <a:t>C.  0571:034F    D.  </a:t>
            </a:r>
            <a:r>
              <a:rPr lang="en-US" altLang="zh-CN" sz="2000" dirty="0" smtClean="0"/>
              <a:t>0571:038A</a:t>
            </a:r>
          </a:p>
          <a:p>
            <a:pPr marL="1371600" lvl="2" indent="-457200">
              <a:buAutoNum type="alphaUcPeriod"/>
            </a:pPr>
            <a:endParaRPr lang="zh-CN" altLang="zh-CN" sz="2000" dirty="0"/>
          </a:p>
          <a:p>
            <a:r>
              <a:rPr lang="en-US" altLang="zh-CN" sz="2800" dirty="0"/>
              <a:t>3</a:t>
            </a:r>
            <a:r>
              <a:rPr lang="zh-CN" altLang="zh-CN" sz="2800" dirty="0"/>
              <a:t>、</a:t>
            </a:r>
            <a:r>
              <a:rPr lang="en-US" altLang="zh-CN" sz="2800" dirty="0"/>
              <a:t>8086</a:t>
            </a:r>
            <a:r>
              <a:rPr lang="zh-CN" altLang="zh-CN" sz="2800" dirty="0"/>
              <a:t>的内存空间和</a:t>
            </a:r>
            <a:r>
              <a:rPr lang="en-US" altLang="zh-CN" sz="2800" dirty="0"/>
              <a:t>I/O</a:t>
            </a:r>
            <a:r>
              <a:rPr lang="zh-CN" altLang="zh-CN" sz="2800" dirty="0"/>
              <a:t>空间是（</a:t>
            </a:r>
            <a:r>
              <a:rPr lang="en-US" altLang="zh-CN" sz="2800" dirty="0"/>
              <a:t>  A   </a:t>
            </a:r>
            <a:r>
              <a:rPr lang="zh-CN" altLang="zh-CN" sz="2800" dirty="0"/>
              <a:t>）。</a:t>
            </a:r>
          </a:p>
          <a:p>
            <a:pPr lvl="1"/>
            <a:r>
              <a:rPr lang="en-US" altLang="zh-CN" sz="2000" dirty="0"/>
              <a:t>A.  </a:t>
            </a:r>
            <a:r>
              <a:rPr lang="zh-CN" altLang="zh-CN" sz="2000" dirty="0"/>
              <a:t>单独</a:t>
            </a:r>
            <a:r>
              <a:rPr lang="zh-CN" altLang="zh-CN" sz="2000" dirty="0"/>
              <a:t>编址的，分别是</a:t>
            </a:r>
            <a:r>
              <a:rPr lang="en-US" altLang="zh-CN" sz="2000" dirty="0"/>
              <a:t>1MB</a:t>
            </a:r>
            <a:r>
              <a:rPr lang="zh-CN" altLang="zh-CN" sz="2000" dirty="0"/>
              <a:t>和</a:t>
            </a:r>
            <a:r>
              <a:rPr lang="en-US" altLang="zh-CN" sz="2000" dirty="0"/>
              <a:t>64KB    B.  </a:t>
            </a:r>
            <a:r>
              <a:rPr lang="zh-CN" altLang="zh-CN" sz="2000" dirty="0"/>
              <a:t>单独</a:t>
            </a:r>
            <a:r>
              <a:rPr lang="zh-CN" altLang="zh-CN" sz="2000" dirty="0"/>
              <a:t>编址的，都是</a:t>
            </a:r>
            <a:r>
              <a:rPr lang="en-US" altLang="zh-CN" sz="2000" dirty="0"/>
              <a:t>1MB</a:t>
            </a:r>
            <a:endParaRPr lang="zh-CN" altLang="zh-CN" sz="2000" dirty="0"/>
          </a:p>
          <a:p>
            <a:pPr lvl="1"/>
            <a:r>
              <a:rPr lang="en-US" altLang="zh-CN" sz="2000" dirty="0"/>
              <a:t>C.  </a:t>
            </a:r>
            <a:r>
              <a:rPr lang="zh-CN" altLang="zh-CN" sz="2000" dirty="0"/>
              <a:t>统一</a:t>
            </a:r>
            <a:r>
              <a:rPr lang="zh-CN" altLang="zh-CN" sz="2000" dirty="0"/>
              <a:t>编址的，都是</a:t>
            </a:r>
            <a:r>
              <a:rPr lang="en-US" altLang="zh-CN" sz="2000" dirty="0"/>
              <a:t>64KB                  	D.  </a:t>
            </a:r>
            <a:r>
              <a:rPr lang="zh-CN" altLang="zh-CN" sz="2000" dirty="0"/>
              <a:t>统一</a:t>
            </a:r>
            <a:r>
              <a:rPr lang="zh-CN" altLang="zh-CN" sz="2000" dirty="0"/>
              <a:t>编址的，都是</a:t>
            </a:r>
            <a:r>
              <a:rPr lang="en-US" altLang="zh-CN" sz="2000" dirty="0"/>
              <a:t>1MB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66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7346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、设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8251A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工作在异步传输方式，每帧对应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个起始位、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个信息位、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个奇偶校验位和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个停止位，如果传输速度为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4800b/s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，则每秒能传输的最大字节数为（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A.  4800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400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960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800</a:t>
            </a: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、运算器的主要功能是（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逻辑运算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算术运算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AutoNum type="alphaUcPeriod" startAt="3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算术运算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与逻辑运算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只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做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加法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AutoNum type="alphaUcPeriod" startAt="3"/>
            </a:pP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数据总线信号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状态是（ 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单向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双态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双向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双态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AutoNum type="alphaUcPeriod" startAt="3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单向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三态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D.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双向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三态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8259A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设置为循环优先级，当前正在响应的中断是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IR3.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这个中断响应结束后，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个中断源的优先级从高到低排列的顺序是（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 C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 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IR0 IR1 IR2 IR3 IR4 IR5 IR6 IR7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IR7 IR6 IR5 IR4 IR3 IR2 IR1 IR0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 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IR4 IR5 IR6 IR7 IR0 IR1 IR2 IR3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 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IR2 IR3 IR4 IR5 IR6 IR7 IR0 IR1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9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5846"/>
            <a:ext cx="9144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、在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8086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系统中，响应了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INTR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中断请求，并从中断服务程序返回后，中断标志的值一定是（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A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AutoNum type="alphaUcPeriod"/>
            </a:pP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等于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等于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		</a:t>
            </a:r>
            <a:endParaRPr lang="en-US" altLang="zh-CN" sz="24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AutoNum type="alphaUcPeriod"/>
            </a:pP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不确定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按设置可以为或者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0</a:t>
            </a:r>
          </a:p>
          <a:p>
            <a:pPr marL="914400" lvl="1" indent="-457200" algn="just">
              <a:buAutoNum type="alphaUcPeriod"/>
            </a:pPr>
            <a:endParaRPr lang="zh-CN" altLang="zh-CN" sz="2400" kern="0" dirty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端口采用单独寻址方式时，以下说中错误的是（ 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存储器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地址和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端口地址可以重叠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地址译码往往采用部分译码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地址线的位数往往比存贮器地址位数少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端口的寻找方式和存储器的寻找方式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相同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设备之间传送的信息不包括（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D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A.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状态信息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信息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模拟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信息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、下述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控制方式中，主要由硬件实现的是（</a:t>
            </a:r>
            <a:r>
              <a:rPr lang="en-US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C  </a:t>
            </a:r>
            <a:r>
              <a:rPr lang="zh-CN" altLang="zh-CN" sz="28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AutoNum type="alphaUcPeriod"/>
            </a:pP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无条件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传送方式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中断方式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4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  DMA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方式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D.  </a:t>
            </a:r>
            <a:r>
              <a:rPr lang="zh-CN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传送方式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6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3251" y="261169"/>
            <a:ext cx="91772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、在汇编语言中，变量可以定义的类型不包括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(  D   )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双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字类型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字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D.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、逻辑移位指令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SHR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可以在一定范围内用于（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D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AutoNum type="alphaUcPeriod"/>
            </a:pP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带符号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数乘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带符号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数除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无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符号数乘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</a:t>
            </a:r>
            <a:r>
              <a:rPr lang="zh-CN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无</a:t>
            </a:r>
            <a:r>
              <a:rPr lang="zh-CN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符号数除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、下面几条乘法指令中，错误的是（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MUL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BX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MUL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AL		</a:t>
            </a:r>
            <a:endParaRPr lang="en-US" altLang="zh-CN" sz="20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MUL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1000	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MUL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BYTE </a:t>
            </a:r>
            <a:r>
              <a:rPr lang="en-US" altLang="zh-CN" sz="20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PTR[DI]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、下面指令执行后，会改变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AL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寄存器内容的指令是（ 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TEST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AL,02H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B.  OR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AL,AL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4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CMP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AL,BL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D.  AND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AL,CL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、下列寄存器组中在段内寻址时可以提供偏移地址的寄存器组是（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B  </a:t>
            </a:r>
            <a:r>
              <a:rPr lang="zh-CN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A.  AX,BX,CX,DX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B.  BX,BP,SI,DI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400" kern="0" dirty="0" smtClean="0">
              <a:solidFill>
                <a:srgbClr val="000000"/>
              </a:solidFill>
              <a:latin typeface="等线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C.  SP,IP,BP,DX</a:t>
            </a:r>
            <a:r>
              <a:rPr lang="en-US" altLang="zh-CN" sz="24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kern="0" dirty="0" smtClean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D.  CS,DS.ES,SS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1759</Words>
  <Application>Microsoft Office PowerPoint</Application>
  <PresentationFormat>全屏显示(4:3)</PresentationFormat>
  <Paragraphs>270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kejun huang</dc:creator>
  <cp:lastModifiedBy>kejun huang</cp:lastModifiedBy>
  <cp:revision>12</cp:revision>
  <dcterms:created xsi:type="dcterms:W3CDTF">2016-12-08T02:35:22Z</dcterms:created>
  <dcterms:modified xsi:type="dcterms:W3CDTF">2016-12-16T06:40:51Z</dcterms:modified>
</cp:coreProperties>
</file>