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5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6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F6D6-ED18-481A-ACB2-8DEFB57B788A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B1DA-21D9-498D-9B89-A80C9E934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4"/>
          <p:cNvSpPr txBox="1">
            <a:spLocks noChangeArrowheads="1"/>
          </p:cNvSpPr>
          <p:nvPr/>
        </p:nvSpPr>
        <p:spPr bwMode="auto">
          <a:xfrm>
            <a:off x="468313" y="128687"/>
            <a:ext cx="828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第七章参考答案</a:t>
            </a:r>
            <a:endParaRPr lang="zh-CN" altLang="en-US" sz="4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504" y="908720"/>
            <a:ext cx="88569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、请设计一个电路完成以下功能：（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）有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个按钮作为输入；（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）有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指示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灯作为输出；（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）按钮输入低电平时，指示灯从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左到右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显示，每次只有一个灯亮；（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）按钮输入高电平时，指示灯从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右到左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显示，每次只有一个灯亮。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）画出电路框图；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）画出程序流程图；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）写完整程序并加注释。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共</a:t>
            </a:r>
            <a:r>
              <a:rPr lang="en-US" altLang="zh-CN" smtClean="0"/>
              <a:t>176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B2FE4-5C91-472C-9FE1-2B4B82AD804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0321" y="116632"/>
            <a:ext cx="777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）电路框图</a:t>
            </a:r>
            <a:endParaRPr lang="zh-CN" altLang="en-US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280920" cy="3560172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0321" y="4653136"/>
            <a:ext cx="77760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说明：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口只能是输出口，其他端口可编程。</a:t>
            </a:r>
            <a:endParaRPr lang="zh-CN" altLang="en-US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0321" y="190381"/>
            <a:ext cx="777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）程序流程图</a:t>
            </a:r>
            <a:endParaRPr lang="zh-CN" altLang="en-US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748883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0321" y="550421"/>
            <a:ext cx="777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）完整程序</a:t>
            </a:r>
            <a:endParaRPr lang="zh-CN" altLang="en-US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20" y="1352957"/>
            <a:ext cx="84969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AREA </a:t>
            </a:r>
            <a:r>
              <a:rPr lang="pt-BR" altLang="zh-CN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TT,CODE,READONLY;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段</a:t>
            </a:r>
            <a:endParaRPr lang="pt-BR" altLang="zh-CN" sz="3600" b="1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ENTRY 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；入口</a:t>
            </a:r>
            <a:endParaRPr lang="pt-BR" altLang="zh-CN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LDR R0,=</a:t>
            </a:r>
            <a:r>
              <a:rPr lang="pt-BR" altLang="zh-CN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0X56000000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口输出</a:t>
            </a:r>
            <a:endParaRPr lang="pt-BR" altLang="zh-CN" sz="3600" b="1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LDR R1,=0X0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STR R1,[R0]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LDR R0,=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0X56000010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口输入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</a:t>
            </a:r>
            <a:endParaRPr lang="pt-BR" altLang="zh-CN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LDR R1,=0X0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STR R1,[R0]</a:t>
            </a:r>
            <a:endParaRPr lang="en-US" altLang="zh-CN" sz="36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33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116632"/>
            <a:ext cx="8496944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L1  LDR R0,=</a:t>
            </a:r>
            <a:r>
              <a:rPr lang="pt-BR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0X56000014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；读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B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口</a:t>
            </a:r>
            <a:endParaRPr lang="pt-BR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LDR R1,[R0]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ANDS R1,#</a:t>
            </a:r>
            <a:r>
              <a:rPr lang="pt-BR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0X1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；判开关状态</a:t>
            </a:r>
            <a:endParaRPr lang="pt-BR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BEQ  </a:t>
            </a:r>
            <a:r>
              <a:rPr lang="pt-BR" altLang="zh-CN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LEFT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；低电平从左往右显示</a:t>
            </a:r>
            <a:endParaRPr lang="pt-BR" altLang="zh-CN" b="1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MOV R2,#</a:t>
            </a:r>
            <a:r>
              <a:rPr lang="pt-BR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；高电平从右往左显示</a:t>
            </a:r>
            <a:endParaRPr lang="pt-BR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</a:t>
            </a: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LDR R1,=0X80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LDR R0,=0X56000004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L2  STR R1,[R0]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BL </a:t>
            </a:r>
            <a:r>
              <a:rPr lang="pt-BR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DELAY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；延时</a:t>
            </a:r>
            <a:endParaRPr lang="pt-BR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MOV R1,R1,LSR #</a:t>
            </a:r>
            <a:r>
              <a:rPr lang="pt-BR" altLang="zh-CN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；移位</a:t>
            </a:r>
            <a:endParaRPr lang="pt-BR" altLang="zh-CN" b="1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SUBS R2,R2,#</a:t>
            </a:r>
            <a:r>
              <a:rPr lang="pt-BR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；控制移位位数</a:t>
            </a:r>
            <a:endParaRPr lang="pt-BR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BNE 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B L1</a:t>
            </a:r>
            <a:endParaRPr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3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582935"/>
            <a:ext cx="849694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LEFT  MOV R2,#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；从左往右显示</a:t>
            </a:r>
            <a:endParaRPr lang="pt-BR" altLang="zh-CN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LDR R1,=0X1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LDR R0,=0X56000004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L3    STR R1,[R0]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BL DELAY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MOV R1,R1,LSL #</a:t>
            </a:r>
            <a:r>
              <a:rPr lang="pt-BR" altLang="zh-CN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；移位</a:t>
            </a:r>
            <a:endParaRPr lang="pt-BR" altLang="zh-CN" sz="3600" b="1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SUBS R2,R2,#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；控制位数</a:t>
            </a:r>
            <a:endParaRPr lang="pt-BR" altLang="zh-CN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BNE  L3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	  B L1</a:t>
            </a:r>
            <a:endParaRPr lang="en-US" altLang="zh-CN" sz="36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71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654943"/>
            <a:ext cx="849694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DELAY MOV R3,#</a:t>
            </a:r>
            <a:r>
              <a:rPr lang="pt-BR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100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；延时程序</a:t>
            </a:r>
            <a:endParaRPr lang="pt-BR" altLang="zh-CN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DE2   MOV R4,#200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DE1   MOV R3,R3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</a:t>
            </a: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SUBS R4,R4,#1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BNE DE1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</a:t>
            </a: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SUBS R3,R3,#1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BNE DE2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MOV PC, LR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      END</a:t>
            </a:r>
          </a:p>
        </p:txBody>
      </p:sp>
    </p:spTree>
    <p:extLst>
      <p:ext uri="{BB962C8B-B14F-4D97-AF65-F5344CB8AC3E}">
        <p14:creationId xmlns:p14="http://schemas.microsoft.com/office/powerpoint/2010/main" val="4257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371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hxy</dc:creator>
  <cp:lastModifiedBy>hxy</cp:lastModifiedBy>
  <cp:revision>12</cp:revision>
  <dcterms:created xsi:type="dcterms:W3CDTF">2016-01-28T02:29:51Z</dcterms:created>
  <dcterms:modified xsi:type="dcterms:W3CDTF">2016-01-29T08:31:56Z</dcterms:modified>
</cp:coreProperties>
</file>