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5" r:id="rId2"/>
    <p:sldId id="26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/>
  </p:normalViewPr>
  <p:slideViewPr>
    <p:cSldViewPr>
      <p:cViewPr varScale="1">
        <p:scale>
          <a:sx n="104" d="100"/>
          <a:sy n="104" d="100"/>
        </p:scale>
        <p:origin x="1209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5AFAA-8AB8-4374-A4EA-B4A33C594723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71E18-C429-4278-9BE3-9BCABF172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96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64B3E5-044C-4849-A91D-6EECB5C253D0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137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顺序图作业</a:t>
            </a:r>
            <a:endParaRPr lang="zh-CN" altLang="en-US" dirty="0"/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请画出表示以下过程的顺序图：</a:t>
            </a:r>
            <a:endParaRPr lang="en-US" altLang="zh-CN" sz="1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b="0" dirty="0"/>
              <a:t>(1) </a:t>
            </a:r>
            <a:r>
              <a:rPr lang="zh-CN" altLang="en-US" sz="1600" b="0" dirty="0"/>
              <a:t>借阅者希望通过图书管理员借阅某本图书；</a:t>
            </a:r>
          </a:p>
          <a:p>
            <a:pPr marL="0" indent="0">
              <a:buNone/>
            </a:pPr>
            <a:r>
              <a:rPr lang="en-US" altLang="zh-CN" sz="1600" b="0" dirty="0"/>
              <a:t>(2) </a:t>
            </a:r>
            <a:r>
              <a:rPr lang="zh-CN" altLang="en-US" sz="1600" b="0" dirty="0"/>
              <a:t>借阅者将图书证和图书交给图书管理员；</a:t>
            </a:r>
          </a:p>
          <a:p>
            <a:pPr marL="0" indent="0">
              <a:buNone/>
            </a:pPr>
            <a:r>
              <a:rPr lang="en-US" altLang="zh-CN" sz="1600" b="0" dirty="0"/>
              <a:t>(3) </a:t>
            </a:r>
            <a:r>
              <a:rPr lang="zh-CN" altLang="en-US" sz="1600" b="0" dirty="0"/>
              <a:t>图书管理员将读者图书证编号和图书编号录入借阅图书界面</a:t>
            </a:r>
            <a:r>
              <a:rPr lang="en-US" altLang="zh-CN" sz="1600" b="0" dirty="0" err="1"/>
              <a:t>LendBookWindow</a:t>
            </a:r>
            <a:r>
              <a:rPr lang="zh-CN" altLang="en-US" sz="1600" b="0" dirty="0"/>
              <a:t>；</a:t>
            </a:r>
          </a:p>
          <a:p>
            <a:pPr marL="0" indent="0">
              <a:buNone/>
            </a:pPr>
            <a:r>
              <a:rPr lang="en-US" altLang="zh-CN" sz="1600" b="0" dirty="0"/>
              <a:t>(4) </a:t>
            </a:r>
            <a:r>
              <a:rPr lang="zh-CN" altLang="en-US" sz="1600" b="0" dirty="0"/>
              <a:t>借阅图书界面</a:t>
            </a:r>
            <a:r>
              <a:rPr lang="en-US" altLang="zh-CN" sz="1600" b="0" dirty="0" err="1"/>
              <a:t>LendBookWindow</a:t>
            </a:r>
            <a:r>
              <a:rPr lang="zh-CN" altLang="en-US" sz="1600" b="0" dirty="0"/>
              <a:t>根据图书编号向</a:t>
            </a:r>
            <a:r>
              <a:rPr lang="en-US" altLang="zh-CN" sz="1600" b="0" dirty="0"/>
              <a:t>Book</a:t>
            </a:r>
            <a:r>
              <a:rPr lang="zh-CN" altLang="en-US" sz="1600" b="0" dirty="0"/>
              <a:t>类对象请求加载图书信息；</a:t>
            </a:r>
          </a:p>
          <a:p>
            <a:pPr marL="0" indent="0">
              <a:buNone/>
            </a:pPr>
            <a:r>
              <a:rPr lang="en-US" altLang="zh-CN" sz="1600" b="0" dirty="0"/>
              <a:t>(5) Book</a:t>
            </a:r>
            <a:r>
              <a:rPr lang="zh-CN" altLang="en-US" sz="1600" b="0" dirty="0"/>
              <a:t>类对象返回图书信息给借阅图书界面</a:t>
            </a:r>
            <a:r>
              <a:rPr lang="en-US" altLang="zh-CN" sz="1600" b="0" dirty="0" err="1"/>
              <a:t>LendBookWindow</a:t>
            </a:r>
            <a:r>
              <a:rPr lang="zh-CN" altLang="en-US" sz="1600" b="0" dirty="0"/>
              <a:t>；</a:t>
            </a:r>
          </a:p>
          <a:p>
            <a:pPr marL="0" indent="0">
              <a:buNone/>
            </a:pPr>
            <a:r>
              <a:rPr lang="en-US" altLang="zh-CN" sz="1600" b="0" dirty="0"/>
              <a:t>(6) </a:t>
            </a:r>
            <a:r>
              <a:rPr lang="zh-CN" altLang="en-US" sz="1600" b="0" dirty="0"/>
              <a:t>借阅图书界面</a:t>
            </a:r>
            <a:r>
              <a:rPr lang="en-US" altLang="zh-CN" sz="1600" b="0" dirty="0" err="1"/>
              <a:t>LendBookWindow</a:t>
            </a:r>
            <a:r>
              <a:rPr lang="zh-CN" altLang="en-US" sz="1600" b="0" dirty="0"/>
              <a:t>请求将图书信息和借阅者编号添加到</a:t>
            </a:r>
            <a:r>
              <a:rPr lang="en-US" altLang="zh-CN" sz="1600" b="0" dirty="0"/>
              <a:t>Loan</a:t>
            </a:r>
            <a:r>
              <a:rPr lang="zh-CN" altLang="en-US" sz="1600" b="0" dirty="0"/>
              <a:t>类对象中；</a:t>
            </a:r>
          </a:p>
          <a:p>
            <a:pPr marL="0" indent="0">
              <a:buNone/>
            </a:pPr>
            <a:r>
              <a:rPr lang="en-US" altLang="zh-CN" sz="1600" b="0" dirty="0"/>
              <a:t>(7) Loan</a:t>
            </a:r>
            <a:r>
              <a:rPr lang="zh-CN" altLang="en-US" sz="1600" b="0" dirty="0"/>
              <a:t>类对象添加借阅信息，返回借阅成功给借阅图书界面</a:t>
            </a:r>
            <a:r>
              <a:rPr lang="en-US" altLang="zh-CN" sz="1600" b="0" dirty="0" err="1"/>
              <a:t>LendBookWindow</a:t>
            </a:r>
            <a:r>
              <a:rPr lang="zh-CN" altLang="en-US" sz="1600" b="0" dirty="0"/>
              <a:t>；</a:t>
            </a:r>
          </a:p>
          <a:p>
            <a:pPr marL="0" indent="0">
              <a:buNone/>
            </a:pPr>
            <a:r>
              <a:rPr lang="en-US" altLang="zh-CN" sz="1600" b="0" dirty="0"/>
              <a:t>(8) </a:t>
            </a:r>
            <a:r>
              <a:rPr lang="zh-CN" altLang="en-US" sz="1600" b="0" dirty="0"/>
              <a:t>借阅图书界面</a:t>
            </a:r>
            <a:r>
              <a:rPr lang="en-US" altLang="zh-CN" sz="1600" b="0" dirty="0" err="1"/>
              <a:t>LendBookWindow</a:t>
            </a:r>
            <a:r>
              <a:rPr lang="zh-CN" altLang="en-US" sz="1600" b="0" dirty="0"/>
              <a:t>显示借阅完成；</a:t>
            </a:r>
          </a:p>
          <a:p>
            <a:pPr marL="0" indent="0">
              <a:buNone/>
            </a:pPr>
            <a:r>
              <a:rPr lang="en-US" altLang="zh-CN" sz="1600" b="0" dirty="0"/>
              <a:t>(9) </a:t>
            </a:r>
            <a:r>
              <a:rPr lang="zh-CN" altLang="en-US" sz="1600" b="0" dirty="0"/>
              <a:t>图书管理员将图书证和图书归还给借阅者</a:t>
            </a:r>
            <a:r>
              <a:rPr lang="zh-CN" altLang="en-US" sz="1600" b="0" dirty="0" smtClean="0"/>
              <a:t>。</a:t>
            </a:r>
            <a:endParaRPr lang="zh-CN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485410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1276350"/>
            <a:ext cx="81661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6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158</Words>
  <Application>Microsoft Office PowerPoint</Application>
  <PresentationFormat>全屏显示(4:3)</PresentationFormat>
  <Paragraphs>12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Office 主题</vt:lpstr>
      <vt:lpstr>顺序图作业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考务处理系统</dc:title>
  <dc:creator>Administrator</dc:creator>
  <cp:lastModifiedBy>lan tian</cp:lastModifiedBy>
  <cp:revision>12</cp:revision>
  <dcterms:created xsi:type="dcterms:W3CDTF">2017-03-05T21:26:02Z</dcterms:created>
  <dcterms:modified xsi:type="dcterms:W3CDTF">2018-04-02T05:41:11Z</dcterms:modified>
</cp:coreProperties>
</file>