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4" r:id="rId2"/>
    <p:sldId id="285" r:id="rId3"/>
    <p:sldId id="286" r:id="rId4"/>
    <p:sldId id="28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3653" autoAdjust="0"/>
  </p:normalViewPr>
  <p:slideViewPr>
    <p:cSldViewPr>
      <p:cViewPr varScale="1">
        <p:scale>
          <a:sx n="70" d="100"/>
          <a:sy n="70" d="100"/>
        </p:scale>
        <p:origin x="21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74D35-7EAA-44DB-AC0D-E453B19A4556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55B90-AE8E-4E90-B6E8-8867F6C06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55B90-AE8E-4E90-B6E8-8867F6C064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2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、用等价类划分方法设计足够的测试用例进行如下测试。要求：在对应表格中完善等价类表和对应的测试用例。</a:t>
            </a:r>
            <a:br>
              <a:rPr lang="zh-CN" altLang="en-US" sz="2400" dirty="0"/>
            </a:br>
            <a:r>
              <a:rPr lang="en-US" altLang="zh-CN" sz="2400" dirty="0" smtClean="0"/>
              <a:t>	</a:t>
            </a:r>
            <a:r>
              <a:rPr lang="zh-CN" altLang="en-US" sz="2400" dirty="0" smtClean="0"/>
              <a:t>某镇的行政代码由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部分组成：</a:t>
            </a:r>
            <a:br>
              <a:rPr lang="zh-CN" altLang="en-US" sz="2400" dirty="0" smtClean="0"/>
            </a:br>
            <a:r>
              <a:rPr lang="en-US" altLang="zh-CN" sz="2400" dirty="0" smtClean="0"/>
              <a:t>	</a:t>
            </a:r>
            <a:r>
              <a:rPr lang="zh-CN" altLang="en-US" sz="2400" dirty="0" smtClean="0"/>
              <a:t>地区：空白或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位数字；</a:t>
            </a:r>
            <a:br>
              <a:rPr lang="zh-CN" altLang="en-US" sz="2400" dirty="0" smtClean="0"/>
            </a:br>
            <a:r>
              <a:rPr lang="en-US" altLang="zh-CN" sz="2400" dirty="0" smtClean="0"/>
              <a:t>	</a:t>
            </a:r>
            <a:r>
              <a:rPr lang="zh-CN" altLang="en-US" sz="2400" dirty="0" smtClean="0"/>
              <a:t>前缀：非‘</a:t>
            </a:r>
            <a:r>
              <a:rPr lang="en-US" altLang="zh-CN" sz="2400" dirty="0" smtClean="0"/>
              <a:t>0’</a:t>
            </a:r>
            <a:r>
              <a:rPr lang="zh-CN" altLang="en-US" sz="2400" dirty="0" smtClean="0"/>
              <a:t>或‘</a:t>
            </a:r>
            <a:r>
              <a:rPr lang="en-US" altLang="zh-CN" sz="2400" dirty="0" smtClean="0"/>
              <a:t>1’</a:t>
            </a:r>
            <a:r>
              <a:rPr lang="zh-CN" altLang="en-US" sz="2400" dirty="0" smtClean="0"/>
              <a:t>开头的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位数字；</a:t>
            </a:r>
            <a:br>
              <a:rPr lang="zh-CN" altLang="en-US" sz="2400" dirty="0" smtClean="0"/>
            </a:br>
            <a:r>
              <a:rPr lang="en-US" altLang="zh-CN" sz="2400" dirty="0" smtClean="0"/>
              <a:t>	</a:t>
            </a:r>
            <a:r>
              <a:rPr lang="zh-CN" altLang="en-US" sz="2400" dirty="0" smtClean="0"/>
              <a:t>后缀：任意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位数字。</a:t>
            </a:r>
            <a:br>
              <a:rPr lang="zh-CN" altLang="en-US" sz="2400" dirty="0" smtClean="0"/>
            </a:br>
            <a:r>
              <a:rPr lang="zh-CN" altLang="en-US" sz="2400" dirty="0" smtClean="0"/>
              <a:t>程序</a:t>
            </a:r>
            <a:r>
              <a:rPr lang="zh-CN" altLang="en-US" sz="2400" dirty="0"/>
              <a:t>应接受符合条件的号码，拒绝不符合条件的号码。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38520"/>
              </p:ext>
            </p:extLst>
          </p:nvPr>
        </p:nvGraphicFramePr>
        <p:xfrm>
          <a:off x="1475656" y="1844824"/>
          <a:ext cx="6273887" cy="4408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输入条件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有效等价类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无效等价类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地区码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[1].空白；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[2].三位数；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[5</a:t>
                      </a:r>
                      <a:r>
                        <a:rPr 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].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非数字字符；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[6].少于三位数字；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[7].多于三位数字。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  缀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[3].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从200到999之间的三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r>
                        <a:rPr lang="zh-CN" alt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[8].有非数字字符；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[9].起始位为‘0’；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[10].起始位为‘1’；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[11]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.少于三位数字；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[12].多于三位数字。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  缀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[4].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四位数字。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[13].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有非数字字符；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[14].少于四位数字；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[15].多于四位数字。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等价类表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44008" y="2564904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4008" y="3645024"/>
            <a:ext cx="2088232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30506" y="5301208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53972"/>
              </p:ext>
            </p:extLst>
          </p:nvPr>
        </p:nvGraphicFramePr>
        <p:xfrm>
          <a:off x="454401" y="1628800"/>
          <a:ext cx="8294063" cy="477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65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   入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地区码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前缀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后缀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空白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200～999之间的三位数字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四位数字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   )276-2345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三位数字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200～999之间的三位数字</a:t>
                      </a:r>
                      <a:endParaRPr lang="zh-CN" altLang="zh-CN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四位数字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(635)805-9321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有非数字字符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(20A)723-4567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少于三位数字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(33 )234-5678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多于三位数字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(5555)345-6789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有非数字字符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(345)5A2-3456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起始位为‘0’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(345)012-3456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起始位为‘1’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(345)132-3456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少于三位数字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 92-3456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多于三位数字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(345)4562-3456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有非数字字符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(345)342-3A56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zh-CN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少于四位数字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(345)342- 356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</a:t>
                      </a: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多于四位数字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(345)562-34567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2276872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2606007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913221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3236422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3567154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7544" y="3878632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544" y="4190110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7544" y="4509120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7544" y="4845714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7544" y="5157192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7544" y="5480393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7544" y="5793541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7544" y="6105019"/>
            <a:ext cx="82809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19672" y="1772816"/>
                <a:ext cx="2586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空白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位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数字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72816"/>
                <a:ext cx="2586285" cy="276999"/>
              </a:xfrm>
              <a:prstGeom prst="rect">
                <a:avLst/>
              </a:prstGeom>
              <a:blipFill>
                <a:blip r:embed="rId2"/>
                <a:stretch>
                  <a:fillRect l="-1651" t="-111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19672" y="2372102"/>
                <a:ext cx="582928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空白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位</m:t>
                              </m:r>
                            </m:e>
                          </m:acc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数字</m:t>
                              </m:r>
                            </m:e>
                          </m:acc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空白</m:t>
                              </m:r>
                            </m:e>
                          </m:acc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位</m:t>
                              </m:r>
                            </m:e>
                          </m:acc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空白</m:t>
                              </m:r>
                            </m:e>
                          </m:acc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数字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372102"/>
                <a:ext cx="5829288" cy="414537"/>
              </a:xfrm>
              <a:prstGeom prst="rect">
                <a:avLst/>
              </a:prstGeom>
              <a:blipFill>
                <a:blip r:embed="rId3"/>
                <a:stretch>
                  <a:fillRect l="-105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48433" y="2169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地区码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19672" y="3108926"/>
                <a:ext cx="654409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打头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∨1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打头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位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数字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打头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打头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位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数字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108926"/>
                <a:ext cx="6544099" cy="414537"/>
              </a:xfrm>
              <a:prstGeom prst="rect">
                <a:avLst/>
              </a:prstGeom>
              <a:blipFill>
                <a:blip r:embed="rId4"/>
                <a:stretch>
                  <a:fillRect l="-373" r="-932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619672" y="3845750"/>
                <a:ext cx="3483966" cy="404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打头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打头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位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数字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845750"/>
                <a:ext cx="3483966" cy="40447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48434" y="3476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前缀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8433" y="4711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619672" y="4572507"/>
                <a:ext cx="1641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位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数字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572507"/>
                <a:ext cx="1641795" cy="276999"/>
              </a:xfrm>
              <a:prstGeom prst="rect">
                <a:avLst/>
              </a:prstGeom>
              <a:blipFill>
                <a:blip r:embed="rId6"/>
                <a:stretch>
                  <a:fillRect l="-2974" t="-10870" r="-483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619672" y="5171794"/>
                <a:ext cx="1641796" cy="31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位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数字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171794"/>
                <a:ext cx="1641796" cy="312137"/>
              </a:xfrm>
              <a:prstGeom prst="rect">
                <a:avLst/>
              </a:prstGeom>
              <a:blipFill>
                <a:blip r:embed="rId7"/>
                <a:stretch>
                  <a:fillRect l="-2974" r="-4833"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推导过程</a:t>
            </a:r>
            <a:endParaRPr lang="zh-CN" altLang="en-US" dirty="0"/>
          </a:p>
        </p:txBody>
      </p:sp>
      <p:sp>
        <p:nvSpPr>
          <p:cNvPr id="15" name="圆角矩形标注 14"/>
          <p:cNvSpPr/>
          <p:nvPr/>
        </p:nvSpPr>
        <p:spPr>
          <a:xfrm>
            <a:off x="6008800" y="1400490"/>
            <a:ext cx="2880320" cy="676672"/>
          </a:xfrm>
          <a:prstGeom prst="wedgeRoundRectCallout">
            <a:avLst>
              <a:gd name="adj1" fmla="val -67742"/>
              <a:gd name="adj2" fmla="val 907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等价于：</a:t>
            </a:r>
            <a:r>
              <a:rPr lang="en-US" altLang="zh-CN" dirty="0" smtClean="0"/>
              <a:t>&lt; 3</a:t>
            </a:r>
            <a:r>
              <a:rPr lang="zh-CN" altLang="en-US" dirty="0" smtClean="0"/>
              <a:t>位 或 </a:t>
            </a:r>
            <a:r>
              <a:rPr lang="en-US" altLang="zh-CN" dirty="0" smtClean="0"/>
              <a:t>&gt; 3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5114159" y="4234171"/>
            <a:ext cx="2880320" cy="676672"/>
          </a:xfrm>
          <a:prstGeom prst="wedgeRoundRectCallout">
            <a:avLst>
              <a:gd name="adj1" fmla="val -83852"/>
              <a:gd name="adj2" fmla="val -4641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等价于：</a:t>
            </a:r>
            <a:r>
              <a:rPr lang="en-US" altLang="zh-CN" dirty="0" smtClean="0"/>
              <a:t>&lt; 3</a:t>
            </a:r>
            <a:r>
              <a:rPr lang="zh-CN" altLang="en-US" dirty="0" smtClean="0"/>
              <a:t>位 或 </a:t>
            </a:r>
            <a:r>
              <a:rPr lang="en-US" altLang="zh-CN" dirty="0" smtClean="0"/>
              <a:t>&gt; 3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3451561" y="5500723"/>
            <a:ext cx="2880320" cy="676672"/>
          </a:xfrm>
          <a:prstGeom prst="wedgeRoundRectCallout">
            <a:avLst>
              <a:gd name="adj1" fmla="val -83852"/>
              <a:gd name="adj2" fmla="val -4641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等价于：</a:t>
            </a:r>
            <a:r>
              <a:rPr lang="en-US" altLang="zh-CN" dirty="0" smtClean="0"/>
              <a:t>&lt; 4</a:t>
            </a:r>
            <a:r>
              <a:rPr lang="zh-CN" altLang="en-US" dirty="0" smtClean="0"/>
              <a:t>位 或 </a:t>
            </a:r>
            <a:r>
              <a:rPr lang="en-US" altLang="zh-CN" dirty="0" smtClean="0"/>
              <a:t>&gt; 4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38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1193</TotalTime>
  <Words>418</Words>
  <Application>Microsoft Office PowerPoint</Application>
  <PresentationFormat>全屏显示(4:3)</PresentationFormat>
  <Paragraphs>124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宋体</vt:lpstr>
      <vt:lpstr>微软雅黑</vt:lpstr>
      <vt:lpstr>幼圆</vt:lpstr>
      <vt:lpstr>Arial</vt:lpstr>
      <vt:lpstr>Cambria Math</vt:lpstr>
      <vt:lpstr>Century Gothic</vt:lpstr>
      <vt:lpstr>Courier New</vt:lpstr>
      <vt:lpstr>Palatino Linotype</vt:lpstr>
      <vt:lpstr>Times New Roman</vt:lpstr>
      <vt:lpstr>主管人员</vt:lpstr>
      <vt:lpstr>1、用等价类划分方法设计足够的测试用例进行如下测试。要求：在对应表格中完善等价类表和对应的测试用例。  某镇的行政代码由3部分组成：  地区：空白或3位数字；  前缀：非‘0’或‘1’开头的3位数字；  后缀：任意4位数字。 程序应接受符合条件的号码，拒绝不符合条件的号码。</vt:lpstr>
      <vt:lpstr>等价类表</vt:lpstr>
      <vt:lpstr>测试用例</vt:lpstr>
      <vt:lpstr>推导过程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试比较分析瀑布模型、增量模型、原型模型和螺旋模型的联系和区别。</dc:title>
  <dc:creator>blues</dc:creator>
  <cp:lastModifiedBy>lan tian</cp:lastModifiedBy>
  <cp:revision>39</cp:revision>
  <dcterms:created xsi:type="dcterms:W3CDTF">2011-09-26T12:31:28Z</dcterms:created>
  <dcterms:modified xsi:type="dcterms:W3CDTF">2018-04-15T17:38:45Z</dcterms:modified>
</cp:coreProperties>
</file>