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3" r:id="rId3"/>
    <p:sldId id="374" r:id="rId4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996633"/>
    <a:srgbClr val="D60093"/>
    <a:srgbClr val="00CC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4"/>
    <p:restoredTop sz="80705"/>
  </p:normalViewPr>
  <p:slideViewPr>
    <p:cSldViewPr showGuides="1">
      <p:cViewPr>
        <p:scale>
          <a:sx n="66" d="100"/>
          <a:sy n="66" d="100"/>
        </p:scale>
        <p:origin x="-1680" y="-78"/>
      </p:cViewPr>
      <p:guideLst>
        <p:guide orient="horz" pos="21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p>
            <a:pPr algn="r" eaLnBrk="1" fontAlgn="base" hangingPunct="1"/>
            <a:fld id="{9A0DB2DC-4C9A-4742-B13C-FB6460FD3503}" type="slidenum">
              <a:rPr lang="en-US" altLang="zh-CN" sz="14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40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409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 b="1">
                <a:solidFill>
                  <a:srgbClr val="FFFF00"/>
                </a:solidFill>
              </a:rPr>
              <a:t>软件工程复习大纲</a:t>
            </a:r>
            <a:endParaRPr lang="zh-CN" altLang="en-US" sz="4800" b="1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41310" cy="4114800"/>
          </a:xfrm>
        </p:spPr>
        <p:txBody>
          <a:bodyPr/>
          <a:p>
            <a:r>
              <a:rPr lang="zh-CN" altLang="en-US" sz="4000" b="1">
                <a:solidFill>
                  <a:srgbClr val="FFFF00"/>
                </a:solidFill>
              </a:rPr>
              <a:t>题型：</a:t>
            </a:r>
            <a:endParaRPr lang="zh-CN" altLang="en-US" sz="4000" b="1">
              <a:solidFill>
                <a:srgbClr val="FFFF00"/>
              </a:solidFill>
            </a:endParaRPr>
          </a:p>
          <a:p>
            <a:r>
              <a:rPr lang="zh-CN" altLang="en-US" sz="4000" b="1"/>
              <a:t>选择题</a:t>
            </a:r>
            <a:endParaRPr lang="zh-CN" altLang="en-US" sz="4000" b="1"/>
          </a:p>
          <a:p>
            <a:r>
              <a:rPr lang="zh-CN" altLang="en-US" sz="4000" b="1"/>
              <a:t>判断题</a:t>
            </a:r>
            <a:endParaRPr lang="zh-CN" altLang="en-US" sz="4000" b="1"/>
          </a:p>
          <a:p>
            <a:r>
              <a:rPr lang="zh-CN" altLang="en-US" sz="4000" b="1"/>
              <a:t>简答题</a:t>
            </a:r>
            <a:endParaRPr lang="zh-CN" altLang="en-US" sz="4000" b="1"/>
          </a:p>
          <a:p>
            <a:r>
              <a:rPr lang="zh-CN" altLang="en-US" sz="4000" b="1"/>
              <a:t>应用题（</a:t>
            </a:r>
            <a:r>
              <a:rPr lang="en-US" altLang="zh-CN" sz="4000" b="1"/>
              <a:t>60</a:t>
            </a:r>
            <a:r>
              <a:rPr lang="zh-CN" altLang="en-US" sz="4000" b="1"/>
              <a:t>分）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</a:rPr>
              <a:t>CH1 </a:t>
            </a:r>
            <a:r>
              <a:rPr lang="zh-CN" altLang="en-US">
                <a:solidFill>
                  <a:srgbClr val="FFFF00"/>
                </a:solidFill>
              </a:rPr>
              <a:t>概述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510145" cy="3837305"/>
          </a:xfrm>
        </p:spPr>
        <p:txBody>
          <a:bodyPr/>
          <a:p>
            <a:r>
              <a:rPr lang="zh-CN" altLang="en-US" sz="3600" b="1"/>
              <a:t>1.软件的概念和特点</a:t>
            </a:r>
            <a:endParaRPr lang="zh-CN" altLang="en-US" sz="3600" b="1"/>
          </a:p>
          <a:p>
            <a:pPr marL="0" indent="0">
              <a:buNone/>
            </a:pPr>
            <a:r>
              <a:rPr lang="zh-CN" altLang="en-US" sz="2000" b="1"/>
              <a:t>软件=程序+数据+文档  ，一系列按照特定顺序组织的计算机数据和指令的集合 </a:t>
            </a:r>
            <a:r>
              <a:rPr lang="en-US" altLang="zh-CN" sz="2000" b="1"/>
              <a:t>1.</a:t>
            </a:r>
            <a:r>
              <a:rPr lang="zh-CN" altLang="en-US" sz="2000" b="1"/>
              <a:t>无形的，没有物理形态，只能运行。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 b="1"/>
              <a:t>2.</a:t>
            </a:r>
            <a:r>
              <a:rPr lang="zh-CN" altLang="en-US" sz="2000" b="1"/>
              <a:t>渗透了大量脑力劳动。</a:t>
            </a:r>
            <a:r>
              <a:rPr lang="en-US" altLang="zh-CN" sz="2000" b="1"/>
              <a:t>3</a:t>
            </a:r>
            <a:r>
              <a:rPr lang="zh-CN" altLang="en-US" sz="2000" b="1"/>
              <a:t>、不会像硬件一样磨损，但是需要更新维护  </a:t>
            </a:r>
            <a:r>
              <a:rPr lang="en-US" altLang="zh-CN" sz="2000" b="1"/>
              <a:t>4</a:t>
            </a:r>
            <a:r>
              <a:rPr lang="zh-CN" altLang="en-US" sz="2000" b="1"/>
              <a:t>、对硬件有依赖性</a:t>
            </a:r>
            <a:r>
              <a:rPr lang="en-US" altLang="zh-CN" sz="2000" b="1"/>
              <a:t>5.</a:t>
            </a:r>
            <a:r>
              <a:rPr lang="zh-CN" altLang="en-US" sz="2000" b="1"/>
              <a:t>可复用性</a:t>
            </a:r>
            <a:endParaRPr lang="zh-CN" altLang="en-US" sz="2000" b="1"/>
          </a:p>
          <a:p>
            <a:r>
              <a:rPr lang="zh-CN" altLang="en-US" sz="3600" b="1"/>
              <a:t>2.软件危机和现状</a:t>
            </a:r>
            <a:endParaRPr lang="zh-CN" altLang="en-US" sz="3600" b="1"/>
          </a:p>
          <a:p>
            <a:r>
              <a:rPr lang="zh-CN" altLang="en-US" sz="3600" b="1"/>
              <a:t>3.软件工程的定义和发展过程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CH2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过程模型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10525" cy="4114800"/>
          </a:xfrm>
        </p:spPr>
        <p:txBody>
          <a:bodyPr/>
          <a:p>
            <a:r>
              <a:rPr lang="zh-CN" altLang="en-US" sz="3600" b="1"/>
              <a:t>1.软件的生命周期、软件过程概念</a:t>
            </a:r>
            <a:endParaRPr lang="zh-CN" altLang="en-US" sz="3600" b="1"/>
          </a:p>
          <a:p>
            <a:pPr marL="0" indent="0">
              <a:buNone/>
            </a:pPr>
            <a:endParaRPr lang="zh-CN" altLang="en-US" sz="1600" b="1"/>
          </a:p>
          <a:p>
            <a:r>
              <a:rPr lang="en-US" altLang="zh-CN" sz="3600" b="1"/>
              <a:t>2.</a:t>
            </a:r>
            <a:r>
              <a:rPr lang="zh-CN" altLang="en-US" sz="3600" b="1"/>
              <a:t>常见的几种软件过程模型。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CH3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需求分析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6695" y="1981200"/>
            <a:ext cx="8594725" cy="4184015"/>
          </a:xfrm>
        </p:spPr>
        <p:txBody>
          <a:bodyPr/>
          <a:p>
            <a:r>
              <a:rPr lang="zh-CN" altLang="en-US" sz="3600" b="1"/>
              <a:t>1.需求分析的概念和过程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2.面向过程结构化分析方法，</a:t>
            </a:r>
            <a:r>
              <a:rPr lang="zh-CN" altLang="en-US" sz="3600" b="1">
                <a:solidFill>
                  <a:schemeClr val="tx2">
                    <a:lumMod val="75000"/>
                  </a:schemeClr>
                </a:solidFill>
              </a:rPr>
              <a:t>数据流图</a:t>
            </a: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b="1"/>
              <a:t>3.面向对象的分析方法，</a:t>
            </a:r>
            <a:r>
              <a:rPr lang="zh-CN" altLang="en-US" sz="3600" b="1">
                <a:solidFill>
                  <a:schemeClr val="tx2">
                    <a:lumMod val="75000"/>
                  </a:schemeClr>
                </a:solidFill>
              </a:rPr>
              <a:t>用例图</a:t>
            </a: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b="1"/>
              <a:t>4.需求规格文档编制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0525" y="1981200"/>
            <a:ext cx="8440420" cy="4176395"/>
          </a:xfrm>
        </p:spPr>
        <p:txBody>
          <a:bodyPr/>
          <a:p>
            <a:r>
              <a:rPr lang="zh-CN" altLang="en-US" sz="3600" b="1"/>
              <a:t>1.软件设计过程、软件设计的概念和原则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en-US" altLang="zh-CN" sz="3600" b="1"/>
              <a:t>2</a:t>
            </a:r>
            <a:r>
              <a:rPr lang="zh-CN" altLang="en-US" sz="3600" b="1"/>
              <a:t>.传统的系统设计方法，</a:t>
            </a:r>
            <a:r>
              <a:rPr lang="zh-CN" altLang="en-US" sz="3600" b="1">
                <a:solidFill>
                  <a:schemeClr val="tx2"/>
                </a:solidFill>
              </a:rPr>
              <a:t>程序流程图</a:t>
            </a:r>
            <a:endParaRPr lang="zh-CN" altLang="en-US" sz="3600" b="1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tx2"/>
              </a:solidFill>
            </a:endParaRPr>
          </a:p>
          <a:p>
            <a:r>
              <a:rPr lang="en-US" altLang="zh-CN" sz="3600" b="1"/>
              <a:t>3</a:t>
            </a:r>
            <a:r>
              <a:rPr lang="zh-CN" altLang="en-US" sz="3600" b="1"/>
              <a:t>.面向对象的系统设计方法，</a:t>
            </a:r>
            <a:r>
              <a:rPr lang="zh-CN" altLang="en-US" sz="3600" b="1">
                <a:solidFill>
                  <a:schemeClr val="tx2"/>
                </a:solidFill>
              </a:rPr>
              <a:t>顺序图</a:t>
            </a:r>
            <a:endParaRPr lang="zh-CN" altLang="en-US" sz="3600" b="1">
              <a:solidFill>
                <a:schemeClr val="tx2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CH4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系统设计！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CH5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程序实现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858125" cy="4114800"/>
          </a:xfrm>
        </p:spPr>
        <p:txBody>
          <a:bodyPr/>
          <a:p>
            <a:r>
              <a:rPr lang="zh-CN" altLang="en-US" sz="3600" b="1"/>
              <a:t>1.编程规范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2.版本管理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3.CMMI模型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CH6 质量保证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！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9390" y="1981200"/>
            <a:ext cx="8814435" cy="4114800"/>
          </a:xfrm>
        </p:spPr>
        <p:txBody>
          <a:bodyPr/>
          <a:p>
            <a:r>
              <a:rPr lang="zh-CN" altLang="en-US" sz="3600" b="1"/>
              <a:t>1.质量保证相关概念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2.软件测试的策略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zh-CN" altLang="en-US" sz="3600" b="1"/>
              <a:t>3.软件测试的技术，</a:t>
            </a:r>
            <a:r>
              <a:rPr lang="zh-CN" altLang="en-US" sz="3600" b="1">
                <a:solidFill>
                  <a:schemeClr val="tx2"/>
                </a:solidFill>
              </a:rPr>
              <a:t>白盒盒测试的逻辑覆盖、黑盒测试的等价类划分和边界值分析</a:t>
            </a:r>
            <a:endParaRPr lang="zh-CN" altLang="en-US" sz="3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CH7 软件维护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66405" cy="4114800"/>
          </a:xfrm>
        </p:spPr>
        <p:txBody>
          <a:bodyPr/>
          <a:p>
            <a:r>
              <a:rPr lang="zh-CN" altLang="en-US" sz="3600" b="1"/>
              <a:t>1.软件维护的概念和分类</a:t>
            </a:r>
            <a:endParaRPr lang="zh-CN" altLang="en-US" sz="3600" b="1"/>
          </a:p>
          <a:p>
            <a:r>
              <a:rPr lang="zh-CN" altLang="en-US" sz="3600" b="1"/>
              <a:t>2.软件维护应注意的问题</a:t>
            </a:r>
            <a:endParaRPr lang="zh-CN" altLang="en-US" sz="3600" b="1"/>
          </a:p>
          <a:p>
            <a:r>
              <a:rPr lang="zh-CN" altLang="en-US" sz="3600" b="1"/>
              <a:t>3.软件维护过程模型</a:t>
            </a:r>
            <a:endParaRPr lang="zh-CN" altLang="en-US" sz="3600" b="1"/>
          </a:p>
          <a:p>
            <a:r>
              <a:rPr lang="zh-CN" altLang="en-US" sz="3600" b="1"/>
              <a:t>4.软件维护技术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CH8 项目管理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94345" cy="4114800"/>
          </a:xfrm>
        </p:spPr>
        <p:txBody>
          <a:bodyPr/>
          <a:p>
            <a:r>
              <a:rPr lang="zh-CN" altLang="en-US" sz="3600" b="1"/>
              <a:t>1.软件项目管理相关概念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2.软件度量，能掌握生产率与工作量的度量方法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3.项目计划</a:t>
            </a:r>
            <a:endParaRPr lang="zh-CN" altLang="en-US" sz="3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全屏显示(4:3)</PresentationFormat>
  <Paragraphs>71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/>
      <vt:lpstr>Arial Unicode MS</vt:lpstr>
      <vt:lpstr>Segoe Print</vt:lpstr>
      <vt:lpstr>Soaring</vt:lpstr>
      <vt:lpstr>软件工程复习大纲</vt:lpstr>
      <vt:lpstr>CH1 概述</vt:lpstr>
      <vt:lpstr>CH2 过程模型</vt:lpstr>
      <vt:lpstr>CH3 需求分析</vt:lpstr>
      <vt:lpstr>CH4 系统设计！</vt:lpstr>
      <vt:lpstr>CH5 程序实现</vt:lpstr>
      <vt:lpstr>CH6 质量保证 ！</vt:lpstr>
      <vt:lpstr>CH7 软件维护 </vt:lpstr>
      <vt:lpstr>CH8 项目管理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台文鑫</cp:lastModifiedBy>
  <cp:revision>530</cp:revision>
  <dcterms:created xsi:type="dcterms:W3CDTF">2017-02-26T12:12:00Z</dcterms:created>
  <dcterms:modified xsi:type="dcterms:W3CDTF">2018-10-30T16:22:28Z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2052-10.1.0.7022</vt:lpwstr>
  </property>
</Properties>
</file>