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0" r:id="rId24"/>
    <p:sldId id="281" r:id="rId25"/>
    <p:sldId id="282" r:id="rId26"/>
    <p:sldId id="283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D63407-BD5D-44A1-A58A-7FE3D4981B13}" type="datetime2">
              <a:rPr lang="zh-CN" altLang="en-US" smtClean="0">
                <a:latin typeface="Microsoft YaHei UI" panose="020B0503020204020204" pitchFamily="34" charset="-122"/>
              </a:rPr>
              <a:t>2018年7月10日</a:t>
            </a:fld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CN" smtClean="0">
                <a:latin typeface="+mn-ea"/>
              </a:rPr>
              <a:t>‹#›</a:t>
            </a:fld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</a:defRPr>
            </a:lvl1pPr>
          </a:lstStyle>
          <a:p>
            <a:fld id="{3C8534CC-EF11-47BF-9A42-95CBC3FF69CC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2E61351F-DBB1-4664-ADA9-83BC7CB8848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41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A92E-1ADB-4597-A644-DDB32FF8AD04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1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70D5-BAD0-4B69-A402-2B7A44AB20BF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4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16B-4D58-47F8-83C7-DB7DCEBA5252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2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0721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569" y="1556792"/>
            <a:ext cx="10055781" cy="4615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1CF5-D9F4-46D7-B498-E80908CFA5E5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7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9D8A1F32-0AE3-4806-836A-8357612239D9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FE69-AB31-490C-81E3-1FE546414FD5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8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E0B2-BD09-454B-8CF9-F0AC84D1EC1F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3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4769-C1EC-48C9-A64C-6A60309EF0E9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0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16B-4D58-47F8-83C7-DB7DCEBA5252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17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16B-4D58-47F8-83C7-DB7DCEBA5252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6653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516B-4D58-47F8-83C7-DB7DCEBA5252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17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B51516B-4D58-47F8-83C7-DB7DCEBA5252}" type="datetime2">
              <a:rPr lang="zh-CN" altLang="en-US" smtClean="0"/>
              <a:pPr/>
              <a:t>2018年7月10日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 C++</a:t>
            </a:r>
            <a:r>
              <a:rPr lang="zh-CN" altLang="en-US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岳翰  </a:t>
            </a:r>
            <a:r>
              <a:rPr lang="en-US" altLang="zh-CN" dirty="0"/>
              <a:t>johnhany@163.com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78DA5-2E05-4F44-9CB9-1730FAAE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3565F-F8B8-431B-B53C-85CBB06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Layer</a:t>
            </a:r>
            <a:r>
              <a:rPr lang="zh-CN" altLang="en-US" dirty="0"/>
              <a:t>基类，负责处理前向与反向计算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71B99-F9EB-4130-AE00-5577B266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204864"/>
            <a:ext cx="5772150" cy="3829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D57CF4-160A-4F6D-BEB4-D956DD68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276872"/>
            <a:ext cx="5191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196C8-FCC9-4CD7-8A39-D110D41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dataloader.hpp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424E7-08C4-42C1-999F-7283463E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DataLoader</a:t>
            </a:r>
            <a:r>
              <a:rPr lang="zh-CN" altLang="en-US" dirty="0"/>
              <a:t>基类，用于样本的读取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0649FC-0E50-405B-80F5-EB565C1E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60848"/>
            <a:ext cx="5229225" cy="449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439E8A-B951-4DFC-9EAE-1C132E4F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44" y="2719933"/>
            <a:ext cx="35623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8B1B-4A94-4094-B5C4-32066BA0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DataLoader</a:t>
            </a:r>
            <a:r>
              <a:rPr lang="zh-CN" altLang="en-US" dirty="0"/>
              <a:t>的子类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3CB18-1269-486F-83C5-DF1790E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628800"/>
            <a:ext cx="9601200" cy="3629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0053DE-1249-4953-B324-A1D21D4D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93" y="1628800"/>
            <a:ext cx="5276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246A0-A5AD-4742-B781-DBF1246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utils.hpp</a:t>
            </a:r>
            <a:r>
              <a:rPr lang="zh-CN" altLang="en-US" dirty="0"/>
              <a:t>（暂时不需要）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6BB04-7F3C-459D-80AC-4E503843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定义从</a:t>
            </a:r>
            <a:r>
              <a:rPr lang="en-US" altLang="zh-CN" dirty="0"/>
              <a:t>xml</a:t>
            </a:r>
            <a:r>
              <a:rPr lang="zh-CN" altLang="en-US" dirty="0"/>
              <a:t>文件爬取网络超参数的函数。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D32780-8C1A-4810-B868-D0DB556F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252412"/>
            <a:ext cx="20383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DC96-A9EB-4502-8EFA-869C88B8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23337-BCB1-456F-8712-D5CD9A29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定义一些对</a:t>
            </a:r>
            <a:r>
              <a:rPr lang="en-US" altLang="zh-CN" dirty="0"/>
              <a:t>Layer</a:t>
            </a:r>
            <a:r>
              <a:rPr lang="zh-CN" altLang="en-US" dirty="0"/>
              <a:t>的辅助工具函数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1D575-E638-4A27-973A-47C3309F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75" y="2348880"/>
            <a:ext cx="1010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A70F-AB26-4399-A8FB-56ADF4C7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linnet.hpp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212BD-4764-429F-B2E2-2673A3FB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定义网络</a:t>
            </a:r>
            <a:r>
              <a:rPr lang="en-US" altLang="zh-CN" dirty="0"/>
              <a:t>Net</a:t>
            </a:r>
            <a:r>
              <a:rPr lang="zh-CN" altLang="en-US" dirty="0"/>
              <a:t>，负责训练及测试的计算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896356-457C-4FB5-BD18-C4BD836C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191893"/>
            <a:ext cx="3305175" cy="4181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E8427-B059-4434-A37A-0AD5875A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83" y="3212976"/>
            <a:ext cx="4743450" cy="1438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177EC4-A3C3-412D-A1AA-FF7DEFB2E96F}"/>
              </a:ext>
            </a:extLst>
          </p:cNvPr>
          <p:cNvSpPr txBox="1"/>
          <p:nvPr/>
        </p:nvSpPr>
        <p:spPr>
          <a:xfrm>
            <a:off x="5878388" y="2348880"/>
            <a:ext cx="5795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copy/copy-assignment constructor</a:t>
            </a:r>
            <a:r>
              <a:rPr lang="zh-CN" altLang="en-US" dirty="0"/>
              <a:t>声明为</a:t>
            </a:r>
            <a:r>
              <a:rPr lang="en-US" altLang="zh-CN" dirty="0"/>
              <a:t>private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防止外界调用，达到禁止直接复制网络的目的</a:t>
            </a:r>
          </a:p>
        </p:txBody>
      </p:sp>
    </p:spTree>
    <p:extLst>
      <p:ext uri="{BB962C8B-B14F-4D97-AF65-F5344CB8AC3E}">
        <p14:creationId xmlns:p14="http://schemas.microsoft.com/office/powerpoint/2010/main" val="1008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8EA3-330B-4669-B86D-8B8E4E41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1D881-3207-440A-89EB-E1E1DA67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412776"/>
            <a:ext cx="96488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4909B-0701-4898-A02A-8D18C016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98C8E-24CD-41D2-9C5B-FFE5CF29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556792"/>
            <a:ext cx="5010150" cy="3619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783DDC-11FC-4F29-B6EA-07426B45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661875"/>
            <a:ext cx="8305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2AC95-8E0A-43D3-82BA-129777AE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</a:t>
            </a:r>
            <a:r>
              <a:rPr lang="en-US" altLang="zh-CN" dirty="0" err="1"/>
              <a:t>initialize_variables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2E6359-C783-4D47-9044-CA39F882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485893"/>
            <a:ext cx="72294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82797-5B9B-4E98-9D3F-677C53B3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Net::forward()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CA734-7065-430E-A2BD-E073065D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546992"/>
            <a:ext cx="67246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4AB0-6B33-4232-9337-633D4ED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CB458-D331-41A2-B47E-E7C7648C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LinNet</a:t>
            </a:r>
            <a:endParaRPr lang="en-US" altLang="zh-CN" dirty="0"/>
          </a:p>
          <a:p>
            <a:pPr lvl="1"/>
            <a:r>
              <a:rPr lang="en-US" altLang="zh-CN" dirty="0"/>
              <a:t>Light Intuitive Neural Network</a:t>
            </a:r>
          </a:p>
          <a:p>
            <a:r>
              <a:rPr lang="en-US" altLang="zh-CN" dirty="0"/>
              <a:t>Header only</a:t>
            </a:r>
          </a:p>
          <a:p>
            <a:pPr lvl="1"/>
            <a:r>
              <a:rPr lang="zh-CN" altLang="en-US" dirty="0"/>
              <a:t>函数声明于</a:t>
            </a:r>
            <a:r>
              <a:rPr lang="en-US" altLang="zh-CN" dirty="0"/>
              <a:t>header.hpp</a:t>
            </a:r>
            <a:r>
              <a:rPr lang="zh-CN" altLang="en-US" dirty="0"/>
              <a:t>，定义于</a:t>
            </a:r>
            <a:r>
              <a:rPr lang="en-US" altLang="zh-CN" dirty="0" err="1"/>
              <a:t>header.inl</a:t>
            </a:r>
            <a:endParaRPr lang="en-US" altLang="zh-CN" dirty="0"/>
          </a:p>
          <a:p>
            <a:pPr lvl="1"/>
            <a:r>
              <a:rPr lang="zh-CN" altLang="en-US" dirty="0"/>
              <a:t>便于作为库被其他项目调用，便于向嵌入式平台移植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Mat</a:t>
            </a:r>
            <a:r>
              <a:rPr lang="zh-CN" altLang="en-US" dirty="0"/>
              <a:t>作为主要数据格式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RapidXML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参数文件</a:t>
            </a:r>
          </a:p>
        </p:txBody>
      </p:sp>
    </p:spTree>
    <p:extLst>
      <p:ext uri="{BB962C8B-B14F-4D97-AF65-F5344CB8AC3E}">
        <p14:creationId xmlns:p14="http://schemas.microsoft.com/office/powerpoint/2010/main" val="2932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2382-F520-497D-846D-82F57A42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Net::backward()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B189E-CEED-488F-BAE6-3ABDC9BE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628800"/>
            <a:ext cx="6800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6102-991B-4698-9298-B4EFB37C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Net::train()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BFE397-DA0B-4F78-A904-E129E89F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556098"/>
            <a:ext cx="9010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B5A8B-F797-44C4-B150-C4490B51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67872-6C35-4FB6-A99E-1691F994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772816"/>
            <a:ext cx="6496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2CC76-D08A-426A-8C9B-9991A42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计算梗概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F6EEB3-AF61-4D42-AEEB-773053293576}"/>
              </a:ext>
            </a:extLst>
          </p:cNvPr>
          <p:cNvSpPr/>
          <p:nvPr/>
        </p:nvSpPr>
        <p:spPr>
          <a:xfrm>
            <a:off x="909836" y="2204864"/>
            <a:ext cx="864096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28*28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31D50-F75A-4A2A-B77E-C37ED3BDBA1E}"/>
              </a:ext>
            </a:extLst>
          </p:cNvPr>
          <p:cNvSpPr/>
          <p:nvPr/>
        </p:nvSpPr>
        <p:spPr>
          <a:xfrm>
            <a:off x="3286100" y="2221605"/>
            <a:ext cx="792088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24*24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E4C349-A23C-43E0-B762-39A4B5A2CE25}"/>
              </a:ext>
            </a:extLst>
          </p:cNvPr>
          <p:cNvCxnSpPr/>
          <p:nvPr/>
        </p:nvCxnSpPr>
        <p:spPr>
          <a:xfrm>
            <a:off x="1917948" y="263691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C2E59A9-DEEB-4C40-9DC6-250B0FD791BC}"/>
              </a:ext>
            </a:extLst>
          </p:cNvPr>
          <p:cNvSpPr/>
          <p:nvPr/>
        </p:nvSpPr>
        <p:spPr>
          <a:xfrm>
            <a:off x="2277988" y="1844823"/>
            <a:ext cx="504055" cy="504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5*5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DFE75B-C4A0-4220-BAB4-EE7A71B332A5}"/>
              </a:ext>
            </a:extLst>
          </p:cNvPr>
          <p:cNvSpPr txBox="1"/>
          <p:nvPr/>
        </p:nvSpPr>
        <p:spPr>
          <a:xfrm>
            <a:off x="977842" y="35358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0957E7-524B-4B60-AF09-746A9578976F}"/>
              </a:ext>
            </a:extLst>
          </p:cNvPr>
          <p:cNvSpPr txBox="1"/>
          <p:nvPr/>
        </p:nvSpPr>
        <p:spPr>
          <a:xfrm>
            <a:off x="3318102" y="3532359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8B1070-6494-4C37-9958-1949928E0385}"/>
              </a:ext>
            </a:extLst>
          </p:cNvPr>
          <p:cNvSpPr txBox="1"/>
          <p:nvPr/>
        </p:nvSpPr>
        <p:spPr>
          <a:xfrm>
            <a:off x="714853" y="3168267"/>
            <a:ext cx="125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(64, 1, 28, 28)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2455DA-87C1-473D-9E18-74BF1A8E18E2}"/>
              </a:ext>
            </a:extLst>
          </p:cNvPr>
          <p:cNvSpPr txBox="1"/>
          <p:nvPr/>
        </p:nvSpPr>
        <p:spPr>
          <a:xfrm>
            <a:off x="3070076" y="3155579"/>
            <a:ext cx="125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(64, 6, 24, 24)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126B4F-DC8A-4FDD-9827-FE674C82AE32}"/>
              </a:ext>
            </a:extLst>
          </p:cNvPr>
          <p:cNvSpPr txBox="1"/>
          <p:nvPr/>
        </p:nvSpPr>
        <p:spPr>
          <a:xfrm>
            <a:off x="2049659" y="1508347"/>
            <a:ext cx="96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(1, 6, 5, 5)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EFB159-5669-4175-8486-3FA382DC8A4E}"/>
              </a:ext>
            </a:extLst>
          </p:cNvPr>
          <p:cNvSpPr/>
          <p:nvPr/>
        </p:nvSpPr>
        <p:spPr>
          <a:xfrm>
            <a:off x="5482344" y="2330878"/>
            <a:ext cx="612068" cy="6120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12*12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1AA327-CC34-4488-8095-05AA9FFA098B}"/>
              </a:ext>
            </a:extLst>
          </p:cNvPr>
          <p:cNvCxnSpPr/>
          <p:nvPr/>
        </p:nvCxnSpPr>
        <p:spPr>
          <a:xfrm>
            <a:off x="4222204" y="263691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5087FA-2D3B-4B8C-AD8F-9BC4DBE24D26}"/>
              </a:ext>
            </a:extLst>
          </p:cNvPr>
          <p:cNvSpPr txBox="1"/>
          <p:nvPr/>
        </p:nvSpPr>
        <p:spPr>
          <a:xfrm>
            <a:off x="5230316" y="35323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maxpool1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F0743A-246C-4271-9E44-5A063F404811}"/>
              </a:ext>
            </a:extLst>
          </p:cNvPr>
          <p:cNvSpPr txBox="1"/>
          <p:nvPr/>
        </p:nvSpPr>
        <p:spPr>
          <a:xfrm>
            <a:off x="5161347" y="3149455"/>
            <a:ext cx="125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(64, 6, 12, 12)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FFFCA8-1393-46B3-B861-4087FD724D21}"/>
              </a:ext>
            </a:extLst>
          </p:cNvPr>
          <p:cNvSpPr/>
          <p:nvPr/>
        </p:nvSpPr>
        <p:spPr>
          <a:xfrm>
            <a:off x="7447403" y="2366882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8*8</a:t>
            </a:r>
            <a:endParaRPr lang="zh-CN" altLang="en-US" sz="1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A5A675-CFB3-490B-BEFA-3F9A893C3FAE}"/>
              </a:ext>
            </a:extLst>
          </p:cNvPr>
          <p:cNvCxnSpPr/>
          <p:nvPr/>
        </p:nvCxnSpPr>
        <p:spPr>
          <a:xfrm>
            <a:off x="6238428" y="265491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C2E1F9-17F5-4F93-824E-A63CE5BC2A00}"/>
              </a:ext>
            </a:extLst>
          </p:cNvPr>
          <p:cNvSpPr/>
          <p:nvPr/>
        </p:nvSpPr>
        <p:spPr>
          <a:xfrm>
            <a:off x="6562464" y="1844823"/>
            <a:ext cx="504055" cy="504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5*5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017959-5F46-45F6-A088-A23BE7EAA6D8}"/>
              </a:ext>
            </a:extLst>
          </p:cNvPr>
          <p:cNvSpPr txBox="1"/>
          <p:nvPr/>
        </p:nvSpPr>
        <p:spPr>
          <a:xfrm>
            <a:off x="6310436" y="1531357"/>
            <a:ext cx="105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(6, 12, 5, 5)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20B8B8-530B-4FF1-A967-5E351E301CE2}"/>
              </a:ext>
            </a:extLst>
          </p:cNvPr>
          <p:cNvSpPr txBox="1"/>
          <p:nvPr/>
        </p:nvSpPr>
        <p:spPr>
          <a:xfrm>
            <a:off x="7157294" y="3149455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(64, 12, 8, 8)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B4D4F5-5063-47F8-BBF4-794305649119}"/>
              </a:ext>
            </a:extLst>
          </p:cNvPr>
          <p:cNvSpPr txBox="1"/>
          <p:nvPr/>
        </p:nvSpPr>
        <p:spPr>
          <a:xfrm>
            <a:off x="7327790" y="3525976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04BCFC-5FB7-41AF-A7AA-02B2C064A86C}"/>
              </a:ext>
            </a:extLst>
          </p:cNvPr>
          <p:cNvSpPr/>
          <p:nvPr/>
        </p:nvSpPr>
        <p:spPr>
          <a:xfrm>
            <a:off x="9347026" y="2438890"/>
            <a:ext cx="432048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4*4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DD9FA2-EE02-4724-8D00-37BF9753A678}"/>
              </a:ext>
            </a:extLst>
          </p:cNvPr>
          <p:cNvCxnSpPr/>
          <p:nvPr/>
        </p:nvCxnSpPr>
        <p:spPr>
          <a:xfrm>
            <a:off x="8110636" y="2660305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F3E82AF-A06B-480F-AF7F-32BD5A75A85A}"/>
              </a:ext>
            </a:extLst>
          </p:cNvPr>
          <p:cNvSpPr txBox="1"/>
          <p:nvPr/>
        </p:nvSpPr>
        <p:spPr>
          <a:xfrm>
            <a:off x="8984910" y="3149454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(64, 12, 4, 4)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98990C-0A69-4228-878E-FD0F5F1FDCCB}"/>
              </a:ext>
            </a:extLst>
          </p:cNvPr>
          <p:cNvSpPr txBox="1"/>
          <p:nvPr/>
        </p:nvSpPr>
        <p:spPr>
          <a:xfrm>
            <a:off x="8949598" y="35323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maxpool2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B3E481-1F69-4AD4-8BA0-BCEF02164F05}"/>
              </a:ext>
            </a:extLst>
          </p:cNvPr>
          <p:cNvSpPr/>
          <p:nvPr/>
        </p:nvSpPr>
        <p:spPr>
          <a:xfrm>
            <a:off x="11262767" y="2552122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41B46D-4874-4A08-A11C-53094FAFD5EE}"/>
              </a:ext>
            </a:extLst>
          </p:cNvPr>
          <p:cNvCxnSpPr/>
          <p:nvPr/>
        </p:nvCxnSpPr>
        <p:spPr>
          <a:xfrm>
            <a:off x="9916237" y="265491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66611F-9C7B-4AFA-8EEB-8E509DA0A0A0}"/>
              </a:ext>
            </a:extLst>
          </p:cNvPr>
          <p:cNvSpPr txBox="1"/>
          <p:nvPr/>
        </p:nvSpPr>
        <p:spPr>
          <a:xfrm>
            <a:off x="10764563" y="3129727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(64, 10, 1, 1)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3F23CF-8293-4E14-B7E2-8C48942F164F}"/>
              </a:ext>
            </a:extLst>
          </p:cNvPr>
          <p:cNvSpPr txBox="1"/>
          <p:nvPr/>
        </p:nvSpPr>
        <p:spPr>
          <a:xfrm>
            <a:off x="10719360" y="3542984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convpool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8BC3B95-AE18-4BA5-89FD-B8870F4CAAB9}"/>
              </a:ext>
            </a:extLst>
          </p:cNvPr>
          <p:cNvSpPr/>
          <p:nvPr/>
        </p:nvSpPr>
        <p:spPr>
          <a:xfrm>
            <a:off x="10287311" y="1880825"/>
            <a:ext cx="432049" cy="432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4*4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ED3898-3525-41EA-ADF4-C358EBED881A}"/>
              </a:ext>
            </a:extLst>
          </p:cNvPr>
          <p:cNvSpPr txBox="1"/>
          <p:nvPr/>
        </p:nvSpPr>
        <p:spPr>
          <a:xfrm>
            <a:off x="9974087" y="1508346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(12, 10, 4, 4)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54D99F-167D-4540-9F12-E4445115F061}"/>
              </a:ext>
            </a:extLst>
          </p:cNvPr>
          <p:cNvSpPr/>
          <p:nvPr/>
        </p:nvSpPr>
        <p:spPr>
          <a:xfrm>
            <a:off x="7602359" y="4533337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27EDEA-D800-4091-A405-0B21261CFC91}"/>
              </a:ext>
            </a:extLst>
          </p:cNvPr>
          <p:cNvSpPr/>
          <p:nvPr/>
        </p:nvSpPr>
        <p:spPr>
          <a:xfrm>
            <a:off x="8790491" y="4533337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AE8C3AB-E686-44A9-9045-896AE09C58F6}"/>
              </a:ext>
            </a:extLst>
          </p:cNvPr>
          <p:cNvSpPr txBox="1"/>
          <p:nvPr/>
        </p:nvSpPr>
        <p:spPr>
          <a:xfrm>
            <a:off x="8106050" y="43980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CE4E54-7EAB-400C-BF10-DFCFCC6B3879}"/>
              </a:ext>
            </a:extLst>
          </p:cNvPr>
          <p:cNvSpPr/>
          <p:nvPr/>
        </p:nvSpPr>
        <p:spPr>
          <a:xfrm>
            <a:off x="7602359" y="5532741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8006A9-4201-4F66-9A09-E10373DC8E5F}"/>
              </a:ext>
            </a:extLst>
          </p:cNvPr>
          <p:cNvSpPr/>
          <p:nvPr/>
        </p:nvSpPr>
        <p:spPr>
          <a:xfrm>
            <a:off x="8790491" y="5532741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A11E72-5D3B-437F-943A-56337ED88C0F}"/>
              </a:ext>
            </a:extLst>
          </p:cNvPr>
          <p:cNvSpPr txBox="1"/>
          <p:nvPr/>
        </p:nvSpPr>
        <p:spPr>
          <a:xfrm>
            <a:off x="8106050" y="5397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E66D85-3009-4A3C-9982-B2435D3887D1}"/>
              </a:ext>
            </a:extLst>
          </p:cNvPr>
          <p:cNvSpPr txBox="1"/>
          <p:nvPr/>
        </p:nvSpPr>
        <p:spPr>
          <a:xfrm rot="5400000">
            <a:off x="7579276" y="4963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40BF312-F777-4908-8ADC-9F0B2A3C5016}"/>
              </a:ext>
            </a:extLst>
          </p:cNvPr>
          <p:cNvSpPr txBox="1"/>
          <p:nvPr/>
        </p:nvSpPr>
        <p:spPr>
          <a:xfrm rot="5400000">
            <a:off x="8759883" y="4963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1551A5-B4C2-4695-A9C9-CC118A188C20}"/>
              </a:ext>
            </a:extLst>
          </p:cNvPr>
          <p:cNvSpPr txBox="1"/>
          <p:nvPr/>
        </p:nvSpPr>
        <p:spPr>
          <a:xfrm>
            <a:off x="7723322" y="5943587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(64, 10, 1, 1)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E36E2A-1F59-4FF7-A320-ED02B32BFFD3}"/>
              </a:ext>
            </a:extLst>
          </p:cNvPr>
          <p:cNvCxnSpPr>
            <a:cxnSpLocks/>
          </p:cNvCxnSpPr>
          <p:nvPr/>
        </p:nvCxnSpPr>
        <p:spPr>
          <a:xfrm>
            <a:off x="11350996" y="4091928"/>
            <a:ext cx="0" cy="811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5E42A1-460D-4F40-9A37-01994C04BE1A}"/>
              </a:ext>
            </a:extLst>
          </p:cNvPr>
          <p:cNvSpPr/>
          <p:nvPr/>
        </p:nvSpPr>
        <p:spPr>
          <a:xfrm>
            <a:off x="11224696" y="5288305"/>
            <a:ext cx="234024" cy="23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0D7378-90DD-45D6-A190-C7D0BE6DCF2F}"/>
              </a:ext>
            </a:extLst>
          </p:cNvPr>
          <p:cNvSpPr txBox="1"/>
          <p:nvPr/>
        </p:nvSpPr>
        <p:spPr>
          <a:xfrm>
            <a:off x="10764563" y="5632093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(64, 10, 1, 1)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A9852D-0D18-4099-BC51-3D5EC1E38614}"/>
              </a:ext>
            </a:extLst>
          </p:cNvPr>
          <p:cNvSpPr txBox="1"/>
          <p:nvPr/>
        </p:nvSpPr>
        <p:spPr>
          <a:xfrm>
            <a:off x="10911942" y="589515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DEB5F59-CD78-4BD2-8D59-3AA339C80700}"/>
              </a:ext>
            </a:extLst>
          </p:cNvPr>
          <p:cNvCxnSpPr>
            <a:cxnSpLocks/>
          </p:cNvCxnSpPr>
          <p:nvPr/>
        </p:nvCxnSpPr>
        <p:spPr>
          <a:xfrm flipH="1" flipV="1">
            <a:off x="9406780" y="5405317"/>
            <a:ext cx="13125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652D004-0C47-4AE1-A673-777F55A8426A}"/>
              </a:ext>
            </a:extLst>
          </p:cNvPr>
          <p:cNvSpPr/>
          <p:nvPr/>
        </p:nvSpPr>
        <p:spPr>
          <a:xfrm rot="10800000">
            <a:off x="6573902" y="5008085"/>
            <a:ext cx="684076" cy="34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E05B56F-91D7-4870-A04B-EAAEABE2493C}"/>
              </a:ext>
            </a:extLst>
          </p:cNvPr>
          <p:cNvSpPr/>
          <p:nvPr/>
        </p:nvSpPr>
        <p:spPr>
          <a:xfrm>
            <a:off x="5595523" y="4538334"/>
            <a:ext cx="760076" cy="1228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20E4B6E-C8D9-47EA-A90A-C02D405875E0}"/>
              </a:ext>
            </a:extLst>
          </p:cNvPr>
          <p:cNvSpPr txBox="1"/>
          <p:nvPr/>
        </p:nvSpPr>
        <p:spPr>
          <a:xfrm>
            <a:off x="5571820" y="5938512"/>
            <a:ext cx="793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(64, 10)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2CA4F9D-83A7-4879-BBC3-07C8DC2C550C}"/>
              </a:ext>
            </a:extLst>
          </p:cNvPr>
          <p:cNvSpPr txBox="1"/>
          <p:nvPr/>
        </p:nvSpPr>
        <p:spPr>
          <a:xfrm>
            <a:off x="6573901" y="631470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output_loss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5F9B99C-ACAD-4CC1-A8BD-D66E8AF3A069}"/>
              </a:ext>
            </a:extLst>
          </p:cNvPr>
          <p:cNvCxnSpPr>
            <a:cxnSpLocks/>
          </p:cNvCxnSpPr>
          <p:nvPr/>
        </p:nvCxnSpPr>
        <p:spPr>
          <a:xfrm flipV="1">
            <a:off x="3214092" y="4005064"/>
            <a:ext cx="432048" cy="576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AC2C6EF-A523-405B-A9E1-0D25699D4734}"/>
              </a:ext>
            </a:extLst>
          </p:cNvPr>
          <p:cNvSpPr txBox="1"/>
          <p:nvPr/>
        </p:nvSpPr>
        <p:spPr>
          <a:xfrm>
            <a:off x="1917948" y="4652763"/>
            <a:ext cx="275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保持每一层的</a:t>
            </a:r>
            <a:r>
              <a:rPr lang="en-US" altLang="zh-CN" dirty="0"/>
              <a:t>Tensor</a:t>
            </a:r>
            <a:r>
              <a:rPr lang="zh-CN" altLang="en-US" dirty="0"/>
              <a:t>中，</a:t>
            </a:r>
            <a:endParaRPr lang="en-US" altLang="zh-CN" dirty="0"/>
          </a:p>
          <a:p>
            <a:r>
              <a:rPr lang="en-US" altLang="zh-CN" dirty="0"/>
              <a:t>value</a:t>
            </a:r>
            <a:r>
              <a:rPr lang="zh-CN" altLang="en-US" dirty="0"/>
              <a:t>与</a:t>
            </a:r>
            <a:r>
              <a:rPr lang="en-US" altLang="zh-CN" dirty="0"/>
              <a:t>grad</a:t>
            </a:r>
            <a:r>
              <a:rPr lang="zh-CN" altLang="en-US" dirty="0"/>
              <a:t>尺寸一致</a:t>
            </a:r>
          </a:p>
        </p:txBody>
      </p:sp>
    </p:spTree>
    <p:extLst>
      <p:ext uri="{BB962C8B-B14F-4D97-AF65-F5344CB8AC3E}">
        <p14:creationId xmlns:p14="http://schemas.microsoft.com/office/powerpoint/2010/main" val="17848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D105A-D4BF-4360-920E-54A8DA55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5095D9-D911-462C-AF41-9E81B995252B}"/>
              </a:ext>
            </a:extLst>
          </p:cNvPr>
          <p:cNvSpPr/>
          <p:nvPr/>
        </p:nvSpPr>
        <p:spPr>
          <a:xfrm>
            <a:off x="5071885" y="1412776"/>
            <a:ext cx="19438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Global.hpp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F624DC-5ED3-429B-8B86-724A2A75FAD8}"/>
              </a:ext>
            </a:extLst>
          </p:cNvPr>
          <p:cNvSpPr/>
          <p:nvPr/>
        </p:nvSpPr>
        <p:spPr>
          <a:xfrm>
            <a:off x="5071884" y="2420888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variables.hpp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325417-DC61-463E-9458-148927B17C6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43813" y="19888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0C801A-8F32-4C69-8FE0-5A14A977AB19}"/>
              </a:ext>
            </a:extLst>
          </p:cNvPr>
          <p:cNvSpPr/>
          <p:nvPr/>
        </p:nvSpPr>
        <p:spPr>
          <a:xfrm>
            <a:off x="2061964" y="2420888"/>
            <a:ext cx="1947084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utils.hpp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C902FD-DBC3-4B5C-8CCA-EA9B3A22FD8D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4009048" y="2708920"/>
            <a:ext cx="10628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8B4FBD-19D0-4D3C-B52A-A0B08281DE75}"/>
              </a:ext>
            </a:extLst>
          </p:cNvPr>
          <p:cNvSpPr/>
          <p:nvPr/>
        </p:nvSpPr>
        <p:spPr>
          <a:xfrm>
            <a:off x="8078577" y="2420888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dataloader.hpp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C43037-7B5E-446B-8913-647A00CCB55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7015741" y="2708920"/>
            <a:ext cx="10628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05A5C8A-76B7-4CED-A028-F389E0B0D40F}"/>
              </a:ext>
            </a:extLst>
          </p:cNvPr>
          <p:cNvSpPr/>
          <p:nvPr/>
        </p:nvSpPr>
        <p:spPr>
          <a:xfrm>
            <a:off x="5071883" y="3429000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tensor.hpp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91F29C-BD33-45F9-B166-249F611E39E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6043812" y="2996952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7C7671F-221D-4CC2-A169-4D914F5E13CD}"/>
              </a:ext>
            </a:extLst>
          </p:cNvPr>
          <p:cNvSpPr/>
          <p:nvPr/>
        </p:nvSpPr>
        <p:spPr>
          <a:xfrm>
            <a:off x="3568537" y="4437112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optim.hpp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DC1FC7B-4DBE-424E-9CF7-1F347391F2FD}"/>
              </a:ext>
            </a:extLst>
          </p:cNvPr>
          <p:cNvSpPr/>
          <p:nvPr/>
        </p:nvSpPr>
        <p:spPr>
          <a:xfrm>
            <a:off x="6676432" y="4470034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function.hpp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21CCDA-3A0C-4E6D-B620-BC63253327A7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4540466" y="4005064"/>
            <a:ext cx="1503346" cy="4320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C3D3C4-8214-42AF-AB2A-A775BD9800D5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6043812" y="4005064"/>
            <a:ext cx="1604549" cy="4649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26BED43-8A88-43B3-B856-396F1278CF6B}"/>
              </a:ext>
            </a:extLst>
          </p:cNvPr>
          <p:cNvSpPr/>
          <p:nvPr/>
        </p:nvSpPr>
        <p:spPr>
          <a:xfrm>
            <a:off x="5071882" y="5478146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layer.hpp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D037BA0-B4FA-4DFE-9288-76B47483434A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4540466" y="5013176"/>
            <a:ext cx="1503345" cy="4649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109C22-13D4-49C6-A940-90CECBDBE453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>
            <a:off x="6043811" y="5046098"/>
            <a:ext cx="1604550" cy="4320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DE8AB09-83E4-4265-A78A-0EFC8F8EB4DE}"/>
              </a:ext>
            </a:extLst>
          </p:cNvPr>
          <p:cNvSpPr/>
          <p:nvPr/>
        </p:nvSpPr>
        <p:spPr>
          <a:xfrm>
            <a:off x="2061964" y="5478146"/>
            <a:ext cx="1943857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tools.hpp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4DC161-2A3D-4A37-822D-37CD5E5436E6}"/>
              </a:ext>
            </a:extLst>
          </p:cNvPr>
          <p:cNvCxnSpPr>
            <a:cxnSpLocks/>
            <a:stCxn id="8" idx="2"/>
            <a:endCxn id="48" idx="0"/>
          </p:cNvCxnSpPr>
          <p:nvPr/>
        </p:nvCxnSpPr>
        <p:spPr>
          <a:xfrm flipH="1">
            <a:off x="3033893" y="2996952"/>
            <a:ext cx="1613" cy="24811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823D497-D24A-4730-A4FF-6B15066FD967}"/>
              </a:ext>
            </a:extLst>
          </p:cNvPr>
          <p:cNvCxnSpPr>
            <a:cxnSpLocks/>
            <a:stCxn id="41" idx="1"/>
            <a:endCxn id="48" idx="3"/>
          </p:cNvCxnSpPr>
          <p:nvPr/>
        </p:nvCxnSpPr>
        <p:spPr>
          <a:xfrm flipH="1">
            <a:off x="4005821" y="5766178"/>
            <a:ext cx="10660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7F1CE36-65C4-40C5-91FF-14667DD04D39}"/>
              </a:ext>
            </a:extLst>
          </p:cNvPr>
          <p:cNvSpPr/>
          <p:nvPr/>
        </p:nvSpPr>
        <p:spPr>
          <a:xfrm>
            <a:off x="8078576" y="6041143"/>
            <a:ext cx="1943857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linnet.hpp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4CAFAB1-5BBD-447A-9C8E-CC5A8907F2F4}"/>
              </a:ext>
            </a:extLst>
          </p:cNvPr>
          <p:cNvCxnSpPr>
            <a:cxnSpLocks/>
            <a:stCxn id="48" idx="2"/>
            <a:endCxn id="57" idx="1"/>
          </p:cNvCxnSpPr>
          <p:nvPr/>
        </p:nvCxnSpPr>
        <p:spPr>
          <a:xfrm rot="16200000" flipH="1">
            <a:off x="5418752" y="3669350"/>
            <a:ext cx="274965" cy="5044683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350911A-48AE-47C0-9861-C6520B7B2CCE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 flipH="1">
            <a:off x="9050505" y="2996952"/>
            <a:ext cx="1" cy="30441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41A3-B40D-44BD-B0F3-08D947F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04B88-4B07-429E-800C-0A8960CB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定义全局宏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BAF1F-340D-459A-935A-5B6C8DCF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76872"/>
            <a:ext cx="3038475" cy="1962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4ED2B0-0800-442F-B7D1-634853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825407"/>
            <a:ext cx="8372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DB409-BC4D-415E-8BED-69D0BB7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592-CC7F-41C8-B51C-AE578C6C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21" y="1586878"/>
            <a:ext cx="10055781" cy="4615408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Size</a:t>
            </a:r>
            <a:r>
              <a:rPr lang="zh-CN" altLang="en-US" dirty="0"/>
              <a:t>及一些枚举变量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B11839-2632-4FF9-8D68-80707B7B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204864"/>
            <a:ext cx="2343150" cy="2085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824C81-3BCB-4F7A-AB73-C88CA6AD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204864"/>
            <a:ext cx="2733675" cy="1876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A28950-43DE-4A61-9B23-467DA880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59" y="4360773"/>
            <a:ext cx="5724525" cy="1752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13B7CD-F138-4225-8629-6FF8929F5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504" y="2208657"/>
            <a:ext cx="2314575" cy="1685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6B4E2E-1CB3-42B5-B604-CD7237C58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504" y="4081289"/>
            <a:ext cx="2152650" cy="971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76ACB5-059D-40DC-81AA-53430BD3E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675" y="5107398"/>
            <a:ext cx="2047875" cy="838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9E0DF7-1625-4445-BEEF-6B2C9CDE3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3550" y="4472171"/>
            <a:ext cx="2733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3D8D-BE32-43AC-8CF4-27F8B8A4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CC7EF-A8FE-4338-8D21-C6D91648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 of three/five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9471E34-6C85-4F61-B644-3562C4CC6AD7}"/>
              </a:ext>
            </a:extLst>
          </p:cNvPr>
          <p:cNvSpPr/>
          <p:nvPr/>
        </p:nvSpPr>
        <p:spPr>
          <a:xfrm>
            <a:off x="405508" y="227687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29BAE01-1909-4A2A-9102-3426380699A2}"/>
              </a:ext>
            </a:extLst>
          </p:cNvPr>
          <p:cNvSpPr/>
          <p:nvPr/>
        </p:nvSpPr>
        <p:spPr>
          <a:xfrm>
            <a:off x="405508" y="263691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D3753BB-883A-42FD-8057-3BA82BB4D918}"/>
              </a:ext>
            </a:extLst>
          </p:cNvPr>
          <p:cNvSpPr/>
          <p:nvPr/>
        </p:nvSpPr>
        <p:spPr>
          <a:xfrm>
            <a:off x="405508" y="299695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B89A0CC-2A52-431B-B5E7-ECC9F4A21E72}"/>
              </a:ext>
            </a:extLst>
          </p:cNvPr>
          <p:cNvSpPr/>
          <p:nvPr/>
        </p:nvSpPr>
        <p:spPr>
          <a:xfrm>
            <a:off x="405508" y="3696679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88A24DB-D5A1-441D-92B2-63AA874E0311}"/>
              </a:ext>
            </a:extLst>
          </p:cNvPr>
          <p:cNvSpPr/>
          <p:nvPr/>
        </p:nvSpPr>
        <p:spPr>
          <a:xfrm>
            <a:off x="405508" y="599354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21FAFD-54E5-4C95-8A03-F9E25C9E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630562"/>
            <a:ext cx="4648200" cy="5800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37FC49-93DE-4690-BE4F-102BB754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75" y="2214711"/>
            <a:ext cx="4591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AB78A-34CD-4C06-93C3-4C5741A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35814-5E83-44D3-AA8E-953F1841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Mat</a:t>
            </a:r>
            <a:r>
              <a:rPr lang="zh-CN" altLang="en-US" dirty="0"/>
              <a:t>的基础之上定义</a:t>
            </a:r>
            <a:r>
              <a:rPr lang="en-US" altLang="zh-CN" dirty="0"/>
              <a:t>Tensor</a:t>
            </a:r>
            <a:r>
              <a:rPr lang="zh-CN" altLang="en-US" dirty="0"/>
              <a:t>，以保存参数本身及其梯度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ED94AA-F994-433E-A752-96D4655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154617"/>
            <a:ext cx="3324225" cy="1704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6B4C11-552E-4715-BA73-93311E1C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4082446"/>
            <a:ext cx="4219575" cy="1866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FD6207-A5CD-4789-A61B-D78DC8D0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495" y="3773899"/>
            <a:ext cx="5514975" cy="2847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50EC5E-AB50-41AE-A2F0-904B32FD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495" y="2006466"/>
            <a:ext cx="5305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7235-F897-43EA-A65D-8828BEBC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A2ECE-C037-411D-BD18-707CE4F2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Optimizer</a:t>
            </a:r>
            <a:r>
              <a:rPr lang="zh-CN" altLang="en-US" dirty="0"/>
              <a:t>基类，用于梯度下降方法的实现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8B641F-ED99-450F-9323-D2F6F54B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2132856"/>
            <a:ext cx="5753100" cy="3743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7D15B8-7F0C-4570-8E58-33DDC250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4196942"/>
            <a:ext cx="3467100" cy="1647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2028C1-8DE9-493F-AF5E-9C9113E50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2308059"/>
            <a:ext cx="627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D7D4-E5F7-43BD-A822-B09C3CB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function.hpp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A600-AFB1-44B9-A85C-DDE92EB7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定义激活函数与误差函数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8422CB-1FAD-4341-927A-B5895E69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484784"/>
            <a:ext cx="48387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454</TotalTime>
  <Words>416</Words>
  <Application>Microsoft Office PowerPoint</Application>
  <PresentationFormat>自定义</PresentationFormat>
  <Paragraphs>89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Microsoft YaHei UI</vt:lpstr>
      <vt:lpstr>方正姚体</vt:lpstr>
      <vt:lpstr>宋体</vt:lpstr>
      <vt:lpstr>Rockwell</vt:lpstr>
      <vt:lpstr>Rockwell Condensed</vt:lpstr>
      <vt:lpstr>Wingdings</vt:lpstr>
      <vt:lpstr>木活字</vt:lpstr>
      <vt:lpstr>CNN C++练习</vt:lpstr>
      <vt:lpstr>函数库设计</vt:lpstr>
      <vt:lpstr>API设计</vt:lpstr>
      <vt:lpstr>Global.hpp</vt:lpstr>
      <vt:lpstr>variables.hpp</vt:lpstr>
      <vt:lpstr>Size类</vt:lpstr>
      <vt:lpstr>tensor.hpp</vt:lpstr>
      <vt:lpstr>optim.hpp</vt:lpstr>
      <vt:lpstr>function.hpp</vt:lpstr>
      <vt:lpstr>layer.hpp</vt:lpstr>
      <vt:lpstr>dataloader.hpp</vt:lpstr>
      <vt:lpstr>DataLoader的子类</vt:lpstr>
      <vt:lpstr>utils.hpp（暂时不需要）</vt:lpstr>
      <vt:lpstr>tools.hpp</vt:lpstr>
      <vt:lpstr>linnet.hpp</vt:lpstr>
      <vt:lpstr>Net::init()</vt:lpstr>
      <vt:lpstr>Net::init()</vt:lpstr>
      <vt:lpstr>Net::initialize_variables()</vt:lpstr>
      <vt:lpstr>Net::forward()</vt:lpstr>
      <vt:lpstr>Net::backward()</vt:lpstr>
      <vt:lpstr>Net::train()</vt:lpstr>
      <vt:lpstr>main()</vt:lpstr>
      <vt:lpstr>计算梗概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C++练习</dc:title>
  <dc:creator>Hany John</dc:creator>
  <cp:lastModifiedBy>Hany John</cp:lastModifiedBy>
  <cp:revision>18</cp:revision>
  <dcterms:created xsi:type="dcterms:W3CDTF">2018-07-10T05:19:54Z</dcterms:created>
  <dcterms:modified xsi:type="dcterms:W3CDTF">2018-07-10T13:09:10Z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