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77" r:id="rId5"/>
    <p:sldId id="279" r:id="rId6"/>
    <p:sldId id="284" r:id="rId7"/>
    <p:sldId id="280" r:id="rId8"/>
    <p:sldId id="282" r:id="rId9"/>
    <p:sldId id="283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3586" autoAdjust="0"/>
  </p:normalViewPr>
  <p:slideViewPr>
    <p:cSldViewPr snapToGrid="0">
      <p:cViewPr varScale="1">
        <p:scale>
          <a:sx n="85" d="100"/>
          <a:sy n="85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项目的目标和简介在经过小组成员的实践和讨论之后，有所变化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7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/>
              <a:t>Smart Pillow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电子科技大学 创新训练项目 智能枕芯 中期检查报告</a:t>
            </a:r>
            <a:endParaRPr lang="en-US" altLang="zh-CN" dirty="0"/>
          </a:p>
          <a:p>
            <a:pPr algn="ctr"/>
            <a:r>
              <a:rPr lang="zh-CN" altLang="en-US" dirty="0"/>
              <a:t>项目组成员：龚奕铭、来翔、侯泰宇</a:t>
            </a:r>
            <a:endParaRPr lang="en-US" altLang="zh-CN" dirty="0"/>
          </a:p>
          <a:p>
            <a:pPr algn="ctr"/>
            <a:r>
              <a:rPr lang="zh-CN" altLang="en-US" dirty="0"/>
              <a:t>指导教师：廖勇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DD5C7-2B2A-47F8-815C-D7A2407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B42B3-E4C6-4B83-B541-4EAA7366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智能枕芯是一个通过物联网技术，与其它智能家居互联互通的嵌入式设备。旨在利用最小的成本，最大化地提升用户生活水平与生活便利程度。</a:t>
            </a:r>
          </a:p>
          <a:p>
            <a:r>
              <a:rPr lang="zh-CN" altLang="en-US" dirty="0"/>
              <a:t>它通过高性价比的单片机将各种传感器收集到的数据，通过</a:t>
            </a:r>
            <a:r>
              <a:rPr lang="en-US" altLang="zh-CN" dirty="0" err="1"/>
              <a:t>wifi</a:t>
            </a:r>
            <a:r>
              <a:rPr lang="zh-CN" altLang="en-US" dirty="0"/>
              <a:t>模块与云端服务器交互，并结合用户在网站上设置的各种信息，做出提升用户生活便利程度的决策，例如在用户睡觉的时候，自动关闭房间中的灯。</a:t>
            </a:r>
          </a:p>
          <a:p>
            <a:r>
              <a:rPr lang="zh-CN" altLang="en-US" dirty="0"/>
              <a:t>首先，与现有的以辅助分析或者按摩为目标的智能枕头不同，智能枕芯的核心是通过与其它智能家居的协作，提高生活的智能程度。其次现有的智能枕头都为整件，而智能枕芯只是作为枕头的一个附件，只有一台平板电脑的大小与厚度，垫在枕头下面就可以让普通枕头智能化。最后它的成本低，并且易于拓展新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1FD-3AC3-453C-83E9-9D86C98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4AC3-FDDE-4DE3-98B1-2261A663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已完成的工作并没能与任务书计划及要求一致</a:t>
            </a:r>
          </a:p>
          <a:p>
            <a:r>
              <a:rPr lang="zh-CN" altLang="en-US" dirty="0"/>
              <a:t>任务书计划：</a:t>
            </a:r>
          </a:p>
          <a:p>
            <a:pPr marL="457200" lvl="1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在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月之前完成硬件的设计，购买和组装。</a:t>
            </a:r>
          </a:p>
          <a:p>
            <a:pPr marL="457200" lvl="1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在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月之前完成硬件的驱动，和与云服务器的通讯。</a:t>
            </a:r>
          </a:p>
          <a:p>
            <a:pPr marL="457200" lvl="1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在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月之前完成云服务器上的算法优化已经与硬件的交互。</a:t>
            </a:r>
          </a:p>
          <a:p>
            <a:r>
              <a:rPr lang="zh-CN" altLang="en-US" dirty="0"/>
              <a:t>但是实际上，因为疫情的原因，硬件部分的完成被推迟。</a:t>
            </a:r>
            <a:endParaRPr lang="en-US" altLang="zh-CN" dirty="0"/>
          </a:p>
          <a:p>
            <a:r>
              <a:rPr lang="zh-CN" altLang="en-US" dirty="0"/>
              <a:t>反而云服务器上的一些需要实现的功能已经做出了初步版本。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此外项目成员得到了如下训练</a:t>
            </a:r>
          </a:p>
          <a:p>
            <a:pPr marL="0" indent="0">
              <a:buNone/>
            </a:pPr>
            <a:r>
              <a:rPr lang="en-US" altLang="zh-CN" dirty="0"/>
              <a:t>	1 </a:t>
            </a:r>
            <a:r>
              <a:rPr lang="zh-CN" altLang="en-US" dirty="0"/>
              <a:t>学会了在特殊时期如何有效的沟通合作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 </a:t>
            </a:r>
            <a:r>
              <a:rPr lang="zh-CN" altLang="en-US" dirty="0"/>
              <a:t>对平时所学的知识，比如计算机网络，数据库等，亲身实践地将它们应用在项目中</a:t>
            </a:r>
          </a:p>
        </p:txBody>
      </p:sp>
    </p:spTree>
    <p:extLst>
      <p:ext uri="{BB962C8B-B14F-4D97-AF65-F5344CB8AC3E}">
        <p14:creationId xmlns:p14="http://schemas.microsoft.com/office/powerpoint/2010/main" val="276006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706A-CC58-4170-A6EF-AEA3CE6C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zh-CN" altLang="en-US" dirty="0"/>
              <a:t>阶段性成果</a:t>
            </a:r>
            <a:endParaRPr lang="en-US" dirty="0"/>
          </a:p>
        </p:txBody>
      </p:sp>
      <p:sp>
        <p:nvSpPr>
          <p:cNvPr id="177" name="Content Placeholder 9">
            <a:extLst>
              <a:ext uri="{FF2B5EF4-FFF2-40B4-BE49-F238E27FC236}">
                <a16:creationId xmlns:a16="http://schemas.microsoft.com/office/drawing/2014/main" id="{9F720A5D-444B-416D-AB5D-E22A95F3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zh-CN" altLang="en-US" dirty="0"/>
              <a:t>已经完成测试版本的服务器搭建，包括网络通讯，数据库，业务处理代码，机器学习模型和网站搭建</a:t>
            </a:r>
            <a:endParaRPr lang="en-US" altLang="zh-CN" dirty="0"/>
          </a:p>
          <a:p>
            <a:r>
              <a:rPr lang="zh-CN" altLang="en-US" dirty="0"/>
              <a:t>部分效果图如右→</a:t>
            </a:r>
            <a:endParaRPr lang="en-US" altLang="zh-CN" dirty="0"/>
          </a:p>
          <a:p>
            <a:r>
              <a:rPr lang="zh-CN" altLang="en-US" dirty="0"/>
              <a:t>注：目前还不是完整版。之后可能有较大修改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BD689-7FB2-4292-8518-8A33EE16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4" y="819491"/>
            <a:ext cx="5454122" cy="233163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E2464-DCA5-4935-9713-8FA30299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3763863"/>
            <a:ext cx="5454122" cy="220892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80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60A-F4BC-4ABD-AD46-502B78CF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存在的问题以及拟解决问题的措施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02AA-4336-4949-82D0-244E54F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因为疫情原因，硬件上的进度有所落后。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解决方案是，在树莓派这种开发调试速度更快地平台来实现。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因为硬件上的进度有所落后，部分需要服务器一起协同测试的的功能尚未完成。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这些将暂时通过模块测试来确保可以正常工作，但之后可能有较大修改。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小组缺乏擅长制作网页地成员。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但已经通过用创新项目参加比赛的方式招募到了临时队友。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921D-4A93-4E4B-9D93-45F142A8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项目经费目前使用情况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9C15-E5F8-4CFE-AAE9-61B4B4D5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目前已使用￥</a:t>
            </a:r>
            <a:r>
              <a:rPr lang="en-US" altLang="zh-CN" dirty="0"/>
              <a:t>1031</a:t>
            </a:r>
            <a:r>
              <a:rPr lang="zh-CN" altLang="en-US" dirty="0"/>
              <a:t>（小数部分未展示，具体见发票）</a:t>
            </a:r>
          </a:p>
          <a:p>
            <a:r>
              <a:rPr lang="zh-CN" altLang="en-US" dirty="0"/>
              <a:t>包括</a:t>
            </a:r>
          </a:p>
          <a:p>
            <a:r>
              <a:rPr lang="zh-CN" altLang="en-US" dirty="0"/>
              <a:t>书籍 </a:t>
            </a:r>
            <a:r>
              <a:rPr lang="en-US" altLang="zh-CN" dirty="0"/>
              <a:t>Linux</a:t>
            </a:r>
            <a:r>
              <a:rPr lang="zh-CN" altLang="en-US" dirty="0"/>
              <a:t>私房菜 ￥</a:t>
            </a:r>
            <a:r>
              <a:rPr lang="en-US" altLang="zh-CN" dirty="0"/>
              <a:t>79</a:t>
            </a:r>
          </a:p>
          <a:p>
            <a:r>
              <a:rPr lang="zh-CN" altLang="en-US" dirty="0"/>
              <a:t>域名以及云服务器 ￥</a:t>
            </a:r>
            <a:r>
              <a:rPr lang="en-US" altLang="zh-CN" dirty="0"/>
              <a:t>259</a:t>
            </a:r>
          </a:p>
          <a:p>
            <a:r>
              <a:rPr lang="zh-CN" altLang="en-US" dirty="0"/>
              <a:t>树莓派 ￥</a:t>
            </a:r>
            <a:r>
              <a:rPr lang="en-US" altLang="zh-CN" dirty="0"/>
              <a:t>579</a:t>
            </a:r>
          </a:p>
          <a:p>
            <a:r>
              <a:rPr lang="zh-CN" altLang="en-US" dirty="0"/>
              <a:t>压力感应元器件 ￥</a:t>
            </a:r>
            <a:r>
              <a:rPr lang="en-US" altLang="zh-CN" dirty="0"/>
              <a:t>82</a:t>
            </a:r>
          </a:p>
          <a:p>
            <a:r>
              <a:rPr lang="zh-CN" altLang="en-US" dirty="0"/>
              <a:t>震动马达，麦克风等元器件 ￥</a:t>
            </a:r>
            <a:r>
              <a:rPr lang="en-US" altLang="zh-CN" dirty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3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FE271-7A98-441B-B505-D849844A2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692FECE-E1AC-4827-A5FC-2182CC0BA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Smart Pillow Project</a:t>
            </a:r>
          </a:p>
          <a:p>
            <a:r>
              <a:rPr lang="zh-CN" altLang="en-US" dirty="0"/>
              <a:t>电子科技大学 创新训练项目 智能枕芯 中期检查报告</a:t>
            </a:r>
          </a:p>
          <a:p>
            <a:r>
              <a:rPr lang="zh-CN" altLang="en-US" dirty="0"/>
              <a:t>项目组成员：龚奕铭、来翔、侯泰宇</a:t>
            </a:r>
          </a:p>
          <a:p>
            <a:r>
              <a:rPr lang="zh-CN" altLang="en-US" dirty="0"/>
              <a:t>指导教师：廖勇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Smart Pillow</vt:lpstr>
      <vt:lpstr>项目简介</vt:lpstr>
      <vt:lpstr>项目进展</vt:lpstr>
      <vt:lpstr>阶段性成果</vt:lpstr>
      <vt:lpstr>存在的问题以及拟解决问题的措施</vt:lpstr>
      <vt:lpstr>项目经费目前使用情况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2020-04-27T11:32:17Z</dcterms:created>
  <dcterms:modified xsi:type="dcterms:W3CDTF">2020-04-27T11:44:40Z</dcterms:modified>
</cp:coreProperties>
</file>