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1" r:id="rId3"/>
    <p:sldId id="440" r:id="rId4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A798-3061-45E8-BBBB-FC6B05894F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E4FE3-6F49-454B-B912-2787F1F9CE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.bin"/><Relationship Id="rId13" Type="http://schemas.openxmlformats.org/officeDocument/2006/relationships/tags" Target="../tags/tag12.xml"/><Relationship Id="rId12" Type="http://schemas.openxmlformats.org/officeDocument/2006/relationships/image" Target="../media/image10.png"/><Relationship Id="rId11" Type="http://schemas.openxmlformats.org/officeDocument/2006/relationships/tags" Target="../tags/tag11.xml"/><Relationship Id="rId10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1"/>
          <p:cNvSpPr txBox="1"/>
          <p:nvPr>
            <p:custDataLst>
              <p:tags r:id="rId1"/>
            </p:custDataLst>
          </p:nvPr>
        </p:nvSpPr>
        <p:spPr>
          <a:xfrm>
            <a:off x="395536" y="257200"/>
            <a:ext cx="8424936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大作业</a:t>
            </a:r>
            <a:r>
              <a:rPr lang="en-US" altLang="zh-CN" sz="3200" dirty="0"/>
              <a:t>3. </a:t>
            </a:r>
            <a:r>
              <a:rPr lang="zh-CN" altLang="en-US" sz="3200" u="sng" dirty="0"/>
              <a:t>基于</a:t>
            </a:r>
            <a:r>
              <a:rPr lang="en-US" altLang="zh-CN" sz="3200" u="sng" dirty="0"/>
              <a:t>EM</a:t>
            </a:r>
            <a:r>
              <a:rPr lang="zh-CN" altLang="en-US" sz="3200" u="sng" dirty="0"/>
              <a:t>算法</a:t>
            </a:r>
            <a:r>
              <a:rPr lang="zh-CN" altLang="en-US" sz="3200" dirty="0"/>
              <a:t>的小鱼像素点分类</a:t>
            </a:r>
            <a:endParaRPr lang="zh-CN" altLang="en-US" sz="3200" dirty="0"/>
          </a:p>
        </p:txBody>
      </p:sp>
      <p:pic>
        <p:nvPicPr>
          <p:cNvPr id="9" name="内容占位符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437112"/>
            <a:ext cx="2460781" cy="184558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67360" y="942975"/>
            <a:ext cx="77127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已知</a:t>
            </a:r>
            <a:r>
              <a:rPr lang="zh-CN" altLang="en-US" sz="2400" dirty="0"/>
              <a:t>：来自于两类的像素灰度值和</a:t>
            </a:r>
            <a:r>
              <a:rPr lang="en-US" altLang="zh-CN" sz="2400" dirty="0" err="1"/>
              <a:t>rgb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要求</a:t>
            </a:r>
            <a:r>
              <a:rPr lang="zh-CN" altLang="en-US" sz="2400" dirty="0"/>
              <a:t>：运用</a:t>
            </a:r>
            <a:r>
              <a:rPr lang="en-US" altLang="zh-CN" sz="2400" u="sng" dirty="0"/>
              <a:t>EM</a:t>
            </a:r>
            <a:r>
              <a:rPr lang="zh-CN" altLang="en-US" sz="2400" u="sng" dirty="0"/>
              <a:t>算法</a:t>
            </a:r>
            <a:r>
              <a:rPr lang="zh-CN" altLang="en-US" sz="2400" dirty="0"/>
              <a:t>对新的</a:t>
            </a:r>
            <a:r>
              <a:rPr lang="en-US" altLang="zh-CN" sz="2400" dirty="0" err="1"/>
              <a:t>Nemo</a:t>
            </a:r>
            <a:r>
              <a:rPr lang="zh-CN" altLang="en-US" sz="2400" dirty="0"/>
              <a:t>图像进行分割</a:t>
            </a:r>
            <a:endParaRPr lang="zh-CN" altLang="en-US" sz="2400" dirty="0"/>
          </a:p>
          <a:p>
            <a:pPr algn="l"/>
            <a:r>
              <a:rPr lang="zh-CN" altLang="en-US" sz="2400" dirty="0"/>
              <a:t> </a:t>
            </a:r>
            <a:r>
              <a:rPr lang="en-US" altLang="zh-CN" sz="2400" dirty="0"/>
              <a:t>          (</a:t>
            </a:r>
            <a:r>
              <a:rPr lang="zh-CN" altLang="en-US" sz="2400" dirty="0"/>
              <a:t>只对鱼身上像素点</a:t>
            </a:r>
            <a:r>
              <a:rPr lang="en-US" altLang="zh-CN" sz="2400" dirty="0"/>
              <a:t>)</a:t>
            </a:r>
            <a:r>
              <a:rPr lang="zh-CN" altLang="en-US" sz="2400" dirty="0"/>
              <a:t>，并对分割结果进行可视化</a:t>
            </a:r>
            <a:endParaRPr lang="en-US" altLang="zh-CN" sz="2400" dirty="0"/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时间节点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</a:rPr>
              <a:t>11</a:t>
            </a:r>
            <a:r>
              <a:rPr lang="zh-CN" alt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月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</a:rPr>
              <a:t>10</a:t>
            </a:r>
            <a:r>
              <a:rPr lang="zh-CN" alt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日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</a:rPr>
              <a:t>24:00</a:t>
            </a:r>
            <a:r>
              <a:rPr lang="zh-CN" altLang="en-US" sz="2400" dirty="0">
                <a:solidFill>
                  <a:srgbClr val="00B0F0"/>
                </a:solidFill>
                <a:highlight>
                  <a:srgbClr val="FFFF00"/>
                </a:highlight>
              </a:rPr>
              <a:t>之前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过时不候</a:t>
            </a:r>
            <a:endParaRPr lang="en-US" altLang="zh-CN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提交内容</a:t>
            </a:r>
            <a:r>
              <a:rPr lang="zh-CN" altLang="en-US" sz="2400" dirty="0"/>
              <a:t>：程序文件以及方案和结果</a:t>
            </a:r>
            <a:r>
              <a:rPr lang="en-US" altLang="zh-CN" sz="2400" dirty="0"/>
              <a:t>(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ppt</a:t>
            </a:r>
            <a:r>
              <a:rPr lang="zh-CN" altLang="en-US" sz="2400" dirty="0"/>
              <a:t>的形式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加上小组成员名单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提交方式：打包文件夹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姓名来命名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</a:rPr>
              <a:t>发送到助教邮箱：</a:t>
            </a:r>
            <a:r>
              <a:rPr lang="en-US" altLang="zh-CN" sz="2400" dirty="0">
                <a:solidFill>
                  <a:srgbClr val="FF0000"/>
                </a:solidFill>
              </a:rPr>
              <a:t>202412281009@std.uestc.edu.cn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7953" y="4437111"/>
            <a:ext cx="2460781" cy="184558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5542265" y="324433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仔细阅读</a:t>
            </a:r>
            <a:r>
              <a:rPr lang="en-US" altLang="zh-CN" dirty="0">
                <a:highlight>
                  <a:srgbClr val="FFFF00"/>
                </a:highlight>
              </a:rPr>
              <a:t>ReadMe</a:t>
            </a:r>
            <a:r>
              <a:rPr lang="zh-CN" altLang="en-US" dirty="0">
                <a:highlight>
                  <a:srgbClr val="FFFF00"/>
                </a:highlight>
              </a:rPr>
              <a:t>文档！！！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95536" y="4302006"/>
            <a:ext cx="374441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自行组队：</a:t>
            </a:r>
            <a:r>
              <a:rPr lang="en-US" altLang="zh-CN" sz="2400" dirty="0"/>
              <a:t>3-4</a:t>
            </a:r>
            <a:r>
              <a:rPr lang="zh-CN" altLang="en-US" sz="2400" dirty="0"/>
              <a:t>人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选出几组做的比较</a:t>
            </a:r>
            <a:endParaRPr lang="en-US" altLang="zh-CN" sz="2400" dirty="0"/>
          </a:p>
          <a:p>
            <a:r>
              <a:rPr lang="zh-CN" altLang="en-US" sz="2400" dirty="0"/>
              <a:t>    好的同学在后续课堂做  </a:t>
            </a:r>
            <a:endParaRPr lang="en-US" altLang="zh-CN" sz="2400" dirty="0"/>
          </a:p>
          <a:p>
            <a:r>
              <a:rPr lang="en-US" altLang="zh-CN" sz="2400" dirty="0"/>
              <a:t>    presentation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有加分题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>
            <p:custDataLst>
              <p:tags r:id="rId1"/>
            </p:custDataLst>
          </p:nvPr>
        </p:nvSpPr>
        <p:spPr>
          <a:xfrm>
            <a:off x="1544955" y="116840"/>
            <a:ext cx="8748395" cy="7607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u="sng" dirty="0">
                <a:sym typeface="+mn-ea"/>
              </a:rPr>
              <a:t>基于</a:t>
            </a:r>
            <a:r>
              <a:rPr lang="en-US" altLang="zh-CN" sz="3200" u="sng" dirty="0">
                <a:sym typeface="+mn-ea"/>
              </a:rPr>
              <a:t>EM</a:t>
            </a:r>
            <a:r>
              <a:rPr lang="zh-CN" altLang="en-US" sz="3200" u="sng" dirty="0">
                <a:sym typeface="+mn-ea"/>
              </a:rPr>
              <a:t>算法</a:t>
            </a:r>
            <a:r>
              <a:rPr lang="zh-CN" altLang="en-US" sz="3200" dirty="0">
                <a:sym typeface="+mn-ea"/>
              </a:rPr>
              <a:t>的小鱼像素点分类</a:t>
            </a:r>
            <a:r>
              <a:rPr lang="en-US" altLang="zh-CN" sz="3200" dirty="0">
                <a:sym typeface="+mn-ea"/>
              </a:rPr>
              <a:t>(</a:t>
            </a:r>
            <a:r>
              <a:rPr lang="zh-CN" altLang="en-US" sz="3200" dirty="0">
                <a:sym typeface="+mn-ea"/>
              </a:rPr>
              <a:t>续</a:t>
            </a:r>
            <a:r>
              <a:rPr lang="en-US" altLang="zh-CN" sz="3200" dirty="0">
                <a:sym typeface="+mn-ea"/>
              </a:rPr>
              <a:t>)</a:t>
            </a:r>
            <a:endParaRPr lang="en-US" altLang="zh-CN" sz="3200" dirty="0"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2095" y="746760"/>
            <a:ext cx="8764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：</a:t>
            </a:r>
            <a:r>
              <a:rPr lang="zh-CN" altLang="en-US" sz="2400" dirty="0">
                <a:sym typeface="+mn-ea"/>
              </a:rPr>
              <a:t>基于</a:t>
            </a:r>
            <a:r>
              <a:rPr lang="en-US" altLang="zh-CN" sz="2400" dirty="0">
                <a:sym typeface="+mn-ea"/>
              </a:rPr>
              <a:t>EM</a:t>
            </a:r>
            <a:r>
              <a:rPr lang="zh-CN" altLang="en-US" sz="2400" dirty="0">
                <a:sym typeface="+mn-ea"/>
              </a:rPr>
              <a:t>算法训练</a:t>
            </a:r>
            <a:r>
              <a:rPr lang="en-US" altLang="zh-CN" sz="2400" dirty="0">
                <a:sym typeface="+mn-ea"/>
              </a:rPr>
              <a:t>GMM(1D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3D)</a:t>
            </a:r>
            <a:r>
              <a:rPr lang="zh-CN" altLang="en-US" sz="2400" dirty="0">
                <a:sym typeface="+mn-ea"/>
              </a:rPr>
              <a:t>模型，并基于该模型实现图像</a:t>
            </a:r>
            <a:r>
              <a:rPr lang="en-US" altLang="zh-CN" sz="2400" dirty="0">
                <a:sym typeface="+mn-ea"/>
              </a:rPr>
              <a:t>(309.bmp)</a:t>
            </a:r>
            <a:r>
              <a:rPr lang="zh-CN" altLang="en-US" sz="2400" dirty="0">
                <a:sym typeface="+mn-ea"/>
              </a:rPr>
              <a:t>中小鱼像素点分类，灰度和彩色都要做。</a:t>
            </a:r>
            <a:endParaRPr lang="zh-CN" altLang="en-US" sz="24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任务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</a:t>
            </a:r>
            <a:r>
              <a:rPr lang="zh-CN" sz="2400" dirty="0"/>
              <a:t>另外四张图像</a:t>
            </a:r>
            <a:r>
              <a:rPr lang="en-US" altLang="zh-CN" sz="2400" dirty="0"/>
              <a:t>(311  313 315 317)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157218" y="153783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必做，任务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加分题！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45" y="4307205"/>
            <a:ext cx="4811395" cy="24796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78" y="2356217"/>
            <a:ext cx="1390923" cy="104319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85" y="2356217"/>
            <a:ext cx="1390923" cy="104319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71" y="2340307"/>
            <a:ext cx="1390923" cy="104319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91" y="2356217"/>
            <a:ext cx="1390923" cy="104319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78" y="2356217"/>
            <a:ext cx="1390923" cy="104319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8578" y="3485624"/>
            <a:ext cx="1390923" cy="1044289"/>
          </a:xfrm>
          <a:prstGeom prst="rect">
            <a:avLst/>
          </a:prstGeom>
        </p:spPr>
      </p:pic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945016" y="19709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309.bmp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481551" y="1970975"/>
            <a:ext cx="106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311.bmp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968918" y="195219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313.bmp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520331" y="19709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315.bmp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041988" y="195049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317.bmp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5400000">
            <a:off x="5031248" y="745011"/>
            <a:ext cx="472545" cy="595377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987543" y="3861539"/>
            <a:ext cx="4331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highlight>
                  <a:srgbClr val="FFFF00"/>
                </a:highlight>
              </a:rPr>
              <a:t>如何获得</a:t>
            </a:r>
            <a:r>
              <a:rPr lang="en-US" altLang="zh-CN" sz="2000" dirty="0">
                <a:highlight>
                  <a:srgbClr val="FFFF00"/>
                </a:highlight>
              </a:rPr>
              <a:t>mask?</a:t>
            </a:r>
            <a:r>
              <a:rPr lang="zh-CN" altLang="en-US" sz="2000" dirty="0">
                <a:highlight>
                  <a:srgbClr val="FFFF00"/>
                </a:highlight>
              </a:rPr>
              <a:t>或者如何定位</a:t>
            </a:r>
            <a:r>
              <a:rPr lang="en-US" altLang="zh-CN" sz="2000" dirty="0">
                <a:highlight>
                  <a:srgbClr val="FFFF00"/>
                </a:highlight>
              </a:rPr>
              <a:t>Nemo?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560" y="2852420"/>
            <a:ext cx="396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</a:t>
            </a:r>
            <a:endParaRPr lang="zh-CN" altLang="en-US"/>
          </a:p>
          <a:p>
            <a:r>
              <a:rPr lang="zh-CN" altLang="en-US"/>
              <a:t>试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2700" y="5445125"/>
            <a:ext cx="548640" cy="1129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训</a:t>
            </a:r>
            <a:endParaRPr lang="zh-CN" altLang="en-US"/>
          </a:p>
          <a:p>
            <a:r>
              <a:rPr lang="zh-CN" altLang="en-US"/>
              <a:t>练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graphicFrame>
        <p:nvGraphicFramePr>
          <p:cNvPr id="43" name="对象 42"/>
          <p:cNvGraphicFramePr/>
          <p:nvPr/>
        </p:nvGraphicFramePr>
        <p:xfrm>
          <a:off x="755650" y="5300980"/>
          <a:ext cx="2974340" cy="91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4" imgW="2971800" imgH="914400" progId="Paint.Picture">
                  <p:embed/>
                </p:oleObj>
              </mc:Choice>
              <mc:Fallback>
                <p:oleObj name="" r:id="rId14" imgW="2971800" imgH="914400" progId="Paint.Picture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5300980"/>
                        <a:ext cx="2974340" cy="91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左大括号 44"/>
          <p:cNvSpPr/>
          <p:nvPr/>
        </p:nvSpPr>
        <p:spPr>
          <a:xfrm>
            <a:off x="467360" y="2493010"/>
            <a:ext cx="288290" cy="18002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 animBg="1"/>
      <p:bldP spid="40" grpId="0"/>
      <p:bldP spid="35" grpId="1"/>
      <p:bldP spid="36" grpId="1"/>
      <p:bldP spid="37" grpId="1"/>
      <p:bldP spid="38" grpId="1"/>
      <p:bldP spid="39" grpId="1" animBg="1"/>
      <p:bldP spid="40" grpId="1"/>
      <p:bldP spid="42" grpId="0"/>
      <p:bldP spid="42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OTY2NzkxOGJjNGFkNzFiZWJmMTE5NTMyNGI3ZDNjZG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475</Words>
  <Application>WPS 演示</Application>
  <PresentationFormat>全屏显示(4:3)</PresentationFormat>
  <Paragraphs>48</Paragraphs>
  <Slides>2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微软雅黑</vt:lpstr>
      <vt:lpstr>Arial Black</vt:lpstr>
      <vt:lpstr>黑体</vt:lpstr>
      <vt:lpstr>Arial Unicode MS</vt:lpstr>
      <vt:lpstr>Calibri</vt:lpstr>
      <vt:lpstr>Cambria Math</vt:lpstr>
      <vt:lpstr>基本</vt:lpstr>
      <vt:lpstr>Paint.Picture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周雪</cp:lastModifiedBy>
  <cp:revision>555</cp:revision>
  <dcterms:created xsi:type="dcterms:W3CDTF">2014-08-29T08:50:00Z</dcterms:created>
  <dcterms:modified xsi:type="dcterms:W3CDTF">2024-11-01T09:02:18Z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A689E315289D45FF86D7DD62C10F4FFD_13</vt:lpwstr>
  </property>
  <property fmtid="{D5CDD505-2E9C-101B-9397-08002B2CF9AE}" pid="3" name="KSOProductBuildVer">
    <vt:lpwstr>2052-12.1.0.18608</vt:lpwstr>
  </property>
</Properties>
</file>