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60" r:id="rId6"/>
    <p:sldId id="262" r:id="rId7"/>
    <p:sldId id="257" r:id="rId8"/>
    <p:sldId id="259" r:id="rId9"/>
    <p:sldId id="261" r:id="rId10"/>
    <p:sldId id="263" r:id="rId11"/>
    <p:sldId id="269" r:id="rId12"/>
    <p:sldId id="271" r:id="rId13"/>
    <p:sldId id="270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70C0"/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rgbClr val="0070C0"/>
              </a:buClr>
              <a:buFont typeface="Wingdings" panose="05000000000000000000" pitchFamily="2" charset="2"/>
              <a:buChar char="n"/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searching/linear-search/tutorial/" TargetMode="External"/><Relationship Id="rId2" Type="http://schemas.openxmlformats.org/officeDocument/2006/relationships/hyperlink" Target="https://www.coursera.org/specializations/biancheng-suanf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orgeeks.org/fundamentals-of-algorithm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academy.com/ieeextreme-practice/" TargetMode="External"/><Relationship Id="rId2" Type="http://schemas.openxmlformats.org/officeDocument/2006/relationships/hyperlink" Target="https://www.hackerrank.com/ieeextreme-challeng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/>
          <a:p>
            <a:r>
              <a:rPr lang="en-US" altLang="zh-CN" dirty="0" smtClean="0"/>
              <a:t>IEEEXTREME</a:t>
            </a:r>
            <a:br>
              <a:rPr lang="en-US" altLang="zh-CN" dirty="0" smtClean="0"/>
            </a:br>
            <a:r>
              <a:rPr lang="zh-CN" altLang="en-US" dirty="0" smtClean="0"/>
              <a:t>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zh-CN" altLang="en-US" dirty="0" smtClean="0">
                <a:latin typeface="+mj-ea"/>
                <a:ea typeface="+mj-ea"/>
              </a:rPr>
              <a:t>梁瀚明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026" name="Picture 2" descr="https://upload.wikimedia.org/wikipedia/commons/thumb/0/05/IEEEXtreme.png/385px-IEEEXtr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81" y="274637"/>
            <a:ext cx="36671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经验分享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IEEEXtreme10.0</a:t>
            </a:r>
            <a:r>
              <a:rPr lang="zh-CN" altLang="en-US" dirty="0" smtClean="0"/>
              <a:t>题解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www.cnblogs.com/meelo/p/6059749.html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19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素数筛选法、质因数分解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zh-CN" altLang="en-US" dirty="0"/>
              <a:t>撒点法</a:t>
            </a:r>
            <a:r>
              <a:rPr lang="en-US" altLang="zh-CN" dirty="0"/>
              <a:t>/</a:t>
            </a:r>
            <a:r>
              <a:rPr lang="zh-CN" altLang="en-US" dirty="0"/>
              <a:t>蒙特卡洛</a:t>
            </a:r>
            <a:r>
              <a:rPr lang="zh-CN" altLang="en-US" dirty="0" smtClean="0"/>
              <a:t>模拟</a:t>
            </a:r>
            <a:endParaRPr lang="en-US" altLang="zh-CN" dirty="0" smtClean="0"/>
          </a:p>
          <a:p>
            <a:r>
              <a:rPr lang="zh-CN" altLang="en-US" dirty="0" smtClean="0"/>
              <a:t>简单的数学题</a:t>
            </a:r>
            <a:endParaRPr lang="en-US" altLang="zh-CN" dirty="0" smtClean="0"/>
          </a:p>
          <a:p>
            <a:r>
              <a:rPr lang="zh-CN" altLang="en-US" dirty="0" smtClean="0"/>
              <a:t>搜索</a:t>
            </a:r>
            <a:r>
              <a:rPr lang="zh-CN" altLang="en-US" dirty="0" smtClean="0"/>
              <a:t>，深度优先搜索</a:t>
            </a:r>
            <a:endParaRPr lang="en-US" altLang="zh-CN" dirty="0" smtClean="0"/>
          </a:p>
          <a:p>
            <a:r>
              <a:rPr lang="zh-CN" altLang="en-US" dirty="0" smtClean="0"/>
              <a:t>博弈论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 smtClean="0"/>
              <a:t>查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/>
              <a:t>约瑟夫环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95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贪心、分治法、动态规划、回溯法</a:t>
            </a:r>
            <a:endParaRPr lang="en-US" altLang="zh-CN" dirty="0" smtClean="0"/>
          </a:p>
          <a:p>
            <a:r>
              <a:rPr lang="zh-CN" altLang="en-US" dirty="0" smtClean="0"/>
              <a:t>数据结构</a:t>
            </a:r>
            <a:endParaRPr lang="en-US" altLang="zh-CN" dirty="0"/>
          </a:p>
          <a:p>
            <a:pPr lvl="1"/>
            <a:r>
              <a:rPr lang="zh-CN" altLang="en-US" dirty="0" smtClean="0"/>
              <a:t>数组、队列、堆、栈、哈希表、链表、树、图、并查集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0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如何开始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算法分析与设计</a:t>
            </a:r>
            <a:endParaRPr lang="en-US" altLang="zh-CN" dirty="0" smtClean="0"/>
          </a:p>
          <a:p>
            <a:r>
              <a:rPr lang="zh-CN" altLang="en-US" dirty="0" smtClean="0"/>
              <a:t>北大程序设计</a:t>
            </a:r>
            <a:r>
              <a:rPr lang="zh-CN" altLang="en-US" dirty="0"/>
              <a:t>与算法 专项</a:t>
            </a:r>
            <a:r>
              <a:rPr lang="zh-CN" altLang="en-US" dirty="0" smtClean="0"/>
              <a:t>课程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www.coursera.org/specializations/biancheng-suanfa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https://www.hackerearth.com/practice/algorithms/searching/linear-search/tutorial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http://www.geeksforgeeks.org/fundamentals-of-algorithms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71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 smtClean="0">
                <a:solidFill>
                  <a:srgbClr val="0070C0"/>
                </a:solidFill>
              </a:rPr>
              <a:t>HAVE FUN</a:t>
            </a:r>
            <a:endParaRPr lang="zh-CN" altLang="en-US" sz="8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比赛时间 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日早</a:t>
            </a:r>
            <a:r>
              <a:rPr lang="en-US" altLang="zh-CN" dirty="0" smtClean="0"/>
              <a:t>8:00—15</a:t>
            </a:r>
            <a:r>
              <a:rPr lang="zh-CN" altLang="en-US" dirty="0" smtClean="0"/>
              <a:t>日</a:t>
            </a:r>
            <a:r>
              <a:rPr lang="zh-CN" altLang="en-US" dirty="0" smtClean="0"/>
              <a:t>早</a:t>
            </a:r>
            <a:r>
              <a:rPr lang="en-US" altLang="zh-CN" dirty="0" smtClean="0"/>
              <a:t>8:00</a:t>
            </a:r>
          </a:p>
          <a:p>
            <a:r>
              <a:rPr lang="zh-CN" altLang="en-US" dirty="0" smtClean="0"/>
              <a:t>可以在任意一个有网络的地方</a:t>
            </a:r>
            <a:endParaRPr lang="en-US" altLang="zh-CN" dirty="0" smtClean="0"/>
          </a:p>
          <a:p>
            <a:r>
              <a:rPr lang="zh-CN" altLang="en-US" dirty="0" smtClean="0"/>
              <a:t>可以随意浏览资料和互联网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5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题目分为简单、中等和难三类</a:t>
            </a:r>
            <a:endParaRPr lang="en-US" altLang="zh-CN" dirty="0"/>
          </a:p>
          <a:p>
            <a:r>
              <a:rPr lang="zh-CN" altLang="en-US" dirty="0"/>
              <a:t>可以使用的编程语言 </a:t>
            </a:r>
            <a:r>
              <a:rPr lang="en-US" altLang="zh-CN" dirty="0"/>
              <a:t>C, C++, C#, Java, Python, Ruby, Perl, </a:t>
            </a:r>
            <a:r>
              <a:rPr lang="en-US" altLang="zh-CN" dirty="0" smtClean="0"/>
              <a:t> PHP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题目分时段放出，每小时放出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题，共</a:t>
            </a:r>
            <a:r>
              <a:rPr lang="en-US" altLang="zh-CN" dirty="0" smtClean="0"/>
              <a:t>24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题目计分方法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4" y="4214372"/>
            <a:ext cx="7539191" cy="9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比赛平台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Hackerrank</a:t>
            </a:r>
            <a:endParaRPr lang="en-US" altLang="zh-CN" dirty="0" smtClean="0"/>
          </a:p>
          <a:p>
            <a:r>
              <a:rPr lang="zh-CN" altLang="en-US" dirty="0" smtClean="0"/>
              <a:t>去年的全部题目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www.hackerrank.com/ieeextreme-challenges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https://csacademy.com/ieeextreme-practice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在比赛</a:t>
            </a:r>
            <a:r>
              <a:rPr lang="zh-CN" altLang="en-US" dirty="0" smtClean="0"/>
              <a:t>之前，尝试提交一下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60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Ieeetreme9.0</a:t>
            </a:r>
            <a:r>
              <a:rPr lang="zh-CN" altLang="en-US" dirty="0" smtClean="0"/>
              <a:t>第一题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8" y="2536124"/>
            <a:ext cx="8995542" cy="16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1" y="781368"/>
            <a:ext cx="8577877" cy="569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5" y="1294844"/>
            <a:ext cx="8549750" cy="4584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2" y="5186053"/>
            <a:ext cx="3013276" cy="132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zh-CN" altLang="en-US" dirty="0" smtClean="0"/>
              <a:t>云端的编译环境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3" y="2293363"/>
            <a:ext cx="8550794" cy="38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不限提交次数，也没有惩罚</a:t>
            </a:r>
            <a:endParaRPr lang="en-US" altLang="zh-CN" dirty="0" smtClean="0"/>
          </a:p>
          <a:p>
            <a:r>
              <a:rPr lang="zh-CN" altLang="en-US" dirty="0" smtClean="0"/>
              <a:t>按照通过的测试用例数目计分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0" y="3409552"/>
            <a:ext cx="8870932" cy="22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218</Words>
  <Application>Microsoft Office PowerPoint</Application>
  <PresentationFormat>全屏显示(4:3)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微软雅黑</vt:lpstr>
      <vt:lpstr>Arial</vt:lpstr>
      <vt:lpstr>Arial Black</vt:lpstr>
      <vt:lpstr>Wingdings</vt:lpstr>
      <vt:lpstr>Office 主题</vt:lpstr>
      <vt:lpstr>IEEEXTREME 经验分享</vt:lpstr>
      <vt:lpstr>比赛规则</vt:lpstr>
      <vt:lpstr>PowerPoint 演示文稿</vt:lpstr>
      <vt:lpstr>比赛平台</vt:lpstr>
      <vt:lpstr>样题讲解</vt:lpstr>
      <vt:lpstr>PowerPoint 演示文稿</vt:lpstr>
      <vt:lpstr>PowerPoint 演示文稿</vt:lpstr>
      <vt:lpstr>PowerPoint 演示文稿</vt:lpstr>
      <vt:lpstr>PowerPoint 演示文稿</vt:lpstr>
      <vt:lpstr>经验分享</vt:lpstr>
      <vt:lpstr>题目的类型</vt:lpstr>
      <vt:lpstr>PowerPoint 演示文稿</vt:lpstr>
      <vt:lpstr>如何开始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Ieeextreme 经验分享</dc:title>
  <dc:creator>meelo</dc:creator>
  <cp:lastModifiedBy>meelo</cp:lastModifiedBy>
  <cp:revision>40</cp:revision>
  <dcterms:created xsi:type="dcterms:W3CDTF">2015-05-05T08:02:00Z</dcterms:created>
  <dcterms:modified xsi:type="dcterms:W3CDTF">2017-09-25T12:20:51Z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2052-10.1.0.5772</vt:lpwstr>
  </property>
</Properties>
</file>