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  <p:sldMasterId id="2147483712" r:id="rId2"/>
  </p:sldMasterIdLst>
  <p:sldIdLst>
    <p:sldId id="256" r:id="rId3"/>
    <p:sldId id="257" r:id="rId4"/>
    <p:sldId id="265" r:id="rId5"/>
    <p:sldId id="258" r:id="rId6"/>
    <p:sldId id="259" r:id="rId7"/>
    <p:sldId id="266" r:id="rId8"/>
    <p:sldId id="267" r:id="rId9"/>
    <p:sldId id="261" r:id="rId10"/>
    <p:sldId id="262" r:id="rId11"/>
    <p:sldId id="263" r:id="rId12"/>
    <p:sldId id="268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E1F627-D075-4926-A127-4A408475D633}" type="doc">
      <dgm:prSet loTypeId="urn:microsoft.com/office/officeart/2005/8/layout/arrow1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156C31-52F3-46D1-BEE1-20AB62AAF842}">
      <dgm:prSet/>
      <dgm:spPr/>
      <dgm:t>
        <a:bodyPr/>
        <a:lstStyle/>
        <a:p>
          <a:r>
            <a:rPr lang="zh-CN" dirty="0"/>
            <a:t>这些年来，因为玩手机受伤甚至丧命的新闻屡见不鲜，</a:t>
          </a:r>
          <a:r>
            <a:rPr lang="zh-CN" altLang="en-US" dirty="0"/>
            <a:t>因为没有解决办法，这个问题迟迟没有解决</a:t>
          </a:r>
          <a:endParaRPr lang="en-US" dirty="0"/>
        </a:p>
      </dgm:t>
    </dgm:pt>
    <dgm:pt modelId="{58EEE3C3-C7EE-4863-BEE7-B596195B46B4}" type="parTrans" cxnId="{AB5D66FF-E138-4E7A-9EC9-E8FD89799ADC}">
      <dgm:prSet/>
      <dgm:spPr/>
      <dgm:t>
        <a:bodyPr/>
        <a:lstStyle/>
        <a:p>
          <a:endParaRPr lang="en-US"/>
        </a:p>
      </dgm:t>
    </dgm:pt>
    <dgm:pt modelId="{17DFE836-9786-4162-8B94-355FD6E9FAD1}" type="sibTrans" cxnId="{AB5D66FF-E138-4E7A-9EC9-E8FD89799ADC}">
      <dgm:prSet/>
      <dgm:spPr/>
      <dgm:t>
        <a:bodyPr/>
        <a:lstStyle/>
        <a:p>
          <a:endParaRPr lang="en-US"/>
        </a:p>
      </dgm:t>
    </dgm:pt>
    <dgm:pt modelId="{05407830-9FAF-4849-AEBA-002ADDB3D9A8}">
      <dgm:prSet/>
      <dgm:spPr/>
      <dgm:t>
        <a:bodyPr/>
        <a:lstStyle/>
        <a:p>
          <a:r>
            <a:rPr lang="zh-CN" altLang="en-US" dirty="0"/>
            <a:t>低头宝专门为低头一族设计，提醒他们不要长时间低头。</a:t>
          </a:r>
          <a:endParaRPr lang="en-US" dirty="0"/>
        </a:p>
      </dgm:t>
    </dgm:pt>
    <dgm:pt modelId="{C61EC1A1-54F2-46BE-8D75-DA78831E7BC3}" type="parTrans" cxnId="{20278B90-BC74-4C8B-94E6-58D9E304CDB9}">
      <dgm:prSet/>
      <dgm:spPr/>
      <dgm:t>
        <a:bodyPr/>
        <a:lstStyle/>
        <a:p>
          <a:endParaRPr lang="en-US"/>
        </a:p>
      </dgm:t>
    </dgm:pt>
    <dgm:pt modelId="{12B37F4E-F444-4FD4-969F-A9DA023089D5}" type="sibTrans" cxnId="{20278B90-BC74-4C8B-94E6-58D9E304CDB9}">
      <dgm:prSet/>
      <dgm:spPr/>
      <dgm:t>
        <a:bodyPr/>
        <a:lstStyle/>
        <a:p>
          <a:endParaRPr lang="en-US"/>
        </a:p>
      </dgm:t>
    </dgm:pt>
    <dgm:pt modelId="{9AA718C0-817E-441E-9640-4D9DE9AB6D9B}" type="pres">
      <dgm:prSet presAssocID="{B7E1F627-D075-4926-A127-4A408475D633}" presName="cycle" presStyleCnt="0">
        <dgm:presLayoutVars>
          <dgm:dir/>
          <dgm:resizeHandles val="exact"/>
        </dgm:presLayoutVars>
      </dgm:prSet>
      <dgm:spPr/>
    </dgm:pt>
    <dgm:pt modelId="{D35F2501-BC6F-4CB8-BD5C-183AFC7C166B}" type="pres">
      <dgm:prSet presAssocID="{4E156C31-52F3-46D1-BEE1-20AB62AAF842}" presName="arrow" presStyleLbl="node1" presStyleIdx="0" presStyleCnt="2" custScaleY="100527" custRadScaleRad="96325" custRadScaleInc="606">
        <dgm:presLayoutVars>
          <dgm:bulletEnabled val="1"/>
        </dgm:presLayoutVars>
      </dgm:prSet>
      <dgm:spPr/>
    </dgm:pt>
    <dgm:pt modelId="{0E6BD1CF-C17C-41DD-869B-E1B7A4C566D5}" type="pres">
      <dgm:prSet presAssocID="{05407830-9FAF-4849-AEBA-002ADDB3D9A8}" presName="arrow" presStyleLbl="node1" presStyleIdx="1" presStyleCnt="2" custScaleY="100527" custRadScaleRad="81048" custRadScaleInc="-358">
        <dgm:presLayoutVars>
          <dgm:bulletEnabled val="1"/>
        </dgm:presLayoutVars>
      </dgm:prSet>
      <dgm:spPr/>
    </dgm:pt>
  </dgm:ptLst>
  <dgm:cxnLst>
    <dgm:cxn modelId="{DD71A04E-B72E-4EEA-AF8A-B35758BB2F66}" type="presOf" srcId="{B7E1F627-D075-4926-A127-4A408475D633}" destId="{9AA718C0-817E-441E-9640-4D9DE9AB6D9B}" srcOrd="0" destOrd="0" presId="urn:microsoft.com/office/officeart/2005/8/layout/arrow1"/>
    <dgm:cxn modelId="{C115BD72-9BED-4BA6-BA27-20FEA79D1EBD}" type="presOf" srcId="{05407830-9FAF-4849-AEBA-002ADDB3D9A8}" destId="{0E6BD1CF-C17C-41DD-869B-E1B7A4C566D5}" srcOrd="0" destOrd="0" presId="urn:microsoft.com/office/officeart/2005/8/layout/arrow1"/>
    <dgm:cxn modelId="{20278B90-BC74-4C8B-94E6-58D9E304CDB9}" srcId="{B7E1F627-D075-4926-A127-4A408475D633}" destId="{05407830-9FAF-4849-AEBA-002ADDB3D9A8}" srcOrd="1" destOrd="0" parTransId="{C61EC1A1-54F2-46BE-8D75-DA78831E7BC3}" sibTransId="{12B37F4E-F444-4FD4-969F-A9DA023089D5}"/>
    <dgm:cxn modelId="{7C6DDEBA-E0CB-4880-9DEB-E569D7D98E43}" type="presOf" srcId="{4E156C31-52F3-46D1-BEE1-20AB62AAF842}" destId="{D35F2501-BC6F-4CB8-BD5C-183AFC7C166B}" srcOrd="0" destOrd="0" presId="urn:microsoft.com/office/officeart/2005/8/layout/arrow1"/>
    <dgm:cxn modelId="{AB5D66FF-E138-4E7A-9EC9-E8FD89799ADC}" srcId="{B7E1F627-D075-4926-A127-4A408475D633}" destId="{4E156C31-52F3-46D1-BEE1-20AB62AAF842}" srcOrd="0" destOrd="0" parTransId="{58EEE3C3-C7EE-4863-BEE7-B596195B46B4}" sibTransId="{17DFE836-9786-4162-8B94-355FD6E9FAD1}"/>
    <dgm:cxn modelId="{091A0A53-F94E-452B-880B-6100A42A28AE}" type="presParOf" srcId="{9AA718C0-817E-441E-9640-4D9DE9AB6D9B}" destId="{D35F2501-BC6F-4CB8-BD5C-183AFC7C166B}" srcOrd="0" destOrd="0" presId="urn:microsoft.com/office/officeart/2005/8/layout/arrow1"/>
    <dgm:cxn modelId="{DB79D131-491E-4ECE-8C7E-F6F519B5DC75}" type="presParOf" srcId="{9AA718C0-817E-441E-9640-4D9DE9AB6D9B}" destId="{0E6BD1CF-C17C-41DD-869B-E1B7A4C566D5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B02C41-5ECF-42E3-87BF-A3B3EF73A288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83E37D3-2CEA-4F26-BBAB-D474E752CAA2}">
      <dgm:prSet custT="1"/>
      <dgm:spPr/>
      <dgm:t>
        <a:bodyPr/>
        <a:lstStyle/>
        <a:p>
          <a:r>
            <a:rPr lang="zh-CN" sz="3200" dirty="0"/>
            <a:t>作品采用</a:t>
          </a:r>
          <a:r>
            <a:rPr lang="zh-CN" altLang="en-US" sz="3200" dirty="0"/>
            <a:t>纯软件体系，只需要用到手机内置硬件。</a:t>
          </a:r>
          <a:endParaRPr lang="en-US" sz="3200" dirty="0"/>
        </a:p>
      </dgm:t>
    </dgm:pt>
    <dgm:pt modelId="{D94C8AFC-1322-4ED0-BAE9-48062FD9253C}" type="parTrans" cxnId="{E6E6236E-BFC5-41E2-B58A-49970B6384E7}">
      <dgm:prSet/>
      <dgm:spPr/>
      <dgm:t>
        <a:bodyPr/>
        <a:lstStyle/>
        <a:p>
          <a:endParaRPr lang="en-US"/>
        </a:p>
      </dgm:t>
    </dgm:pt>
    <dgm:pt modelId="{1C8E4A97-D9B1-4BE2-81A9-65CFE1C9E6A2}" type="sibTrans" cxnId="{E6E6236E-BFC5-41E2-B58A-49970B6384E7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8259D24C-C0F6-40BF-B2F2-C016D2AE367B}">
      <dgm:prSet custT="1"/>
      <dgm:spPr/>
      <dgm:t>
        <a:bodyPr/>
        <a:lstStyle/>
        <a:p>
          <a:r>
            <a:rPr lang="zh-CN" altLang="en-US" sz="2800" dirty="0"/>
            <a:t>系统</a:t>
          </a:r>
          <a:r>
            <a:rPr lang="zh-CN" sz="2800" dirty="0"/>
            <a:t>需要</a:t>
          </a:r>
          <a:r>
            <a:rPr lang="zh-CN" altLang="en-US" sz="2800" dirty="0"/>
            <a:t>获得</a:t>
          </a:r>
          <a:r>
            <a:rPr lang="zh-CN" sz="2800" dirty="0"/>
            <a:t>摄像头以及</a:t>
          </a:r>
          <a:r>
            <a:rPr lang="zh-CN" altLang="en-US" sz="2800" dirty="0"/>
            <a:t>手机陀螺仪使用权限，从而得到</a:t>
          </a:r>
          <a:r>
            <a:rPr lang="zh-CN" sz="2800" dirty="0"/>
            <a:t>使用者的状态</a:t>
          </a:r>
          <a:r>
            <a:rPr lang="zh-CN" altLang="en-US" sz="2800" dirty="0"/>
            <a:t>，然后进行决策处理</a:t>
          </a:r>
          <a:r>
            <a:rPr lang="zh-CN" altLang="en-US" sz="2600" dirty="0"/>
            <a:t>。</a:t>
          </a:r>
          <a:endParaRPr lang="en-US" sz="2600" dirty="0"/>
        </a:p>
      </dgm:t>
    </dgm:pt>
    <dgm:pt modelId="{C2FE0F01-540D-4BA1-ADF0-7C5E36D800E6}" type="parTrans" cxnId="{F58B8EEB-4EA2-4F8D-9AFC-71B7AF7208FB}">
      <dgm:prSet/>
      <dgm:spPr/>
      <dgm:t>
        <a:bodyPr/>
        <a:lstStyle/>
        <a:p>
          <a:endParaRPr lang="en-US"/>
        </a:p>
      </dgm:t>
    </dgm:pt>
    <dgm:pt modelId="{13376FDA-3BD4-4F24-9297-48168FC84236}" type="sibTrans" cxnId="{F58B8EEB-4EA2-4F8D-9AFC-71B7AF7208FB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BCF2C06C-AFE4-428E-8718-932E15CD6F74}">
      <dgm:prSet custT="1"/>
      <dgm:spPr/>
      <dgm:t>
        <a:bodyPr/>
        <a:lstStyle/>
        <a:p>
          <a:r>
            <a:rPr lang="zh-CN" sz="3200" dirty="0"/>
            <a:t>与软件结合</a:t>
          </a:r>
          <a:endParaRPr lang="en-US" sz="3200" dirty="0"/>
        </a:p>
      </dgm:t>
    </dgm:pt>
    <dgm:pt modelId="{18722DB9-3585-48DB-93E4-007846131AF8}" type="parTrans" cxnId="{2927983B-C34B-48BE-BF87-D00CA0449B66}">
      <dgm:prSet/>
      <dgm:spPr/>
      <dgm:t>
        <a:bodyPr/>
        <a:lstStyle/>
        <a:p>
          <a:endParaRPr lang="en-US"/>
        </a:p>
      </dgm:t>
    </dgm:pt>
    <dgm:pt modelId="{2EB096BD-B575-4DCE-9774-AC7004273274}" type="sibTrans" cxnId="{2927983B-C34B-48BE-BF87-D00CA0449B66}">
      <dgm:prSet phldrT="03" phldr="0"/>
      <dgm:spPr/>
      <dgm:t>
        <a:bodyPr/>
        <a:lstStyle/>
        <a:p>
          <a:r>
            <a:rPr lang="en-US"/>
            <a:t>03</a:t>
          </a:r>
          <a:endParaRPr lang="en-US" dirty="0"/>
        </a:p>
      </dgm:t>
    </dgm:pt>
    <dgm:pt modelId="{8776598C-1B4C-43E6-8F44-C63E485467FB}" type="pres">
      <dgm:prSet presAssocID="{C5B02C41-5ECF-42E3-87BF-A3B3EF73A288}" presName="Name0" presStyleCnt="0">
        <dgm:presLayoutVars>
          <dgm:animLvl val="lvl"/>
          <dgm:resizeHandles val="exact"/>
        </dgm:presLayoutVars>
      </dgm:prSet>
      <dgm:spPr/>
    </dgm:pt>
    <dgm:pt modelId="{FE64A7F5-9251-46A1-9683-F7E71A34B2CB}" type="pres">
      <dgm:prSet presAssocID="{F83E37D3-2CEA-4F26-BBAB-D474E752CAA2}" presName="compositeNode" presStyleCnt="0">
        <dgm:presLayoutVars>
          <dgm:bulletEnabled val="1"/>
        </dgm:presLayoutVars>
      </dgm:prSet>
      <dgm:spPr/>
    </dgm:pt>
    <dgm:pt modelId="{BFEBF584-2D5B-4073-8FD8-241F0AA2C9C8}" type="pres">
      <dgm:prSet presAssocID="{F83E37D3-2CEA-4F26-BBAB-D474E752CAA2}" presName="bgRect" presStyleLbl="alignNode1" presStyleIdx="0" presStyleCnt="3"/>
      <dgm:spPr/>
    </dgm:pt>
    <dgm:pt modelId="{18FEA435-CBB9-4972-83F3-15F485214090}" type="pres">
      <dgm:prSet presAssocID="{1C8E4A97-D9B1-4BE2-81A9-65CFE1C9E6A2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E5577145-F125-47D7-B025-AAEC2E936277}" type="pres">
      <dgm:prSet presAssocID="{F83E37D3-2CEA-4F26-BBAB-D474E752CAA2}" presName="nodeRect" presStyleLbl="alignNode1" presStyleIdx="0" presStyleCnt="3">
        <dgm:presLayoutVars>
          <dgm:bulletEnabled val="1"/>
        </dgm:presLayoutVars>
      </dgm:prSet>
      <dgm:spPr/>
    </dgm:pt>
    <dgm:pt modelId="{58034B8C-1FB7-4C5C-9A23-0CD8F9838AA2}" type="pres">
      <dgm:prSet presAssocID="{1C8E4A97-D9B1-4BE2-81A9-65CFE1C9E6A2}" presName="sibTrans" presStyleCnt="0"/>
      <dgm:spPr/>
    </dgm:pt>
    <dgm:pt modelId="{BB80BFD3-752F-4AC0-A27B-AAC58AFC9073}" type="pres">
      <dgm:prSet presAssocID="{8259D24C-C0F6-40BF-B2F2-C016D2AE367B}" presName="compositeNode" presStyleCnt="0">
        <dgm:presLayoutVars>
          <dgm:bulletEnabled val="1"/>
        </dgm:presLayoutVars>
      </dgm:prSet>
      <dgm:spPr/>
    </dgm:pt>
    <dgm:pt modelId="{0C8E4743-8BF2-4615-BC09-18CF29A18840}" type="pres">
      <dgm:prSet presAssocID="{8259D24C-C0F6-40BF-B2F2-C016D2AE367B}" presName="bgRect" presStyleLbl="alignNode1" presStyleIdx="1" presStyleCnt="3"/>
      <dgm:spPr/>
    </dgm:pt>
    <dgm:pt modelId="{12FC4F08-DA87-4526-9777-B1DE8A5F2C7F}" type="pres">
      <dgm:prSet presAssocID="{13376FDA-3BD4-4F24-9297-48168FC84236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F2A458F4-1AB7-4978-8015-D2F5B1496A38}" type="pres">
      <dgm:prSet presAssocID="{8259D24C-C0F6-40BF-B2F2-C016D2AE367B}" presName="nodeRect" presStyleLbl="alignNode1" presStyleIdx="1" presStyleCnt="3">
        <dgm:presLayoutVars>
          <dgm:bulletEnabled val="1"/>
        </dgm:presLayoutVars>
      </dgm:prSet>
      <dgm:spPr/>
    </dgm:pt>
    <dgm:pt modelId="{67CAD1BF-4EB5-48A4-80F1-974226FF1CE3}" type="pres">
      <dgm:prSet presAssocID="{13376FDA-3BD4-4F24-9297-48168FC84236}" presName="sibTrans" presStyleCnt="0"/>
      <dgm:spPr/>
    </dgm:pt>
    <dgm:pt modelId="{18360D12-53A8-40F5-95B6-C4A0A092AE99}" type="pres">
      <dgm:prSet presAssocID="{BCF2C06C-AFE4-428E-8718-932E15CD6F74}" presName="compositeNode" presStyleCnt="0">
        <dgm:presLayoutVars>
          <dgm:bulletEnabled val="1"/>
        </dgm:presLayoutVars>
      </dgm:prSet>
      <dgm:spPr/>
    </dgm:pt>
    <dgm:pt modelId="{74F9998B-35F1-4312-92F9-4A98D331B17A}" type="pres">
      <dgm:prSet presAssocID="{BCF2C06C-AFE4-428E-8718-932E15CD6F74}" presName="bgRect" presStyleLbl="alignNode1" presStyleIdx="2" presStyleCnt="3"/>
      <dgm:spPr/>
    </dgm:pt>
    <dgm:pt modelId="{F91245E6-3A43-406A-A431-43C02E6840A0}" type="pres">
      <dgm:prSet presAssocID="{2EB096BD-B575-4DCE-9774-AC7004273274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3C2D67C7-E645-4101-A366-CC2677AE2112}" type="pres">
      <dgm:prSet presAssocID="{BCF2C06C-AFE4-428E-8718-932E15CD6F74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AAFE0C00-A800-495C-9145-8A45754101A1}" type="presOf" srcId="{BCF2C06C-AFE4-428E-8718-932E15CD6F74}" destId="{3C2D67C7-E645-4101-A366-CC2677AE2112}" srcOrd="1" destOrd="0" presId="urn:microsoft.com/office/officeart/2016/7/layout/LinearBlockProcessNumbered"/>
    <dgm:cxn modelId="{EEB8A800-DB56-47A0-A5E0-8C9CE5035A8B}" type="presOf" srcId="{1C8E4A97-D9B1-4BE2-81A9-65CFE1C9E6A2}" destId="{18FEA435-CBB9-4972-83F3-15F485214090}" srcOrd="0" destOrd="0" presId="urn:microsoft.com/office/officeart/2016/7/layout/LinearBlockProcessNumbered"/>
    <dgm:cxn modelId="{8C575305-27EB-4EA7-B467-BBB7A08E4888}" type="presOf" srcId="{F83E37D3-2CEA-4F26-BBAB-D474E752CAA2}" destId="{BFEBF584-2D5B-4073-8FD8-241F0AA2C9C8}" srcOrd="0" destOrd="0" presId="urn:microsoft.com/office/officeart/2016/7/layout/LinearBlockProcessNumbered"/>
    <dgm:cxn modelId="{19745010-6EBA-4F06-A63C-AE9080D951DA}" type="presOf" srcId="{F83E37D3-2CEA-4F26-BBAB-D474E752CAA2}" destId="{E5577145-F125-47D7-B025-AAEC2E936277}" srcOrd="1" destOrd="0" presId="urn:microsoft.com/office/officeart/2016/7/layout/LinearBlockProcessNumbered"/>
    <dgm:cxn modelId="{2927983B-C34B-48BE-BF87-D00CA0449B66}" srcId="{C5B02C41-5ECF-42E3-87BF-A3B3EF73A288}" destId="{BCF2C06C-AFE4-428E-8718-932E15CD6F74}" srcOrd="2" destOrd="0" parTransId="{18722DB9-3585-48DB-93E4-007846131AF8}" sibTransId="{2EB096BD-B575-4DCE-9774-AC7004273274}"/>
    <dgm:cxn modelId="{8E2B116E-5203-4B48-B781-7C33716D93A6}" type="presOf" srcId="{8259D24C-C0F6-40BF-B2F2-C016D2AE367B}" destId="{F2A458F4-1AB7-4978-8015-D2F5B1496A38}" srcOrd="1" destOrd="0" presId="urn:microsoft.com/office/officeart/2016/7/layout/LinearBlockProcessNumbered"/>
    <dgm:cxn modelId="{E6E6236E-BFC5-41E2-B58A-49970B6384E7}" srcId="{C5B02C41-5ECF-42E3-87BF-A3B3EF73A288}" destId="{F83E37D3-2CEA-4F26-BBAB-D474E752CAA2}" srcOrd="0" destOrd="0" parTransId="{D94C8AFC-1322-4ED0-BAE9-48062FD9253C}" sibTransId="{1C8E4A97-D9B1-4BE2-81A9-65CFE1C9E6A2}"/>
    <dgm:cxn modelId="{EBC78E75-2825-4715-B802-EC905E583A6D}" type="presOf" srcId="{13376FDA-3BD4-4F24-9297-48168FC84236}" destId="{12FC4F08-DA87-4526-9777-B1DE8A5F2C7F}" srcOrd="0" destOrd="0" presId="urn:microsoft.com/office/officeart/2016/7/layout/LinearBlockProcessNumbered"/>
    <dgm:cxn modelId="{3D5A1392-8805-4D56-8130-42E2C654669F}" type="presOf" srcId="{2EB096BD-B575-4DCE-9774-AC7004273274}" destId="{F91245E6-3A43-406A-A431-43C02E6840A0}" srcOrd="0" destOrd="0" presId="urn:microsoft.com/office/officeart/2016/7/layout/LinearBlockProcessNumbered"/>
    <dgm:cxn modelId="{4ABB6AA1-E9A8-44B0-A994-A704026FFDC0}" type="presOf" srcId="{BCF2C06C-AFE4-428E-8718-932E15CD6F74}" destId="{74F9998B-35F1-4312-92F9-4A98D331B17A}" srcOrd="0" destOrd="0" presId="urn:microsoft.com/office/officeart/2016/7/layout/LinearBlockProcessNumbered"/>
    <dgm:cxn modelId="{82D802A3-FAD4-4563-8802-2AFDEEDA375D}" type="presOf" srcId="{C5B02C41-5ECF-42E3-87BF-A3B3EF73A288}" destId="{8776598C-1B4C-43E6-8F44-C63E485467FB}" srcOrd="0" destOrd="0" presId="urn:microsoft.com/office/officeart/2016/7/layout/LinearBlockProcessNumbered"/>
    <dgm:cxn modelId="{CFDC32DA-0CAB-4DB2-858C-9A4DD77698F2}" type="presOf" srcId="{8259D24C-C0F6-40BF-B2F2-C016D2AE367B}" destId="{0C8E4743-8BF2-4615-BC09-18CF29A18840}" srcOrd="0" destOrd="0" presId="urn:microsoft.com/office/officeart/2016/7/layout/LinearBlockProcessNumbered"/>
    <dgm:cxn modelId="{F58B8EEB-4EA2-4F8D-9AFC-71B7AF7208FB}" srcId="{C5B02C41-5ECF-42E3-87BF-A3B3EF73A288}" destId="{8259D24C-C0F6-40BF-B2F2-C016D2AE367B}" srcOrd="1" destOrd="0" parTransId="{C2FE0F01-540D-4BA1-ADF0-7C5E36D800E6}" sibTransId="{13376FDA-3BD4-4F24-9297-48168FC84236}"/>
    <dgm:cxn modelId="{9CBD08D2-4E78-40DD-B688-CCB7B39BF09E}" type="presParOf" srcId="{8776598C-1B4C-43E6-8F44-C63E485467FB}" destId="{FE64A7F5-9251-46A1-9683-F7E71A34B2CB}" srcOrd="0" destOrd="0" presId="urn:microsoft.com/office/officeart/2016/7/layout/LinearBlockProcessNumbered"/>
    <dgm:cxn modelId="{955D03DC-B208-4ED8-8C8C-A8BFB307B85C}" type="presParOf" srcId="{FE64A7F5-9251-46A1-9683-F7E71A34B2CB}" destId="{BFEBF584-2D5B-4073-8FD8-241F0AA2C9C8}" srcOrd="0" destOrd="0" presId="urn:microsoft.com/office/officeart/2016/7/layout/LinearBlockProcessNumbered"/>
    <dgm:cxn modelId="{CFED8788-B633-466D-9143-26E93DE807CB}" type="presParOf" srcId="{FE64A7F5-9251-46A1-9683-F7E71A34B2CB}" destId="{18FEA435-CBB9-4972-83F3-15F485214090}" srcOrd="1" destOrd="0" presId="urn:microsoft.com/office/officeart/2016/7/layout/LinearBlockProcessNumbered"/>
    <dgm:cxn modelId="{7F4976DF-C465-46E8-B26E-F9D0DA46677E}" type="presParOf" srcId="{FE64A7F5-9251-46A1-9683-F7E71A34B2CB}" destId="{E5577145-F125-47D7-B025-AAEC2E936277}" srcOrd="2" destOrd="0" presId="urn:microsoft.com/office/officeart/2016/7/layout/LinearBlockProcessNumbered"/>
    <dgm:cxn modelId="{7C815078-C523-48FD-BE93-B3EA6DA49111}" type="presParOf" srcId="{8776598C-1B4C-43E6-8F44-C63E485467FB}" destId="{58034B8C-1FB7-4C5C-9A23-0CD8F9838AA2}" srcOrd="1" destOrd="0" presId="urn:microsoft.com/office/officeart/2016/7/layout/LinearBlockProcessNumbered"/>
    <dgm:cxn modelId="{29563699-92FD-4B88-A4A0-12C53A41402E}" type="presParOf" srcId="{8776598C-1B4C-43E6-8F44-C63E485467FB}" destId="{BB80BFD3-752F-4AC0-A27B-AAC58AFC9073}" srcOrd="2" destOrd="0" presId="urn:microsoft.com/office/officeart/2016/7/layout/LinearBlockProcessNumbered"/>
    <dgm:cxn modelId="{D672404E-CABF-4617-A51A-43AE0A4B74E5}" type="presParOf" srcId="{BB80BFD3-752F-4AC0-A27B-AAC58AFC9073}" destId="{0C8E4743-8BF2-4615-BC09-18CF29A18840}" srcOrd="0" destOrd="0" presId="urn:microsoft.com/office/officeart/2016/7/layout/LinearBlockProcessNumbered"/>
    <dgm:cxn modelId="{83D1069B-07F6-477A-B221-E9D388D53297}" type="presParOf" srcId="{BB80BFD3-752F-4AC0-A27B-AAC58AFC9073}" destId="{12FC4F08-DA87-4526-9777-B1DE8A5F2C7F}" srcOrd="1" destOrd="0" presId="urn:microsoft.com/office/officeart/2016/7/layout/LinearBlockProcessNumbered"/>
    <dgm:cxn modelId="{70FADB82-8548-4598-8FC3-9646E00103FA}" type="presParOf" srcId="{BB80BFD3-752F-4AC0-A27B-AAC58AFC9073}" destId="{F2A458F4-1AB7-4978-8015-D2F5B1496A38}" srcOrd="2" destOrd="0" presId="urn:microsoft.com/office/officeart/2016/7/layout/LinearBlockProcessNumbered"/>
    <dgm:cxn modelId="{38BA0538-BF59-441E-B7AE-BDE118F026A4}" type="presParOf" srcId="{8776598C-1B4C-43E6-8F44-C63E485467FB}" destId="{67CAD1BF-4EB5-48A4-80F1-974226FF1CE3}" srcOrd="3" destOrd="0" presId="urn:microsoft.com/office/officeart/2016/7/layout/LinearBlockProcessNumbered"/>
    <dgm:cxn modelId="{7F950FBE-9E27-4168-A14F-4628B222BB03}" type="presParOf" srcId="{8776598C-1B4C-43E6-8F44-C63E485467FB}" destId="{18360D12-53A8-40F5-95B6-C4A0A092AE99}" srcOrd="4" destOrd="0" presId="urn:microsoft.com/office/officeart/2016/7/layout/LinearBlockProcessNumbered"/>
    <dgm:cxn modelId="{05250B2E-BA3E-4F3A-A243-BBEEBFC30D7A}" type="presParOf" srcId="{18360D12-53A8-40F5-95B6-C4A0A092AE99}" destId="{74F9998B-35F1-4312-92F9-4A98D331B17A}" srcOrd="0" destOrd="0" presId="urn:microsoft.com/office/officeart/2016/7/layout/LinearBlockProcessNumbered"/>
    <dgm:cxn modelId="{73D4F3BC-7125-494F-8ED3-0D28189CAE92}" type="presParOf" srcId="{18360D12-53A8-40F5-95B6-C4A0A092AE99}" destId="{F91245E6-3A43-406A-A431-43C02E6840A0}" srcOrd="1" destOrd="0" presId="urn:microsoft.com/office/officeart/2016/7/layout/LinearBlockProcessNumbered"/>
    <dgm:cxn modelId="{0286F58B-B17A-45DB-A853-AC29414F9217}" type="presParOf" srcId="{18360D12-53A8-40F5-95B6-C4A0A092AE99}" destId="{3C2D67C7-E645-4101-A366-CC2677AE211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5F2501-BC6F-4CB8-BD5C-183AFC7C166B}">
      <dsp:nvSpPr>
        <dsp:cNvPr id="0" name=""/>
        <dsp:cNvSpPr/>
      </dsp:nvSpPr>
      <dsp:spPr>
        <a:xfrm rot="16200000">
          <a:off x="129567" y="-12702"/>
          <a:ext cx="4820857" cy="4846263"/>
        </a:xfrm>
        <a:prstGeom prst="upArrow">
          <a:avLst>
            <a:gd name="adj1" fmla="val 50000"/>
            <a:gd name="adj2" fmla="val 35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700" kern="1200" dirty="0"/>
            <a:t>这些年来，因为玩手机受伤甚至丧命的新闻屡见不鲜，</a:t>
          </a:r>
          <a:r>
            <a:rPr lang="zh-CN" altLang="en-US" sz="2700" kern="1200" dirty="0"/>
            <a:t>因为没有解决办法，这个问题迟迟没有解决</a:t>
          </a:r>
          <a:endParaRPr lang="en-US" sz="2700" kern="1200" dirty="0"/>
        </a:p>
      </dsp:txBody>
      <dsp:txXfrm rot="5400000">
        <a:off x="960514" y="1205215"/>
        <a:ext cx="4002613" cy="2410429"/>
      </dsp:txXfrm>
    </dsp:sp>
    <dsp:sp modelId="{0E6BD1CF-C17C-41DD-869B-E1B7A4C566D5}">
      <dsp:nvSpPr>
        <dsp:cNvPr id="0" name=""/>
        <dsp:cNvSpPr/>
      </dsp:nvSpPr>
      <dsp:spPr>
        <a:xfrm rot="5400000">
          <a:off x="6313184" y="-12702"/>
          <a:ext cx="4820857" cy="4846263"/>
        </a:xfrm>
        <a:prstGeom prst="upArrow">
          <a:avLst>
            <a:gd name="adj1" fmla="val 50000"/>
            <a:gd name="adj2" fmla="val 35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低头宝专门为低头一族设计，提醒他们不要长时间低头。</a:t>
          </a:r>
          <a:endParaRPr lang="en-US" sz="2700" kern="1200" dirty="0"/>
        </a:p>
      </dsp:txBody>
      <dsp:txXfrm rot="-5400000">
        <a:off x="6300481" y="1205215"/>
        <a:ext cx="4002613" cy="24104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BF584-2D5B-4073-8FD8-241F0AA2C9C8}">
      <dsp:nvSpPr>
        <dsp:cNvPr id="0" name=""/>
        <dsp:cNvSpPr/>
      </dsp:nvSpPr>
      <dsp:spPr>
        <a:xfrm>
          <a:off x="824" y="234821"/>
          <a:ext cx="3339256" cy="4007107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9844" tIns="0" rIns="329844" bIns="33020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 kern="1200" dirty="0"/>
            <a:t>作品采用</a:t>
          </a:r>
          <a:r>
            <a:rPr lang="zh-CN" altLang="en-US" sz="3200" kern="1200" dirty="0"/>
            <a:t>纯软件体系，只需要用到手机内置硬件。</a:t>
          </a:r>
          <a:endParaRPr lang="en-US" sz="3200" kern="1200" dirty="0"/>
        </a:p>
      </dsp:txBody>
      <dsp:txXfrm>
        <a:off x="824" y="1837664"/>
        <a:ext cx="3339256" cy="2404264"/>
      </dsp:txXfrm>
    </dsp:sp>
    <dsp:sp modelId="{18FEA435-CBB9-4972-83F3-15F485214090}">
      <dsp:nvSpPr>
        <dsp:cNvPr id="0" name=""/>
        <dsp:cNvSpPr/>
      </dsp:nvSpPr>
      <dsp:spPr>
        <a:xfrm>
          <a:off x="824" y="234821"/>
          <a:ext cx="3339256" cy="1602843"/>
        </a:xfrm>
        <a:prstGeom prst="rect">
          <a:avLst/>
        </a:prstGeom>
        <a:noFill/>
        <a:ln w="9525" cap="rnd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9844" tIns="165100" rIns="32984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824" y="234821"/>
        <a:ext cx="3339256" cy="1602843"/>
      </dsp:txXfrm>
    </dsp:sp>
    <dsp:sp modelId="{0C8E4743-8BF2-4615-BC09-18CF29A18840}">
      <dsp:nvSpPr>
        <dsp:cNvPr id="0" name=""/>
        <dsp:cNvSpPr/>
      </dsp:nvSpPr>
      <dsp:spPr>
        <a:xfrm>
          <a:off x="3607221" y="234821"/>
          <a:ext cx="3339256" cy="4007107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-1939188"/>
                <a:satOff val="-4386"/>
                <a:lumOff val="-2843"/>
                <a:alphaOff val="0"/>
                <a:tint val="98000"/>
                <a:lumMod val="102000"/>
              </a:schemeClr>
              <a:schemeClr val="accent2">
                <a:hueOff val="-1939188"/>
                <a:satOff val="-4386"/>
                <a:lumOff val="-2843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2">
              <a:hueOff val="-1939188"/>
              <a:satOff val="-4386"/>
              <a:lumOff val="-284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9844" tIns="0" rIns="329844" bIns="33020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系统</a:t>
          </a:r>
          <a:r>
            <a:rPr lang="zh-CN" sz="2800" kern="1200" dirty="0"/>
            <a:t>需要</a:t>
          </a:r>
          <a:r>
            <a:rPr lang="zh-CN" altLang="en-US" sz="2800" kern="1200" dirty="0"/>
            <a:t>获得</a:t>
          </a:r>
          <a:r>
            <a:rPr lang="zh-CN" sz="2800" kern="1200" dirty="0"/>
            <a:t>摄像头以及</a:t>
          </a:r>
          <a:r>
            <a:rPr lang="zh-CN" altLang="en-US" sz="2800" kern="1200" dirty="0"/>
            <a:t>手机陀螺仪使用权限，从而得到</a:t>
          </a:r>
          <a:r>
            <a:rPr lang="zh-CN" sz="2800" kern="1200" dirty="0"/>
            <a:t>使用者的状态</a:t>
          </a:r>
          <a:r>
            <a:rPr lang="zh-CN" altLang="en-US" sz="2800" kern="1200" dirty="0"/>
            <a:t>，然后进行决策处理</a:t>
          </a:r>
          <a:r>
            <a:rPr lang="zh-CN" altLang="en-US" sz="2600" kern="1200" dirty="0"/>
            <a:t>。</a:t>
          </a:r>
          <a:endParaRPr lang="en-US" sz="2600" kern="1200" dirty="0"/>
        </a:p>
      </dsp:txBody>
      <dsp:txXfrm>
        <a:off x="3607221" y="1837664"/>
        <a:ext cx="3339256" cy="2404264"/>
      </dsp:txXfrm>
    </dsp:sp>
    <dsp:sp modelId="{12FC4F08-DA87-4526-9777-B1DE8A5F2C7F}">
      <dsp:nvSpPr>
        <dsp:cNvPr id="0" name=""/>
        <dsp:cNvSpPr/>
      </dsp:nvSpPr>
      <dsp:spPr>
        <a:xfrm>
          <a:off x="3607221" y="234821"/>
          <a:ext cx="3339256" cy="1602843"/>
        </a:xfrm>
        <a:prstGeom prst="rect">
          <a:avLst/>
        </a:prstGeom>
        <a:noFill/>
        <a:ln w="9525" cap="rnd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9844" tIns="165100" rIns="32984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  <a:endParaRPr lang="en-US" sz="6600" kern="1200" dirty="0"/>
        </a:p>
      </dsp:txBody>
      <dsp:txXfrm>
        <a:off x="3607221" y="234821"/>
        <a:ext cx="3339256" cy="1602843"/>
      </dsp:txXfrm>
    </dsp:sp>
    <dsp:sp modelId="{74F9998B-35F1-4312-92F9-4A98D331B17A}">
      <dsp:nvSpPr>
        <dsp:cNvPr id="0" name=""/>
        <dsp:cNvSpPr/>
      </dsp:nvSpPr>
      <dsp:spPr>
        <a:xfrm>
          <a:off x="7213618" y="234821"/>
          <a:ext cx="3339256" cy="4007107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-3878375"/>
                <a:satOff val="-8771"/>
                <a:lumOff val="-5686"/>
                <a:alphaOff val="0"/>
                <a:tint val="98000"/>
                <a:lumMod val="102000"/>
              </a:schemeClr>
              <a:schemeClr val="accent2">
                <a:hueOff val="-3878375"/>
                <a:satOff val="-8771"/>
                <a:lumOff val="-5686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2">
              <a:hueOff val="-3878375"/>
              <a:satOff val="-8771"/>
              <a:lumOff val="-568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9844" tIns="0" rIns="329844" bIns="33020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 kern="1200" dirty="0"/>
            <a:t>与软件结合</a:t>
          </a:r>
          <a:endParaRPr lang="en-US" sz="3200" kern="1200" dirty="0"/>
        </a:p>
      </dsp:txBody>
      <dsp:txXfrm>
        <a:off x="7213618" y="1837664"/>
        <a:ext cx="3339256" cy="2404264"/>
      </dsp:txXfrm>
    </dsp:sp>
    <dsp:sp modelId="{F91245E6-3A43-406A-A431-43C02E6840A0}">
      <dsp:nvSpPr>
        <dsp:cNvPr id="0" name=""/>
        <dsp:cNvSpPr/>
      </dsp:nvSpPr>
      <dsp:spPr>
        <a:xfrm>
          <a:off x="7213618" y="234821"/>
          <a:ext cx="3339256" cy="1602843"/>
        </a:xfrm>
        <a:prstGeom prst="rect">
          <a:avLst/>
        </a:prstGeom>
        <a:noFill/>
        <a:ln w="9525" cap="rnd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9844" tIns="165100" rIns="32984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  <a:endParaRPr lang="en-US" sz="6600" kern="1200" dirty="0"/>
        </a:p>
      </dsp:txBody>
      <dsp:txXfrm>
        <a:off x="7213618" y="234821"/>
        <a:ext cx="3339256" cy="1602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573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710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784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127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788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710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8B9EBBA-996F-894A-B54A-D6246ED52CEA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800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981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DFA1846-DA80-1C48-A609-854EA85C59AD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8464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0432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5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2043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1288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73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6505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989693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60226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9B482E8-6E0E-1B4F-B1FD-C69DB9E858D9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627719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9B482E8-6E0E-1B4F-B1FD-C69DB9E858D9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7941289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9B482E8-6E0E-1B4F-B1FD-C69DB9E858D9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95091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632555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78076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77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5337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62726E-379B-B349-9EED-81ED093FA806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384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048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48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833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49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19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524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7243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3C1C5-049F-41F1-98F9-30255AE88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258" y="626358"/>
            <a:ext cx="9448800" cy="1825096"/>
          </a:xfrm>
        </p:spPr>
        <p:txBody>
          <a:bodyPr/>
          <a:lstStyle/>
          <a:p>
            <a:r>
              <a:rPr lang="zh-CN" altLang="en-US" dirty="0"/>
              <a:t>低头宝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CCFEF8-73E3-4AAB-BD93-AB38C974F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6139" y="2849134"/>
            <a:ext cx="7044678" cy="434974"/>
          </a:xfrm>
        </p:spPr>
        <p:txBody>
          <a:bodyPr/>
          <a:lstStyle/>
          <a:p>
            <a:r>
              <a:rPr lang="zh-CN" altLang="en-US" dirty="0"/>
              <a:t>网安六支花                  周玉川</a:t>
            </a:r>
          </a:p>
        </p:txBody>
      </p:sp>
    </p:spTree>
    <p:extLst>
      <p:ext uri="{BB962C8B-B14F-4D97-AF65-F5344CB8AC3E}">
        <p14:creationId xmlns:p14="http://schemas.microsoft.com/office/powerpoint/2010/main" val="1908355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C2F503D-4FD3-4DD3-B2E0-6C3BF39E6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altLang="zh-CN" sz="4800" dirty="0">
                <a:solidFill>
                  <a:schemeClr val="tx1"/>
                </a:solidFill>
              </a:rPr>
              <a:t>6.</a:t>
            </a:r>
            <a:r>
              <a:rPr lang="zh-CN" altLang="zh-CN" sz="4800" dirty="0">
                <a:solidFill>
                  <a:schemeClr val="tx1"/>
                </a:solidFill>
              </a:rPr>
              <a:t>可行性</a:t>
            </a:r>
            <a:endParaRPr lang="zh-CN" altLang="en-US" sz="48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B62A43FA-79A6-4574-90EB-2840A85E9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r>
              <a:rPr lang="zh-CN" altLang="en-US" sz="3600" dirty="0"/>
              <a:t>团队需要学习</a:t>
            </a:r>
            <a:r>
              <a:rPr lang="en-US" altLang="zh-CN" sz="3600" dirty="0"/>
              <a:t>Android</a:t>
            </a:r>
            <a:r>
              <a:rPr lang="zh-CN" altLang="en-US" sz="3600" dirty="0"/>
              <a:t>编程，以及图像识别。</a:t>
            </a:r>
            <a:endParaRPr lang="en-US" altLang="zh-CN" sz="3600" dirty="0"/>
          </a:p>
          <a:p>
            <a:r>
              <a:rPr lang="zh-CN" altLang="en-US" sz="3600" dirty="0"/>
              <a:t>需要一部手机</a:t>
            </a:r>
            <a:endParaRPr lang="en-US" altLang="zh-CN" sz="3600" dirty="0"/>
          </a:p>
          <a:p>
            <a:r>
              <a:rPr lang="zh-CN" altLang="en-US" sz="3600" dirty="0"/>
              <a:t>因为图像识别技术非常成熟，我们要做的就是换一个应用场景，所有有信心在规定时间内完成。</a:t>
            </a:r>
          </a:p>
        </p:txBody>
      </p:sp>
    </p:spTree>
    <p:extLst>
      <p:ext uri="{BB962C8B-B14F-4D97-AF65-F5344CB8AC3E}">
        <p14:creationId xmlns:p14="http://schemas.microsoft.com/office/powerpoint/2010/main" val="2590242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C2F503D-4FD3-4DD3-B2E0-6C3BF39E6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59" y="1286935"/>
            <a:ext cx="9638153" cy="1599643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400" dirty="0">
                <a:solidFill>
                  <a:schemeClr val="tx1"/>
                </a:solidFill>
              </a:rPr>
              <a:t>6.</a:t>
            </a:r>
            <a:r>
              <a:rPr lang="zh-CN" altLang="en-US" sz="5400" dirty="0">
                <a:solidFill>
                  <a:schemeClr val="tx1"/>
                </a:solidFill>
              </a:rPr>
              <a:t>愿景</a:t>
            </a: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B62A43FA-79A6-4574-90EB-2840A85E9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209" y="3429000"/>
            <a:ext cx="9638153" cy="1599642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zh-CN" altLang="en-US" sz="4400" dirty="0"/>
              <a:t>愿所有人挺直自己的身躯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64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1576408"/>
            <a:ext cx="10917814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0F28A1-B8FC-40D1-AAFF-4CC43F387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732" y="2222287"/>
            <a:ext cx="9966953" cy="3636511"/>
          </a:xfrm>
          <a:effectLst/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6000" dirty="0"/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3365312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919E7-E1B5-482F-A5B6-FB1528AA3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Idea</a:t>
            </a:r>
            <a:r>
              <a:rPr lang="zh-CN" altLang="zh-CN" dirty="0"/>
              <a:t>来源</a:t>
            </a:r>
            <a:r>
              <a:rPr lang="en-US" altLang="zh-CN" dirty="0"/>
              <a:t>  --</a:t>
            </a:r>
            <a:r>
              <a:rPr lang="zh-CN" altLang="en-US" dirty="0"/>
              <a:t>调查数据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7E3FD8-30D6-4A27-8002-2A165D3BE0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国家统计局</a:t>
            </a:r>
            <a:r>
              <a:rPr lang="en-US" altLang="zh-CN" dirty="0"/>
              <a:t>10</a:t>
            </a:r>
            <a:r>
              <a:rPr lang="zh-CN" altLang="en-US" dirty="0"/>
              <a:t>年手机量产值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7858785-9966-4E26-B7C2-447F1CCA5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南京交通部门统计玩手机造成的事故超过</a:t>
            </a:r>
            <a:r>
              <a:rPr lang="en-US" altLang="zh-CN" dirty="0"/>
              <a:t>200</a:t>
            </a:r>
            <a:endParaRPr lang="zh-CN" altLang="en-US" dirty="0"/>
          </a:p>
        </p:txBody>
      </p:sp>
      <p:pic>
        <p:nvPicPr>
          <p:cNvPr id="18" name="内容占位符 17">
            <a:extLst>
              <a:ext uri="{FF2B5EF4-FFF2-40B4-BE49-F238E27FC236}">
                <a16:creationId xmlns:a16="http://schemas.microsoft.com/office/drawing/2014/main" id="{A342E813-E993-4C14-A746-67E1772F6A1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01699" y="2751138"/>
            <a:ext cx="5167052" cy="3109912"/>
          </a:xfrm>
          <a:prstGeom prst="rect">
            <a:avLst/>
          </a:prstGeom>
        </p:spPr>
      </p:pic>
      <p:pic>
        <p:nvPicPr>
          <p:cNvPr id="17" name="内容占位符 16">
            <a:extLst>
              <a:ext uri="{FF2B5EF4-FFF2-40B4-BE49-F238E27FC236}">
                <a16:creationId xmlns:a16="http://schemas.microsoft.com/office/drawing/2014/main" id="{ED1991E5-006B-4A03-AEB3-9307280FB5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14388" y="2891090"/>
            <a:ext cx="5189537" cy="283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63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919E7-E1B5-482F-A5B6-FB1528AA3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低头玩手机不仅容易引发交通事故，对身体也有很大危害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7E3FD8-30D6-4A27-8002-2A165D3BE0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颈椎病在人群中所占比例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7858785-9966-4E26-B7C2-447F1CCA5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首都医科大学统计得颈椎病人数逐年增长</a:t>
            </a:r>
          </a:p>
        </p:txBody>
      </p:sp>
      <p:pic>
        <p:nvPicPr>
          <p:cNvPr id="8" name="内容占位符 7" descr="图片包含 屏幕截图&#10;&#10;自动生成的说明">
            <a:extLst>
              <a:ext uri="{FF2B5EF4-FFF2-40B4-BE49-F238E27FC236}">
                <a16:creationId xmlns:a16="http://schemas.microsoft.com/office/drawing/2014/main" id="{11889334-A7FD-4FC4-A52A-35513CDAC1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23548" y="2751138"/>
            <a:ext cx="5171216" cy="3109912"/>
          </a:xfrm>
        </p:spPr>
      </p:pic>
      <p:pic>
        <p:nvPicPr>
          <p:cNvPr id="12" name="内容占位符 11" descr="图片包含 屏幕截图&#10;&#10;自动生成的说明">
            <a:extLst>
              <a:ext uri="{FF2B5EF4-FFF2-40B4-BE49-F238E27FC236}">
                <a16:creationId xmlns:a16="http://schemas.microsoft.com/office/drawing/2014/main" id="{DEB5D405-2D1E-47F1-AE97-3E0224D8D46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88075" y="2924951"/>
            <a:ext cx="5194300" cy="2762286"/>
          </a:xfrm>
        </p:spPr>
      </p:pic>
    </p:spTree>
    <p:extLst>
      <p:ext uri="{BB962C8B-B14F-4D97-AF65-F5344CB8AC3E}">
        <p14:creationId xmlns:p14="http://schemas.microsoft.com/office/powerpoint/2010/main" val="25415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5C57D-136E-4387-B35B-201B89F37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604" y="559837"/>
            <a:ext cx="10571998" cy="81114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dirty="0"/>
              <a:t>2.</a:t>
            </a:r>
            <a:r>
              <a:rPr lang="zh-CN" altLang="zh-CN" dirty="0"/>
              <a:t>针对</a:t>
            </a:r>
            <a:r>
              <a:rPr lang="zh-CN" altLang="en-US" dirty="0"/>
              <a:t>社会未解决的热点问题</a:t>
            </a:r>
          </a:p>
        </p:txBody>
      </p:sp>
      <p:graphicFrame>
        <p:nvGraphicFramePr>
          <p:cNvPr id="17" name="内容占位符 2">
            <a:extLst>
              <a:ext uri="{FF2B5EF4-FFF2-40B4-BE49-F238E27FC236}">
                <a16:creationId xmlns:a16="http://schemas.microsoft.com/office/drawing/2014/main" id="{AA2EB0DA-795B-41AF-A9CF-4BAA0798DE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8734199"/>
              </p:ext>
            </p:extLst>
          </p:nvPr>
        </p:nvGraphicFramePr>
        <p:xfrm>
          <a:off x="128684" y="1912776"/>
          <a:ext cx="11795838" cy="4851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814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 6">
            <a:extLst>
              <a:ext uri="{FF2B5EF4-FFF2-40B4-BE49-F238E27FC236}">
                <a16:creationId xmlns:a16="http://schemas.microsoft.com/office/drawing/2014/main" id="{DA9A1ACB-4ECA-4EAE-AEAB-CE9C8C01E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图片 7" descr="图片包含 人员, 男士, 服装, 户外&#10;&#10;自动生成的说明">
            <a:extLst>
              <a:ext uri="{FF2B5EF4-FFF2-40B4-BE49-F238E27FC236}">
                <a16:creationId xmlns:a16="http://schemas.microsoft.com/office/drawing/2014/main" id="{CED0C0A6-DC62-4D9B-8282-29140926D4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/>
          </a:blip>
          <a:srcRect l="29195" r="15264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48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82638ED-04E8-47CA-B242-830EB3001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070100" cy="15594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/>
              <a:t>3.</a:t>
            </a:r>
            <a:r>
              <a:rPr lang="zh-CN" altLang="en-US"/>
              <a:t>创新性</a:t>
            </a:r>
            <a:endParaRPr lang="en-US" altLang="zh-CN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82083D-3F6D-4278-A568-F5E7D382FDDA}"/>
              </a:ext>
            </a:extLst>
          </p:cNvPr>
          <p:cNvSpPr txBox="1"/>
          <p:nvPr/>
        </p:nvSpPr>
        <p:spPr>
          <a:xfrm>
            <a:off x="818712" y="2413000"/>
            <a:ext cx="505592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zh-CN" altLang="en-US" sz="3200" dirty="0"/>
              <a:t>创新点</a:t>
            </a:r>
            <a:r>
              <a:rPr lang="en-US" altLang="zh-CN" sz="3200" dirty="0"/>
              <a:t>1</a:t>
            </a:r>
            <a:r>
              <a:rPr lang="zh-CN" altLang="en-US" sz="3200" dirty="0"/>
              <a:t>，利用手机内置摄像头和陀螺仪，结合人脸识别技术，检测用户正在玩手机</a:t>
            </a:r>
            <a:endParaRPr lang="en-US" altLang="zh-CN" sz="3200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432333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82638ED-04E8-47CA-B242-830EB3001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/>
              <a:t>3.</a:t>
            </a:r>
            <a:r>
              <a:rPr lang="zh-CN" altLang="en-US"/>
              <a:t>创新性</a:t>
            </a:r>
            <a:endParaRPr lang="en-US" altLang="zh-CN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82083D-3F6D-4278-A568-F5E7D382FDDA}"/>
              </a:ext>
            </a:extLst>
          </p:cNvPr>
          <p:cNvSpPr txBox="1"/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zh-CN" altLang="en-US" sz="3600" dirty="0"/>
              <a:t>创新点</a:t>
            </a:r>
            <a:r>
              <a:rPr lang="en-US" altLang="zh-CN" sz="3600" dirty="0"/>
              <a:t>2</a:t>
            </a:r>
            <a:r>
              <a:rPr lang="zh-CN" altLang="en-US" sz="3600" dirty="0"/>
              <a:t>，当检测到用户使用手机，检测用户是否处于低头状态，若是开始计时，超过一定时间，给用户报警提示以及其他操作。</a:t>
            </a:r>
            <a:endParaRPr lang="en-US" altLang="zh-CN" sz="3600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altLang="zh-CN" sz="2400" dirty="0"/>
          </a:p>
        </p:txBody>
      </p:sp>
      <p:pic>
        <p:nvPicPr>
          <p:cNvPr id="5" name="图片 4" descr="图片包含 监视器, 屏幕截图, 室内, 屏幕&#10;&#10;自动生成的说明">
            <a:extLst>
              <a:ext uri="{FF2B5EF4-FFF2-40B4-BE49-F238E27FC236}">
                <a16:creationId xmlns:a16="http://schemas.microsoft.com/office/drawing/2014/main" id="{369231AB-40ED-415F-BE61-E610EAD94D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" t="18691" r="-3" b="786"/>
          <a:stretch/>
        </p:blipFill>
        <p:spPr>
          <a:xfrm>
            <a:off x="5545901" y="2413000"/>
            <a:ext cx="5389249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757521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82638ED-04E8-47CA-B242-830EB3001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/>
              <a:t>3.</a:t>
            </a:r>
            <a:r>
              <a:rPr lang="zh-CN" altLang="en-US"/>
              <a:t>创新性</a:t>
            </a:r>
            <a:endParaRPr lang="en-US" altLang="zh-CN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82083D-3F6D-4278-A568-F5E7D382FDDA}"/>
              </a:ext>
            </a:extLst>
          </p:cNvPr>
          <p:cNvSpPr txBox="1"/>
          <p:nvPr/>
        </p:nvSpPr>
        <p:spPr>
          <a:xfrm>
            <a:off x="818713" y="2185989"/>
            <a:ext cx="3835583" cy="43454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zh-CN" altLang="en-US" sz="2800" dirty="0"/>
              <a:t>创新点</a:t>
            </a:r>
            <a:r>
              <a:rPr lang="en-US" altLang="zh-CN" sz="2800" dirty="0"/>
              <a:t>3</a:t>
            </a:r>
            <a:r>
              <a:rPr lang="zh-CN" altLang="en-US" sz="2800" dirty="0"/>
              <a:t>，功耗问题，当手机分辨率很高的时候，耗电很快，我们的产品选择适当性的开启摄像头，但用户打开手机有可能低头的时候再去进行人脸识别，不会处理大量图片，所以功耗不大。</a:t>
            </a:r>
            <a:endParaRPr lang="en-US" altLang="zh-CN" sz="2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E38A472-0F45-41B7-B771-3DF6A65B0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0" y="2413000"/>
            <a:ext cx="607695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791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A78612C-C098-4A22-8FCD-367766122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altLang="zh-CN" dirty="0"/>
              <a:t>4.</a:t>
            </a:r>
            <a:r>
              <a:rPr lang="zh-CN" altLang="zh-CN" dirty="0"/>
              <a:t>实用性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76555B-A623-4D75-8CC8-321AA977D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7440" y="260535"/>
            <a:ext cx="5365218" cy="6270893"/>
          </a:xfrm>
          <a:effectLst/>
        </p:spPr>
        <p:txBody>
          <a:bodyPr>
            <a:noAutofit/>
          </a:bodyPr>
          <a:lstStyle/>
          <a:p>
            <a:r>
              <a:rPr lang="zh-CN" altLang="en-US" sz="2800" dirty="0"/>
              <a:t>移动互联网时代，低头看手机很常见，尤其是当人们等待，或者走路的时候，危险也伴随着发生，能提醒人们，规避危险，必定具有一定的实用价值。</a:t>
            </a:r>
            <a:endParaRPr lang="en-US" altLang="zh-CN" sz="2800" dirty="0"/>
          </a:p>
          <a:p>
            <a:r>
              <a:rPr lang="zh-CN" altLang="en-US" sz="2800" dirty="0"/>
              <a:t>无论在等车还是排队，低头玩手机很普遍，有大批得适用人群。</a:t>
            </a:r>
            <a:endParaRPr lang="en-US" altLang="zh-CN" sz="2800" dirty="0"/>
          </a:p>
          <a:p>
            <a:r>
              <a:rPr lang="zh-CN" altLang="en-US" sz="2800" dirty="0"/>
              <a:t>现在人们也很在意健康问题了，但是自己也没法克制自己低头玩手机，低头宝这时就发挥极大的作用了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388415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B2AF6-74E2-46ED-9BC8-A7C182F84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altLang="zh-CN"/>
              <a:t>5.</a:t>
            </a:r>
            <a:r>
              <a:rPr lang="zh-CN" altLang="en-US"/>
              <a:t>系统大致体系</a:t>
            </a: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1FC6672B-2237-47E7-9244-06E167FED1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3362407"/>
              </p:ext>
            </p:extLst>
          </p:nvPr>
        </p:nvGraphicFramePr>
        <p:xfrm>
          <a:off x="819150" y="2124075"/>
          <a:ext cx="10553700" cy="4476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67825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引用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引用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引用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水汽尾迹">
  <a:themeElements>
    <a:clrScheme name="水汽尾迹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水汽尾迹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422</Words>
  <Application>Microsoft Office PowerPoint</Application>
  <PresentationFormat>宽屏</PresentationFormat>
  <Paragraphs>35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宋体</vt:lpstr>
      <vt:lpstr>Arial</vt:lpstr>
      <vt:lpstr>Century Gothic</vt:lpstr>
      <vt:lpstr>Wingdings 2</vt:lpstr>
      <vt:lpstr>引用</vt:lpstr>
      <vt:lpstr>水汽尾迹</vt:lpstr>
      <vt:lpstr>低头宝</vt:lpstr>
      <vt:lpstr>1. Idea来源  --调查数据</vt:lpstr>
      <vt:lpstr>低头玩手机不仅容易引发交通事故，对身体也有很大危害</vt:lpstr>
      <vt:lpstr>2.针对社会未解决的热点问题</vt:lpstr>
      <vt:lpstr>3.创新性</vt:lpstr>
      <vt:lpstr>3.创新性</vt:lpstr>
      <vt:lpstr>3.创新性</vt:lpstr>
      <vt:lpstr>4.实用性</vt:lpstr>
      <vt:lpstr>5.系统大致体系</vt:lpstr>
      <vt:lpstr>6.可行性</vt:lpstr>
      <vt:lpstr>6.愿景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低头宝</dc:title>
  <dc:creator>周 玉川</dc:creator>
  <cp:lastModifiedBy>周 玉川</cp:lastModifiedBy>
  <cp:revision>1</cp:revision>
  <dcterms:created xsi:type="dcterms:W3CDTF">2018-11-23T07:58:13Z</dcterms:created>
  <dcterms:modified xsi:type="dcterms:W3CDTF">2018-11-23T07:59:01Z</dcterms:modified>
</cp:coreProperties>
</file>