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9" r:id="rId3"/>
    <p:sldId id="260" r:id="rId4"/>
    <p:sldId id="262" r:id="rId5"/>
    <p:sldId id="263" r:id="rId6"/>
    <p:sldId id="264" r:id="rId7"/>
    <p:sldId id="265" r:id="rId8"/>
    <p:sldId id="266" r:id="rId9"/>
    <p:sldId id="271" r:id="rId10"/>
    <p:sldId id="270" r:id="rId11"/>
    <p:sldId id="267" r:id="rId12"/>
    <p:sldId id="269" r:id="rId13"/>
    <p:sldId id="268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无标题节" id="{783193B2-1555-439F-8E0E-410FE1A9BAB8}">
          <p14:sldIdLst>
            <p14:sldId id="256"/>
            <p14:sldId id="259"/>
            <p14:sldId id="260"/>
            <p14:sldId id="262"/>
            <p14:sldId id="263"/>
            <p14:sldId id="264"/>
            <p14:sldId id="265"/>
            <p14:sldId id="266"/>
            <p14:sldId id="271"/>
            <p14:sldId id="270"/>
            <p14:sldId id="267"/>
            <p14:sldId id="269"/>
            <p14:sldId id="268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玉川 周" initials="玉川" lastIdx="1" clrIdx="0">
    <p:extLst>
      <p:ext uri="{19B8F6BF-5375-455C-9EA6-DF929625EA0E}">
        <p15:presenceInfo xmlns:p15="http://schemas.microsoft.com/office/powerpoint/2012/main" userId="429760d9a968e84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49" autoAdjust="0"/>
    <p:restoredTop sz="96206" autoAdjust="0"/>
  </p:normalViewPr>
  <p:slideViewPr>
    <p:cSldViewPr snapToGrid="0">
      <p:cViewPr varScale="1">
        <p:scale>
          <a:sx n="105" d="100"/>
          <a:sy n="105" d="100"/>
        </p:scale>
        <p:origin x="43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3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8B5A71-6CD2-4B69-AA54-35A2117A9733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4A82089A-A576-405D-AC8D-E7872FC46390}">
      <dgm:prSet phldrT="[文本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车牌定位</a:t>
          </a:r>
        </a:p>
      </dgm:t>
    </dgm:pt>
    <dgm:pt modelId="{5162F86F-BA4A-4325-9119-B22EACD7D67C}" type="parTrans" cxnId="{969455F3-43F2-4137-B1A4-63C8E39C3C1F}">
      <dgm:prSet/>
      <dgm:spPr/>
      <dgm:t>
        <a:bodyPr/>
        <a:lstStyle/>
        <a:p>
          <a:endParaRPr lang="zh-CN" altLang="en-US"/>
        </a:p>
      </dgm:t>
    </dgm:pt>
    <dgm:pt modelId="{1CE642E1-54A0-475E-9706-2EF65D7263C4}" type="sibTrans" cxnId="{969455F3-43F2-4137-B1A4-63C8E39C3C1F}">
      <dgm:prSet/>
      <dgm:spPr/>
      <dgm:t>
        <a:bodyPr/>
        <a:lstStyle/>
        <a:p>
          <a:endParaRPr lang="zh-CN" altLang="en-US"/>
        </a:p>
      </dgm:t>
    </dgm:pt>
    <dgm:pt modelId="{DF297908-5E2C-4BBD-A0E1-A9D0FD4F169C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先进行</a:t>
          </a:r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高斯去噪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，去掉不是车牌区域，然后使用开闭运算让图像模糊成一个矩形整体。</a:t>
          </a:r>
        </a:p>
      </dgm:t>
    </dgm:pt>
    <dgm:pt modelId="{91FBABFF-CA1D-4E34-8B98-313CFB7FCB65}" type="parTrans" cxnId="{05BF359F-31E0-4605-AC50-F63AAAD6F0D4}">
      <dgm:prSet/>
      <dgm:spPr/>
      <dgm:t>
        <a:bodyPr/>
        <a:lstStyle/>
        <a:p>
          <a:endParaRPr lang="zh-CN" altLang="en-US"/>
        </a:p>
      </dgm:t>
    </dgm:pt>
    <dgm:pt modelId="{16C19218-5E85-40E1-BFEF-18F41A31E3C2}" type="sibTrans" cxnId="{05BF359F-31E0-4605-AC50-F63AAAD6F0D4}">
      <dgm:prSet/>
      <dgm:spPr/>
      <dgm:t>
        <a:bodyPr/>
        <a:lstStyle/>
        <a:p>
          <a:endParaRPr lang="zh-CN" altLang="en-US"/>
        </a:p>
      </dgm:t>
    </dgm:pt>
    <dgm:pt modelId="{D4DC50C6-8513-44A0-A0D6-884BE93E361E}">
      <dgm:prSet phldrT="[文本]"/>
      <dgm:spPr/>
      <dgm:t>
        <a:bodyPr/>
        <a:lstStyle/>
        <a:p>
          <a:r>
            <a:rPr lang="zh-CN" altLang="en-US" dirty="0"/>
            <a:t>字符分割</a:t>
          </a:r>
        </a:p>
      </dgm:t>
    </dgm:pt>
    <dgm:pt modelId="{0F72AA3D-F3A2-4495-866A-B9528B5BAA1E}" type="parTrans" cxnId="{905FAD46-7719-4740-9249-AEBAE1B41F2C}">
      <dgm:prSet/>
      <dgm:spPr/>
      <dgm:t>
        <a:bodyPr/>
        <a:lstStyle/>
        <a:p>
          <a:endParaRPr lang="zh-CN" altLang="en-US"/>
        </a:p>
      </dgm:t>
    </dgm:pt>
    <dgm:pt modelId="{D1D118A2-CC31-4AF3-83A8-C86D0AF408A4}" type="sibTrans" cxnId="{905FAD46-7719-4740-9249-AEBAE1B41F2C}">
      <dgm:prSet/>
      <dgm:spPr/>
      <dgm:t>
        <a:bodyPr/>
        <a:lstStyle/>
        <a:p>
          <a:endParaRPr lang="zh-CN" altLang="en-US"/>
        </a:p>
      </dgm:t>
    </dgm:pt>
    <dgm:pt modelId="{E8FFD665-7D58-497C-A550-42C9E70E8707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利用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opencv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内置方法画出车牌的图片直方图</a:t>
          </a:r>
        </a:p>
      </dgm:t>
    </dgm:pt>
    <dgm:pt modelId="{A9673382-39A9-4303-ACB8-A8A7C182A701}" type="parTrans" cxnId="{C76EA5D0-B96B-413A-AF76-7769EF190315}">
      <dgm:prSet/>
      <dgm:spPr/>
      <dgm:t>
        <a:bodyPr/>
        <a:lstStyle/>
        <a:p>
          <a:endParaRPr lang="zh-CN" altLang="en-US"/>
        </a:p>
      </dgm:t>
    </dgm:pt>
    <dgm:pt modelId="{189EA961-0AFA-4CB4-9AE5-71FE7F4B7C1D}" type="sibTrans" cxnId="{C76EA5D0-B96B-413A-AF76-7769EF190315}">
      <dgm:prSet/>
      <dgm:spPr/>
      <dgm:t>
        <a:bodyPr/>
        <a:lstStyle/>
        <a:p>
          <a:endParaRPr lang="zh-CN" altLang="en-US"/>
        </a:p>
      </dgm:t>
    </dgm:pt>
    <dgm:pt modelId="{C72C9FEB-5690-48AE-85A2-E725292F7069}">
      <dgm:prSet phldrT="[文本]"/>
      <dgm:spPr/>
      <dgm:t>
        <a:bodyPr/>
        <a:lstStyle/>
        <a:p>
          <a:r>
            <a:rPr lang="zh-CN" altLang="en-US" dirty="0"/>
            <a:t>字符匹配</a:t>
          </a:r>
        </a:p>
      </dgm:t>
    </dgm:pt>
    <dgm:pt modelId="{76C87D6F-E7B8-428F-B239-892B89096E7F}" type="parTrans" cxnId="{11255E2C-C7C1-4C0B-AC6C-BB9E80D99A1B}">
      <dgm:prSet/>
      <dgm:spPr/>
      <dgm:t>
        <a:bodyPr/>
        <a:lstStyle/>
        <a:p>
          <a:endParaRPr lang="zh-CN" altLang="en-US"/>
        </a:p>
      </dgm:t>
    </dgm:pt>
    <dgm:pt modelId="{0F6F06AC-7B6B-4E62-96BC-8F91E03C52A1}" type="sibTrans" cxnId="{11255E2C-C7C1-4C0B-AC6C-BB9E80D99A1B}">
      <dgm:prSet/>
      <dgm:spPr/>
      <dgm:t>
        <a:bodyPr/>
        <a:lstStyle/>
        <a:p>
          <a:endParaRPr lang="zh-CN" altLang="en-US"/>
        </a:p>
      </dgm:t>
    </dgm:pt>
    <dgm:pt modelId="{96D5B33C-CDBD-4AF2-8B6F-2FBD1D6E5711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字符识别算法为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opencv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的</a:t>
          </a:r>
          <a:r>
            <a: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SVM</a:t>
          </a:r>
          <a:r>
            <a: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算法</a:t>
          </a:r>
        </a:p>
      </dgm:t>
    </dgm:pt>
    <dgm:pt modelId="{F731FC46-C4FD-449B-97E4-04FDC0C32718}" type="parTrans" cxnId="{F6E4A250-9577-4A04-9A41-6AE470E20892}">
      <dgm:prSet/>
      <dgm:spPr/>
      <dgm:t>
        <a:bodyPr/>
        <a:lstStyle/>
        <a:p>
          <a:endParaRPr lang="zh-CN" altLang="en-US"/>
        </a:p>
      </dgm:t>
    </dgm:pt>
    <dgm:pt modelId="{55A4431D-14A5-4D6C-8515-50B83E8767E9}" type="sibTrans" cxnId="{F6E4A250-9577-4A04-9A41-6AE470E20892}">
      <dgm:prSet/>
      <dgm:spPr/>
      <dgm:t>
        <a:bodyPr/>
        <a:lstStyle/>
        <a:p>
          <a:endParaRPr lang="zh-CN" altLang="en-US"/>
        </a:p>
      </dgm:t>
    </dgm:pt>
    <dgm:pt modelId="{38AC3161-9475-4B3D-AC36-1419D69F784B}">
      <dgm:prSet phldrT="[文本]"/>
      <dgm:spPr/>
      <dgm:t>
        <a:bodyPr/>
        <a:lstStyle/>
        <a:p>
          <a:endParaRPr lang="zh-CN" altLang="en-US" dirty="0"/>
        </a:p>
      </dgm:t>
    </dgm:pt>
    <dgm:pt modelId="{FC0E5015-1FC2-4862-8DB6-9B783C9A5A4D}" type="parTrans" cxnId="{0B969953-426F-42CD-8B84-AD035DB7D5D6}">
      <dgm:prSet/>
      <dgm:spPr/>
      <dgm:t>
        <a:bodyPr/>
        <a:lstStyle/>
        <a:p>
          <a:endParaRPr lang="zh-CN" altLang="en-US"/>
        </a:p>
      </dgm:t>
    </dgm:pt>
    <dgm:pt modelId="{3F31C1A3-C566-4A51-9AE8-70A087466234}" type="sibTrans" cxnId="{0B969953-426F-42CD-8B84-AD035DB7D5D6}">
      <dgm:prSet/>
      <dgm:spPr/>
      <dgm:t>
        <a:bodyPr/>
        <a:lstStyle/>
        <a:p>
          <a:endParaRPr lang="zh-CN" altLang="en-US"/>
        </a:p>
      </dgm:t>
    </dgm:pt>
    <dgm:pt modelId="{83B68766-9253-4879-B80E-278145387A3C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根据设定的阈值和图片直方图，找出</a:t>
          </a:r>
          <a:r>
            <a:rPr lang="zh-CN" altLang="en-US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波峰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，用于分割字符</a:t>
          </a:r>
        </a:p>
      </dgm:t>
    </dgm:pt>
    <dgm:pt modelId="{891B312E-EBAA-48F4-B4BB-031CB5F89A1C}" type="parTrans" cxnId="{5AB81792-DECB-4FA4-9BDC-A7956BCABAB5}">
      <dgm:prSet/>
      <dgm:spPr/>
      <dgm:t>
        <a:bodyPr/>
        <a:lstStyle/>
        <a:p>
          <a:endParaRPr lang="zh-CN" altLang="en-US"/>
        </a:p>
      </dgm:t>
    </dgm:pt>
    <dgm:pt modelId="{8F9D2799-2FD3-49A6-9D27-84D3827563FA}" type="sibTrans" cxnId="{5AB81792-DECB-4FA4-9BDC-A7956BCABAB5}">
      <dgm:prSet/>
      <dgm:spPr/>
      <dgm:t>
        <a:bodyPr/>
        <a:lstStyle/>
        <a:p>
          <a:endParaRPr lang="zh-CN" altLang="en-US"/>
        </a:p>
      </dgm:t>
    </dgm:pt>
    <dgm:pt modelId="{92B4890F-0BFB-4B1D-9860-8766A9EFAB86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由于可能出现多个矩形整体，利用车牌</a:t>
          </a:r>
          <a:r>
            <a:rPr lang="zh-CN" altLang="en-US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长宽比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以及</a:t>
          </a:r>
          <a:r>
            <a:rPr lang="zh-CN" altLang="en-US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颜色定位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，排除不是车牌矩形</a:t>
          </a:r>
          <a:r>
            <a:rPr lang="zh-CN" altLang="en-US" dirty="0"/>
            <a:t>。</a:t>
          </a:r>
        </a:p>
      </dgm:t>
    </dgm:pt>
    <dgm:pt modelId="{093189F8-DDCF-4565-BAF8-AFCAE6024343}" type="parTrans" cxnId="{CEB8AF60-E7B4-4334-BFAF-883A641F62A4}">
      <dgm:prSet/>
      <dgm:spPr/>
      <dgm:t>
        <a:bodyPr/>
        <a:lstStyle/>
        <a:p>
          <a:endParaRPr lang="zh-CN" altLang="en-US"/>
        </a:p>
      </dgm:t>
    </dgm:pt>
    <dgm:pt modelId="{611BC48C-43FE-46FA-A7A0-5E935A47B9B2}" type="sibTrans" cxnId="{CEB8AF60-E7B4-4334-BFAF-883A641F62A4}">
      <dgm:prSet/>
      <dgm:spPr/>
      <dgm:t>
        <a:bodyPr/>
        <a:lstStyle/>
        <a:p>
          <a:endParaRPr lang="zh-CN" altLang="en-US"/>
        </a:p>
      </dgm:t>
    </dgm:pt>
    <dgm:pt modelId="{D9A39D2F-A275-48B7-8246-9E5FBA3F424B}" type="pres">
      <dgm:prSet presAssocID="{218B5A71-6CD2-4B69-AA54-35A2117A9733}" presName="rootnode" presStyleCnt="0">
        <dgm:presLayoutVars>
          <dgm:chMax/>
          <dgm:chPref/>
          <dgm:dir/>
          <dgm:animLvl val="lvl"/>
        </dgm:presLayoutVars>
      </dgm:prSet>
      <dgm:spPr/>
    </dgm:pt>
    <dgm:pt modelId="{5E93BF89-C4B7-4E66-A67E-ABC2E7FE89ED}" type="pres">
      <dgm:prSet presAssocID="{4A82089A-A576-405D-AC8D-E7872FC46390}" presName="composite" presStyleCnt="0"/>
      <dgm:spPr/>
    </dgm:pt>
    <dgm:pt modelId="{CA3DEDAB-A517-4FD5-B530-10B7B0CCE9B5}" type="pres">
      <dgm:prSet presAssocID="{4A82089A-A576-405D-AC8D-E7872FC46390}" presName="bentUpArrow1" presStyleLbl="alignImgPlace1" presStyleIdx="0" presStyleCnt="2" custScaleY="105038" custLinFactNeighborX="19449" custLinFactNeighborY="4503"/>
      <dgm:spPr/>
    </dgm:pt>
    <dgm:pt modelId="{236B8EAA-D3B5-4B3C-9F96-6DA1FAE55F3F}" type="pres">
      <dgm:prSet presAssocID="{4A82089A-A576-405D-AC8D-E7872FC46390}" presName="ParentText" presStyleLbl="node1" presStyleIdx="0" presStyleCnt="3" custScaleX="102600" custScaleY="68204" custLinFactNeighborX="14027" custLinFactNeighborY="5244">
        <dgm:presLayoutVars>
          <dgm:chMax val="1"/>
          <dgm:chPref val="1"/>
          <dgm:bulletEnabled val="1"/>
        </dgm:presLayoutVars>
      </dgm:prSet>
      <dgm:spPr/>
    </dgm:pt>
    <dgm:pt modelId="{6C57DFD8-AD38-4EE1-B901-A098A497FA47}" type="pres">
      <dgm:prSet presAssocID="{4A82089A-A576-405D-AC8D-E7872FC46390}" presName="ChildText" presStyleLbl="revTx" presStyleIdx="0" presStyleCnt="3" custScaleX="350579" custScaleY="157778" custLinFactX="96478" custLinFactNeighborX="100000" custLinFactNeighborY="-1230">
        <dgm:presLayoutVars>
          <dgm:chMax val="0"/>
          <dgm:chPref val="0"/>
          <dgm:bulletEnabled val="1"/>
        </dgm:presLayoutVars>
      </dgm:prSet>
      <dgm:spPr/>
    </dgm:pt>
    <dgm:pt modelId="{46B11BF0-00D6-4CBA-8F78-952EEB27AB5D}" type="pres">
      <dgm:prSet presAssocID="{1CE642E1-54A0-475E-9706-2EF65D7263C4}" presName="sibTrans" presStyleCnt="0"/>
      <dgm:spPr/>
    </dgm:pt>
    <dgm:pt modelId="{9E4A3C25-3C37-4F94-8CE4-EB4E848269AC}" type="pres">
      <dgm:prSet presAssocID="{D4DC50C6-8513-44A0-A0D6-884BE93E361E}" presName="composite" presStyleCnt="0"/>
      <dgm:spPr/>
    </dgm:pt>
    <dgm:pt modelId="{94A57A91-9FFB-4770-85ED-ED869FE74468}" type="pres">
      <dgm:prSet presAssocID="{D4DC50C6-8513-44A0-A0D6-884BE93E361E}" presName="bentUpArrow1" presStyleLbl="alignImgPlace1" presStyleIdx="1" presStyleCnt="2" custLinFactNeighborX="-73536" custLinFactNeighborY="-6903"/>
      <dgm:spPr/>
    </dgm:pt>
    <dgm:pt modelId="{D097F54B-BA60-49A9-839C-BA2FD8D02F86}" type="pres">
      <dgm:prSet presAssocID="{D4DC50C6-8513-44A0-A0D6-884BE93E361E}" presName="ParentText" presStyleLbl="node1" presStyleIdx="1" presStyleCnt="3" custScaleX="99192" custScaleY="75035" custLinFactNeighborX="-38473" custLinFactNeighborY="1391">
        <dgm:presLayoutVars>
          <dgm:chMax val="1"/>
          <dgm:chPref val="1"/>
          <dgm:bulletEnabled val="1"/>
        </dgm:presLayoutVars>
      </dgm:prSet>
      <dgm:spPr/>
    </dgm:pt>
    <dgm:pt modelId="{C59E647D-DBCE-4C02-BD7A-750D08ECA1AF}" type="pres">
      <dgm:prSet presAssocID="{D4DC50C6-8513-44A0-A0D6-884BE93E361E}" presName="ChildText" presStyleLbl="revTx" presStyleIdx="1" presStyleCnt="3" custScaleX="294275" custScaleY="161450" custLinFactNeighborX="60621" custLinFactNeighborY="375">
        <dgm:presLayoutVars>
          <dgm:chMax val="0"/>
          <dgm:chPref val="0"/>
          <dgm:bulletEnabled val="1"/>
        </dgm:presLayoutVars>
      </dgm:prSet>
      <dgm:spPr/>
    </dgm:pt>
    <dgm:pt modelId="{1DB04054-070F-4578-9E4D-3C972897F05D}" type="pres">
      <dgm:prSet presAssocID="{D1D118A2-CC31-4AF3-83A8-C86D0AF408A4}" presName="sibTrans" presStyleCnt="0"/>
      <dgm:spPr/>
    </dgm:pt>
    <dgm:pt modelId="{C010BD48-2F11-448E-A248-B0DBF33DC9F7}" type="pres">
      <dgm:prSet presAssocID="{C72C9FEB-5690-48AE-85A2-E725292F7069}" presName="composite" presStyleCnt="0"/>
      <dgm:spPr/>
    </dgm:pt>
    <dgm:pt modelId="{00FBF410-A752-422A-9CAD-82E7E38DF855}" type="pres">
      <dgm:prSet presAssocID="{C72C9FEB-5690-48AE-85A2-E725292F7069}" presName="ParentText" presStyleLbl="node1" presStyleIdx="2" presStyleCnt="3" custScaleX="101240" custScaleY="72107" custLinFactNeighborX="-91222" custLinFactNeighborY="-4982">
        <dgm:presLayoutVars>
          <dgm:chMax val="1"/>
          <dgm:chPref val="1"/>
          <dgm:bulletEnabled val="1"/>
        </dgm:presLayoutVars>
      </dgm:prSet>
      <dgm:spPr/>
    </dgm:pt>
    <dgm:pt modelId="{3E53872F-5007-4376-A839-C80192661516}" type="pres">
      <dgm:prSet presAssocID="{C72C9FEB-5690-48AE-85A2-E725292F7069}" presName="FinalChildText" presStyleLbl="revTx" presStyleIdx="2" presStyleCnt="3" custScaleX="322366" custScaleY="99801" custLinFactX="5902" custLinFactNeighborX="100000" custLinFactNeighborY="2153">
        <dgm:presLayoutVars>
          <dgm:chMax val="0"/>
          <dgm:chPref val="0"/>
          <dgm:bulletEnabled val="1"/>
        </dgm:presLayoutVars>
      </dgm:prSet>
      <dgm:spPr/>
    </dgm:pt>
  </dgm:ptLst>
  <dgm:cxnLst>
    <dgm:cxn modelId="{18AD380E-49ED-4BB5-8B4F-0B301F25110F}" type="presOf" srcId="{DF297908-5E2C-4BBD-A0E1-A9D0FD4F169C}" destId="{6C57DFD8-AD38-4EE1-B901-A098A497FA47}" srcOrd="0" destOrd="0" presId="urn:microsoft.com/office/officeart/2005/8/layout/StepDownProcess"/>
    <dgm:cxn modelId="{D257EA17-D02C-4EF2-BBE0-6871BD2EDB0D}" type="presOf" srcId="{218B5A71-6CD2-4B69-AA54-35A2117A9733}" destId="{D9A39D2F-A275-48B7-8246-9E5FBA3F424B}" srcOrd="0" destOrd="0" presId="urn:microsoft.com/office/officeart/2005/8/layout/StepDownProcess"/>
    <dgm:cxn modelId="{11255E2C-C7C1-4C0B-AC6C-BB9E80D99A1B}" srcId="{218B5A71-6CD2-4B69-AA54-35A2117A9733}" destId="{C72C9FEB-5690-48AE-85A2-E725292F7069}" srcOrd="2" destOrd="0" parTransId="{76C87D6F-E7B8-428F-B239-892B89096E7F}" sibTransId="{0F6F06AC-7B6B-4E62-96BC-8F91E03C52A1}"/>
    <dgm:cxn modelId="{0A3AB036-3211-45F1-8718-476DAC582460}" type="presOf" srcId="{83B68766-9253-4879-B80E-278145387A3C}" destId="{C59E647D-DBCE-4C02-BD7A-750D08ECA1AF}" srcOrd="0" destOrd="1" presId="urn:microsoft.com/office/officeart/2005/8/layout/StepDownProcess"/>
    <dgm:cxn modelId="{CEB8AF60-E7B4-4334-BFAF-883A641F62A4}" srcId="{4A82089A-A576-405D-AC8D-E7872FC46390}" destId="{92B4890F-0BFB-4B1D-9860-8766A9EFAB86}" srcOrd="1" destOrd="0" parTransId="{093189F8-DDCF-4565-BAF8-AFCAE6024343}" sibTransId="{611BC48C-43FE-46FA-A7A0-5E935A47B9B2}"/>
    <dgm:cxn modelId="{905FAD46-7719-4740-9249-AEBAE1B41F2C}" srcId="{218B5A71-6CD2-4B69-AA54-35A2117A9733}" destId="{D4DC50C6-8513-44A0-A0D6-884BE93E361E}" srcOrd="1" destOrd="0" parTransId="{0F72AA3D-F3A2-4495-866A-B9528B5BAA1E}" sibTransId="{D1D118A2-CC31-4AF3-83A8-C86D0AF408A4}"/>
    <dgm:cxn modelId="{F6E4A250-9577-4A04-9A41-6AE470E20892}" srcId="{C72C9FEB-5690-48AE-85A2-E725292F7069}" destId="{96D5B33C-CDBD-4AF2-8B6F-2FBD1D6E5711}" srcOrd="0" destOrd="0" parTransId="{F731FC46-C4FD-449B-97E4-04FDC0C32718}" sibTransId="{55A4431D-14A5-4D6C-8515-50B83E8767E9}"/>
    <dgm:cxn modelId="{0B969953-426F-42CD-8B84-AD035DB7D5D6}" srcId="{C72C9FEB-5690-48AE-85A2-E725292F7069}" destId="{38AC3161-9475-4B3D-AC36-1419D69F784B}" srcOrd="1" destOrd="0" parTransId="{FC0E5015-1FC2-4862-8DB6-9B783C9A5A4D}" sibTransId="{3F31C1A3-C566-4A51-9AE8-70A087466234}"/>
    <dgm:cxn modelId="{7E78C085-97D1-47BC-8BDD-474029672215}" type="presOf" srcId="{D4DC50C6-8513-44A0-A0D6-884BE93E361E}" destId="{D097F54B-BA60-49A9-839C-BA2FD8D02F86}" srcOrd="0" destOrd="0" presId="urn:microsoft.com/office/officeart/2005/8/layout/StepDownProcess"/>
    <dgm:cxn modelId="{5AB81792-DECB-4FA4-9BDC-A7956BCABAB5}" srcId="{D4DC50C6-8513-44A0-A0D6-884BE93E361E}" destId="{83B68766-9253-4879-B80E-278145387A3C}" srcOrd="1" destOrd="0" parTransId="{891B312E-EBAA-48F4-B4BB-031CB5F89A1C}" sibTransId="{8F9D2799-2FD3-49A6-9D27-84D3827563FA}"/>
    <dgm:cxn modelId="{05BF359F-31E0-4605-AC50-F63AAAD6F0D4}" srcId="{4A82089A-A576-405D-AC8D-E7872FC46390}" destId="{DF297908-5E2C-4BBD-A0E1-A9D0FD4F169C}" srcOrd="0" destOrd="0" parTransId="{91FBABFF-CA1D-4E34-8B98-313CFB7FCB65}" sibTransId="{16C19218-5E85-40E1-BFEF-18F41A31E3C2}"/>
    <dgm:cxn modelId="{F6D2EFA5-9CAE-4148-986C-93A20ADC6B86}" type="presOf" srcId="{4A82089A-A576-405D-AC8D-E7872FC46390}" destId="{236B8EAA-D3B5-4B3C-9F96-6DA1FAE55F3F}" srcOrd="0" destOrd="0" presId="urn:microsoft.com/office/officeart/2005/8/layout/StepDownProcess"/>
    <dgm:cxn modelId="{AA4AC5BA-ABEE-48D5-B0F3-C0E8A5325CB1}" type="presOf" srcId="{C72C9FEB-5690-48AE-85A2-E725292F7069}" destId="{00FBF410-A752-422A-9CAD-82E7E38DF855}" srcOrd="0" destOrd="0" presId="urn:microsoft.com/office/officeart/2005/8/layout/StepDownProcess"/>
    <dgm:cxn modelId="{B2C623CC-4569-4A27-AA23-CEB21C5E94B3}" type="presOf" srcId="{92B4890F-0BFB-4B1D-9860-8766A9EFAB86}" destId="{6C57DFD8-AD38-4EE1-B901-A098A497FA47}" srcOrd="0" destOrd="1" presId="urn:microsoft.com/office/officeart/2005/8/layout/StepDownProcess"/>
    <dgm:cxn modelId="{C76EA5D0-B96B-413A-AF76-7769EF190315}" srcId="{D4DC50C6-8513-44A0-A0D6-884BE93E361E}" destId="{E8FFD665-7D58-497C-A550-42C9E70E8707}" srcOrd="0" destOrd="0" parTransId="{A9673382-39A9-4303-ACB8-A8A7C182A701}" sibTransId="{189EA961-0AFA-4CB4-9AE5-71FE7F4B7C1D}"/>
    <dgm:cxn modelId="{23D1BEDA-C748-4F7A-846F-4F6CBA95E2FA}" type="presOf" srcId="{38AC3161-9475-4B3D-AC36-1419D69F784B}" destId="{3E53872F-5007-4376-A839-C80192661516}" srcOrd="0" destOrd="1" presId="urn:microsoft.com/office/officeart/2005/8/layout/StepDownProcess"/>
    <dgm:cxn modelId="{439D20ED-431F-4DAA-909B-71A42F1B6B64}" type="presOf" srcId="{96D5B33C-CDBD-4AF2-8B6F-2FBD1D6E5711}" destId="{3E53872F-5007-4376-A839-C80192661516}" srcOrd="0" destOrd="0" presId="urn:microsoft.com/office/officeart/2005/8/layout/StepDownProcess"/>
    <dgm:cxn modelId="{969455F3-43F2-4137-B1A4-63C8E39C3C1F}" srcId="{218B5A71-6CD2-4B69-AA54-35A2117A9733}" destId="{4A82089A-A576-405D-AC8D-E7872FC46390}" srcOrd="0" destOrd="0" parTransId="{5162F86F-BA4A-4325-9119-B22EACD7D67C}" sibTransId="{1CE642E1-54A0-475E-9706-2EF65D7263C4}"/>
    <dgm:cxn modelId="{E2EEF2FA-5310-46D0-A34D-9C03D649A69F}" type="presOf" srcId="{E8FFD665-7D58-497C-A550-42C9E70E8707}" destId="{C59E647D-DBCE-4C02-BD7A-750D08ECA1AF}" srcOrd="0" destOrd="0" presId="urn:microsoft.com/office/officeart/2005/8/layout/StepDownProcess"/>
    <dgm:cxn modelId="{46925CF9-AB67-4998-8FFB-0E34BD764F65}" type="presParOf" srcId="{D9A39D2F-A275-48B7-8246-9E5FBA3F424B}" destId="{5E93BF89-C4B7-4E66-A67E-ABC2E7FE89ED}" srcOrd="0" destOrd="0" presId="urn:microsoft.com/office/officeart/2005/8/layout/StepDownProcess"/>
    <dgm:cxn modelId="{571E0A38-F338-4C83-9023-055C947BA633}" type="presParOf" srcId="{5E93BF89-C4B7-4E66-A67E-ABC2E7FE89ED}" destId="{CA3DEDAB-A517-4FD5-B530-10B7B0CCE9B5}" srcOrd="0" destOrd="0" presId="urn:microsoft.com/office/officeart/2005/8/layout/StepDownProcess"/>
    <dgm:cxn modelId="{31830EEF-AFAD-4728-8D9D-526CF2E77E8B}" type="presParOf" srcId="{5E93BF89-C4B7-4E66-A67E-ABC2E7FE89ED}" destId="{236B8EAA-D3B5-4B3C-9F96-6DA1FAE55F3F}" srcOrd="1" destOrd="0" presId="urn:microsoft.com/office/officeart/2005/8/layout/StepDownProcess"/>
    <dgm:cxn modelId="{5FEC8B45-F949-4B09-A1B4-0F7210DBEB5F}" type="presParOf" srcId="{5E93BF89-C4B7-4E66-A67E-ABC2E7FE89ED}" destId="{6C57DFD8-AD38-4EE1-B901-A098A497FA47}" srcOrd="2" destOrd="0" presId="urn:microsoft.com/office/officeart/2005/8/layout/StepDownProcess"/>
    <dgm:cxn modelId="{58E948BD-0123-4EB6-B4CC-C2A4BC292DF9}" type="presParOf" srcId="{D9A39D2F-A275-48B7-8246-9E5FBA3F424B}" destId="{46B11BF0-00D6-4CBA-8F78-952EEB27AB5D}" srcOrd="1" destOrd="0" presId="urn:microsoft.com/office/officeart/2005/8/layout/StepDownProcess"/>
    <dgm:cxn modelId="{D4B75465-522B-48E7-9F8F-A67B3688506C}" type="presParOf" srcId="{D9A39D2F-A275-48B7-8246-9E5FBA3F424B}" destId="{9E4A3C25-3C37-4F94-8CE4-EB4E848269AC}" srcOrd="2" destOrd="0" presId="urn:microsoft.com/office/officeart/2005/8/layout/StepDownProcess"/>
    <dgm:cxn modelId="{4A0954ED-878D-48BE-A625-75C0AE37E92D}" type="presParOf" srcId="{9E4A3C25-3C37-4F94-8CE4-EB4E848269AC}" destId="{94A57A91-9FFB-4770-85ED-ED869FE74468}" srcOrd="0" destOrd="0" presId="urn:microsoft.com/office/officeart/2005/8/layout/StepDownProcess"/>
    <dgm:cxn modelId="{7B3844A5-A932-4A23-A4C8-01738245A4E8}" type="presParOf" srcId="{9E4A3C25-3C37-4F94-8CE4-EB4E848269AC}" destId="{D097F54B-BA60-49A9-839C-BA2FD8D02F86}" srcOrd="1" destOrd="0" presId="urn:microsoft.com/office/officeart/2005/8/layout/StepDownProcess"/>
    <dgm:cxn modelId="{434E7D29-CD7D-4DD1-B808-7071B4A8792E}" type="presParOf" srcId="{9E4A3C25-3C37-4F94-8CE4-EB4E848269AC}" destId="{C59E647D-DBCE-4C02-BD7A-750D08ECA1AF}" srcOrd="2" destOrd="0" presId="urn:microsoft.com/office/officeart/2005/8/layout/StepDownProcess"/>
    <dgm:cxn modelId="{C0BFA600-C7DC-4699-9312-E88E5FCF3397}" type="presParOf" srcId="{D9A39D2F-A275-48B7-8246-9E5FBA3F424B}" destId="{1DB04054-070F-4578-9E4D-3C972897F05D}" srcOrd="3" destOrd="0" presId="urn:microsoft.com/office/officeart/2005/8/layout/StepDownProcess"/>
    <dgm:cxn modelId="{22362B18-7A55-4BBB-829E-B49904FC59B2}" type="presParOf" srcId="{D9A39D2F-A275-48B7-8246-9E5FBA3F424B}" destId="{C010BD48-2F11-448E-A248-B0DBF33DC9F7}" srcOrd="4" destOrd="0" presId="urn:microsoft.com/office/officeart/2005/8/layout/StepDownProcess"/>
    <dgm:cxn modelId="{721AB79F-F1F8-4677-9A72-B5334FB7B585}" type="presParOf" srcId="{C010BD48-2F11-448E-A248-B0DBF33DC9F7}" destId="{00FBF410-A752-422A-9CAD-82E7E38DF855}" srcOrd="0" destOrd="0" presId="urn:microsoft.com/office/officeart/2005/8/layout/StepDownProcess"/>
    <dgm:cxn modelId="{9674E64B-B252-4E3E-BAA4-4A173B20E233}" type="presParOf" srcId="{C010BD48-2F11-448E-A248-B0DBF33DC9F7}" destId="{3E53872F-5007-4376-A839-C80192661516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7277C2-1ED3-42CC-88AE-605DB2A87F96}" type="doc">
      <dgm:prSet loTypeId="urn:microsoft.com/office/officeart/2005/8/layout/hProcess9" loCatId="process" qsTypeId="urn:microsoft.com/office/officeart/2005/8/quickstyle/simple1" qsCatId="simple" csTypeId="urn:microsoft.com/office/officeart/2005/8/colors/colorful4" csCatId="colorful" phldr="1"/>
      <dgm:spPr/>
    </dgm:pt>
    <dgm:pt modelId="{9AA830DB-916C-4980-B6CF-B498E4A9518B}">
      <dgm:prSet phldrT="[文本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高斯</a:t>
          </a:r>
          <a:r>
            <a:rPr lang="zh-CN" altLang="en-US" sz="20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去噪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，再去掉不是车牌区域</a:t>
          </a:r>
        </a:p>
      </dgm:t>
    </dgm:pt>
    <dgm:pt modelId="{4A0C0061-2029-4D3D-9616-6D3720F30BD9}" type="parTrans" cxnId="{A5525753-D54C-4545-8268-C5D2D94A99D1}">
      <dgm:prSet/>
      <dgm:spPr/>
      <dgm:t>
        <a:bodyPr/>
        <a:lstStyle/>
        <a:p>
          <a:endParaRPr lang="zh-CN" altLang="en-US"/>
        </a:p>
      </dgm:t>
    </dgm:pt>
    <dgm:pt modelId="{1F26FB5F-6A46-4279-8C0A-BF2193387A32}" type="sibTrans" cxnId="{A5525753-D54C-4545-8268-C5D2D94A99D1}">
      <dgm:prSet/>
      <dgm:spPr/>
      <dgm:t>
        <a:bodyPr/>
        <a:lstStyle/>
        <a:p>
          <a:endParaRPr lang="zh-CN" altLang="en-US"/>
        </a:p>
      </dgm:t>
    </dgm:pt>
    <dgm:pt modelId="{FB57F4EF-17AC-4A47-BDBF-1DDAD8BF45DD}">
      <dgm:prSet phldrT="[文本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找到图像边缘，利用开闭运算，让图像模糊成一个整体</a:t>
          </a:r>
        </a:p>
      </dgm:t>
    </dgm:pt>
    <dgm:pt modelId="{AE2C34C4-1472-406A-A48F-E5F4EEF30892}" type="parTrans" cxnId="{25D86C4B-7064-4BC9-BCD6-DF259B53616F}">
      <dgm:prSet/>
      <dgm:spPr/>
      <dgm:t>
        <a:bodyPr/>
        <a:lstStyle/>
        <a:p>
          <a:endParaRPr lang="zh-CN" altLang="en-US"/>
        </a:p>
      </dgm:t>
    </dgm:pt>
    <dgm:pt modelId="{49110240-40A0-4878-B894-1D660DA29DAA}" type="sibTrans" cxnId="{25D86C4B-7064-4BC9-BCD6-DF259B53616F}">
      <dgm:prSet/>
      <dgm:spPr/>
      <dgm:t>
        <a:bodyPr/>
        <a:lstStyle/>
        <a:p>
          <a:endParaRPr lang="zh-CN" altLang="en-US"/>
        </a:p>
      </dgm:t>
    </dgm:pt>
    <dgm:pt modelId="{1BF44978-1223-4BB9-9A68-898FC27DED3A}">
      <dgm:prSet phldrT="[文本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利用车牌</a:t>
          </a:r>
          <a:r>
            <a: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颜色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（蓝黄绿）和</a:t>
          </a:r>
          <a:r>
            <a: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长宽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比例（</a:t>
          </a:r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2~5.5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）排除不是车牌区域</a:t>
          </a:r>
        </a:p>
      </dgm:t>
    </dgm:pt>
    <dgm:pt modelId="{F70FB382-CF08-409C-B80E-DDA5866453E1}" type="parTrans" cxnId="{26181242-9466-49D4-A8EE-FC5044DAF4FF}">
      <dgm:prSet/>
      <dgm:spPr/>
      <dgm:t>
        <a:bodyPr/>
        <a:lstStyle/>
        <a:p>
          <a:endParaRPr lang="zh-CN" altLang="en-US"/>
        </a:p>
      </dgm:t>
    </dgm:pt>
    <dgm:pt modelId="{2ABFDD09-D0BB-463E-9E7D-EA520182D5A9}" type="sibTrans" cxnId="{26181242-9466-49D4-A8EE-FC5044DAF4FF}">
      <dgm:prSet/>
      <dgm:spPr/>
      <dgm:t>
        <a:bodyPr/>
        <a:lstStyle/>
        <a:p>
          <a:endParaRPr lang="zh-CN" altLang="en-US"/>
        </a:p>
      </dgm:t>
    </dgm:pt>
    <dgm:pt modelId="{FA2AA6B2-0005-4F9A-9DA0-B977889747CC}" type="pres">
      <dgm:prSet presAssocID="{767277C2-1ED3-42CC-88AE-605DB2A87F96}" presName="CompostProcess" presStyleCnt="0">
        <dgm:presLayoutVars>
          <dgm:dir/>
          <dgm:resizeHandles val="exact"/>
        </dgm:presLayoutVars>
      </dgm:prSet>
      <dgm:spPr/>
    </dgm:pt>
    <dgm:pt modelId="{EAA6F2F1-941C-44EA-BE23-B4EBD4566D7E}" type="pres">
      <dgm:prSet presAssocID="{767277C2-1ED3-42CC-88AE-605DB2A87F96}" presName="arrow" presStyleLbl="bgShp" presStyleIdx="0" presStyleCnt="1"/>
      <dgm:spPr/>
    </dgm:pt>
    <dgm:pt modelId="{1D157AA0-B890-4D53-B457-8D9D9298135C}" type="pres">
      <dgm:prSet presAssocID="{767277C2-1ED3-42CC-88AE-605DB2A87F96}" presName="linearProcess" presStyleCnt="0"/>
      <dgm:spPr/>
    </dgm:pt>
    <dgm:pt modelId="{03CD89F2-7C79-423D-9498-D2FE85323516}" type="pres">
      <dgm:prSet presAssocID="{9AA830DB-916C-4980-B6CF-B498E4A9518B}" presName="textNode" presStyleLbl="node1" presStyleIdx="0" presStyleCnt="3" custScaleY="115700">
        <dgm:presLayoutVars>
          <dgm:bulletEnabled val="1"/>
        </dgm:presLayoutVars>
      </dgm:prSet>
      <dgm:spPr/>
    </dgm:pt>
    <dgm:pt modelId="{F34493A4-182E-4FBF-A0BC-A192B229C9F1}" type="pres">
      <dgm:prSet presAssocID="{1F26FB5F-6A46-4279-8C0A-BF2193387A32}" presName="sibTrans" presStyleCnt="0"/>
      <dgm:spPr/>
    </dgm:pt>
    <dgm:pt modelId="{6FD9EF09-3A9D-49AB-B515-44617D65CFB7}" type="pres">
      <dgm:prSet presAssocID="{FB57F4EF-17AC-4A47-BDBF-1DDAD8BF45DD}" presName="textNode" presStyleLbl="node1" presStyleIdx="1" presStyleCnt="3" custScaleY="117783">
        <dgm:presLayoutVars>
          <dgm:bulletEnabled val="1"/>
        </dgm:presLayoutVars>
      </dgm:prSet>
      <dgm:spPr/>
    </dgm:pt>
    <dgm:pt modelId="{70EFBE10-6A34-4AC4-B5EE-E22E4850F9F6}" type="pres">
      <dgm:prSet presAssocID="{49110240-40A0-4878-B894-1D660DA29DAA}" presName="sibTrans" presStyleCnt="0"/>
      <dgm:spPr/>
    </dgm:pt>
    <dgm:pt modelId="{A985A5E8-13B3-4AAA-B72F-B37619B24B68}" type="pres">
      <dgm:prSet presAssocID="{1BF44978-1223-4BB9-9A68-898FC27DED3A}" presName="textNode" presStyleLbl="node1" presStyleIdx="2" presStyleCnt="3" custScaleX="107182" custScaleY="138973">
        <dgm:presLayoutVars>
          <dgm:bulletEnabled val="1"/>
        </dgm:presLayoutVars>
      </dgm:prSet>
      <dgm:spPr/>
    </dgm:pt>
  </dgm:ptLst>
  <dgm:cxnLst>
    <dgm:cxn modelId="{DF001318-58E5-4690-8BF9-E1702B411BB1}" type="presOf" srcId="{767277C2-1ED3-42CC-88AE-605DB2A87F96}" destId="{FA2AA6B2-0005-4F9A-9DA0-B977889747CC}" srcOrd="0" destOrd="0" presId="urn:microsoft.com/office/officeart/2005/8/layout/hProcess9"/>
    <dgm:cxn modelId="{26181242-9466-49D4-A8EE-FC5044DAF4FF}" srcId="{767277C2-1ED3-42CC-88AE-605DB2A87F96}" destId="{1BF44978-1223-4BB9-9A68-898FC27DED3A}" srcOrd="2" destOrd="0" parTransId="{F70FB382-CF08-409C-B80E-DDA5866453E1}" sibTransId="{2ABFDD09-D0BB-463E-9E7D-EA520182D5A9}"/>
    <dgm:cxn modelId="{25D86C4B-7064-4BC9-BCD6-DF259B53616F}" srcId="{767277C2-1ED3-42CC-88AE-605DB2A87F96}" destId="{FB57F4EF-17AC-4A47-BDBF-1DDAD8BF45DD}" srcOrd="1" destOrd="0" parTransId="{AE2C34C4-1472-406A-A48F-E5F4EEF30892}" sibTransId="{49110240-40A0-4878-B894-1D660DA29DAA}"/>
    <dgm:cxn modelId="{A5525753-D54C-4545-8268-C5D2D94A99D1}" srcId="{767277C2-1ED3-42CC-88AE-605DB2A87F96}" destId="{9AA830DB-916C-4980-B6CF-B498E4A9518B}" srcOrd="0" destOrd="0" parTransId="{4A0C0061-2029-4D3D-9616-6D3720F30BD9}" sibTransId="{1F26FB5F-6A46-4279-8C0A-BF2193387A32}"/>
    <dgm:cxn modelId="{99891794-158A-4DB9-809C-1807430B2853}" type="presOf" srcId="{FB57F4EF-17AC-4A47-BDBF-1DDAD8BF45DD}" destId="{6FD9EF09-3A9D-49AB-B515-44617D65CFB7}" srcOrd="0" destOrd="0" presId="urn:microsoft.com/office/officeart/2005/8/layout/hProcess9"/>
    <dgm:cxn modelId="{60922595-6FAF-4148-A5B4-47C641A4D9CC}" type="presOf" srcId="{1BF44978-1223-4BB9-9A68-898FC27DED3A}" destId="{A985A5E8-13B3-4AAA-B72F-B37619B24B68}" srcOrd="0" destOrd="0" presId="urn:microsoft.com/office/officeart/2005/8/layout/hProcess9"/>
    <dgm:cxn modelId="{36E2DDBC-742E-45AB-AC1D-473C666B108B}" type="presOf" srcId="{9AA830DB-916C-4980-B6CF-B498E4A9518B}" destId="{03CD89F2-7C79-423D-9498-D2FE85323516}" srcOrd="0" destOrd="0" presId="urn:microsoft.com/office/officeart/2005/8/layout/hProcess9"/>
    <dgm:cxn modelId="{04AA6B12-5E04-4A12-A381-B9FD65446F01}" type="presParOf" srcId="{FA2AA6B2-0005-4F9A-9DA0-B977889747CC}" destId="{EAA6F2F1-941C-44EA-BE23-B4EBD4566D7E}" srcOrd="0" destOrd="0" presId="urn:microsoft.com/office/officeart/2005/8/layout/hProcess9"/>
    <dgm:cxn modelId="{AEE7DE83-DB33-4894-ACB1-FE3BB8243113}" type="presParOf" srcId="{FA2AA6B2-0005-4F9A-9DA0-B977889747CC}" destId="{1D157AA0-B890-4D53-B457-8D9D9298135C}" srcOrd="1" destOrd="0" presId="urn:microsoft.com/office/officeart/2005/8/layout/hProcess9"/>
    <dgm:cxn modelId="{0EB34A97-13DF-44D7-8046-4A842DC7E74B}" type="presParOf" srcId="{1D157AA0-B890-4D53-B457-8D9D9298135C}" destId="{03CD89F2-7C79-423D-9498-D2FE85323516}" srcOrd="0" destOrd="0" presId="urn:microsoft.com/office/officeart/2005/8/layout/hProcess9"/>
    <dgm:cxn modelId="{AF481F76-7A35-4A94-9809-62A9B702F713}" type="presParOf" srcId="{1D157AA0-B890-4D53-B457-8D9D9298135C}" destId="{F34493A4-182E-4FBF-A0BC-A192B229C9F1}" srcOrd="1" destOrd="0" presId="urn:microsoft.com/office/officeart/2005/8/layout/hProcess9"/>
    <dgm:cxn modelId="{930BE5BA-AA9A-4361-B017-FF6989DF4C3A}" type="presParOf" srcId="{1D157AA0-B890-4D53-B457-8D9D9298135C}" destId="{6FD9EF09-3A9D-49AB-B515-44617D65CFB7}" srcOrd="2" destOrd="0" presId="urn:microsoft.com/office/officeart/2005/8/layout/hProcess9"/>
    <dgm:cxn modelId="{2529109B-D513-4C8B-85E8-9EF5A64B184A}" type="presParOf" srcId="{1D157AA0-B890-4D53-B457-8D9D9298135C}" destId="{70EFBE10-6A34-4AC4-B5EE-E22E4850F9F6}" srcOrd="3" destOrd="0" presId="urn:microsoft.com/office/officeart/2005/8/layout/hProcess9"/>
    <dgm:cxn modelId="{E91C9490-B493-4197-9FDA-72EC4AB0C32D}" type="presParOf" srcId="{1D157AA0-B890-4D53-B457-8D9D9298135C}" destId="{A985A5E8-13B3-4AAA-B72F-B37619B24B68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043BD0-AEB5-4E5F-82CD-DC31DE7FE656}" type="doc">
      <dgm:prSet loTypeId="urn:microsoft.com/office/officeart/2005/8/layout/gear1" loCatId="cycle" qsTypeId="urn:microsoft.com/office/officeart/2005/8/quickstyle/simple1" qsCatId="simple" csTypeId="urn:microsoft.com/office/officeart/2005/8/colors/colorful3" csCatId="colorful" phldr="1"/>
      <dgm:spPr/>
    </dgm:pt>
    <dgm:pt modelId="{04FFA907-757F-4C9E-B8A2-5C962566509E}">
      <dgm:prSet phldrT="[文本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机器学习</a:t>
          </a:r>
        </a:p>
      </dgm:t>
    </dgm:pt>
    <dgm:pt modelId="{B224DF70-C0C5-4345-A624-AB51620F73AB}" type="parTrans" cxnId="{91A92EEE-E76D-4B16-83E7-45FF0F9B940A}">
      <dgm:prSet/>
      <dgm:spPr/>
      <dgm:t>
        <a:bodyPr/>
        <a:lstStyle/>
        <a:p>
          <a:endParaRPr lang="zh-CN" altLang="en-US"/>
        </a:p>
      </dgm:t>
    </dgm:pt>
    <dgm:pt modelId="{2041EAE1-FE13-466C-B7F6-4DF883785ADC}" type="sibTrans" cxnId="{91A92EEE-E76D-4B16-83E7-45FF0F9B940A}">
      <dgm:prSet/>
      <dgm:spPr/>
      <dgm:t>
        <a:bodyPr/>
        <a:lstStyle/>
        <a:p>
          <a:endParaRPr lang="zh-CN" altLang="en-US"/>
        </a:p>
      </dgm:t>
    </dgm:pt>
    <dgm:pt modelId="{FE4BF3D3-4F15-42C0-8B35-E798EF60EA51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小样本</a:t>
          </a:r>
        </a:p>
      </dgm:t>
    </dgm:pt>
    <dgm:pt modelId="{B7717B12-8A3B-4251-9A34-7DB37B0F621D}" type="parTrans" cxnId="{8A085426-3E99-4C04-87EE-32C986FBD738}">
      <dgm:prSet/>
      <dgm:spPr/>
      <dgm:t>
        <a:bodyPr/>
        <a:lstStyle/>
        <a:p>
          <a:endParaRPr lang="zh-CN" altLang="en-US"/>
        </a:p>
      </dgm:t>
    </dgm:pt>
    <dgm:pt modelId="{54AFB1E9-CDC4-4BF4-BFAE-61E96B378DCB}" type="sibTrans" cxnId="{8A085426-3E99-4C04-87EE-32C986FBD738}">
      <dgm:prSet/>
      <dgm:spPr/>
      <dgm:t>
        <a:bodyPr/>
        <a:lstStyle/>
        <a:p>
          <a:endParaRPr lang="zh-CN" altLang="en-US"/>
        </a:p>
      </dgm:t>
    </dgm:pt>
    <dgm:pt modelId="{D278A05C-D75D-44ED-B9BD-BDA6FDCE96C4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模式识别</a:t>
          </a:r>
        </a:p>
      </dgm:t>
    </dgm:pt>
    <dgm:pt modelId="{BEC5BDC5-A517-4D41-8673-F3C93B128392}" type="parTrans" cxnId="{B9602780-BDA6-4C85-9447-9EC3626A40E4}">
      <dgm:prSet/>
      <dgm:spPr/>
      <dgm:t>
        <a:bodyPr/>
        <a:lstStyle/>
        <a:p>
          <a:endParaRPr lang="zh-CN" altLang="en-US"/>
        </a:p>
      </dgm:t>
    </dgm:pt>
    <dgm:pt modelId="{43F0D70B-53A2-4FC3-91A2-D55A60469865}" type="sibTrans" cxnId="{B9602780-BDA6-4C85-9447-9EC3626A40E4}">
      <dgm:prSet/>
      <dgm:spPr/>
      <dgm:t>
        <a:bodyPr/>
        <a:lstStyle/>
        <a:p>
          <a:endParaRPr lang="zh-CN" altLang="en-US"/>
        </a:p>
      </dgm:t>
    </dgm:pt>
    <dgm:pt modelId="{EF23BAE2-7435-4170-9841-0525A129ECC8}" type="pres">
      <dgm:prSet presAssocID="{C6043BD0-AEB5-4E5F-82CD-DC31DE7FE656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0C2B81E8-FFBB-4D5E-9083-8C8C0A9F4562}" type="pres">
      <dgm:prSet presAssocID="{04FFA907-757F-4C9E-B8A2-5C962566509E}" presName="gear1" presStyleLbl="node1" presStyleIdx="0" presStyleCnt="3">
        <dgm:presLayoutVars>
          <dgm:chMax val="1"/>
          <dgm:bulletEnabled val="1"/>
        </dgm:presLayoutVars>
      </dgm:prSet>
      <dgm:spPr/>
    </dgm:pt>
    <dgm:pt modelId="{921F21DD-34C7-4DC9-98CA-93D884528C88}" type="pres">
      <dgm:prSet presAssocID="{04FFA907-757F-4C9E-B8A2-5C962566509E}" presName="gear1srcNode" presStyleLbl="node1" presStyleIdx="0" presStyleCnt="3"/>
      <dgm:spPr/>
    </dgm:pt>
    <dgm:pt modelId="{BD230008-80C9-4FE7-813E-F6E0D53FDE86}" type="pres">
      <dgm:prSet presAssocID="{04FFA907-757F-4C9E-B8A2-5C962566509E}" presName="gear1dstNode" presStyleLbl="node1" presStyleIdx="0" presStyleCnt="3"/>
      <dgm:spPr/>
    </dgm:pt>
    <dgm:pt modelId="{40761287-8727-4EFD-9D23-FB5887077E91}" type="pres">
      <dgm:prSet presAssocID="{FE4BF3D3-4F15-42C0-8B35-E798EF60EA51}" presName="gear2" presStyleLbl="node1" presStyleIdx="1" presStyleCnt="3">
        <dgm:presLayoutVars>
          <dgm:chMax val="1"/>
          <dgm:bulletEnabled val="1"/>
        </dgm:presLayoutVars>
      </dgm:prSet>
      <dgm:spPr/>
    </dgm:pt>
    <dgm:pt modelId="{6D6FABA9-EE06-4436-B705-F0CA6970C0A2}" type="pres">
      <dgm:prSet presAssocID="{FE4BF3D3-4F15-42C0-8B35-E798EF60EA51}" presName="gear2srcNode" presStyleLbl="node1" presStyleIdx="1" presStyleCnt="3"/>
      <dgm:spPr/>
    </dgm:pt>
    <dgm:pt modelId="{2AC719E3-D694-43FD-8D0E-BE7B9626AA19}" type="pres">
      <dgm:prSet presAssocID="{FE4BF3D3-4F15-42C0-8B35-E798EF60EA51}" presName="gear2dstNode" presStyleLbl="node1" presStyleIdx="1" presStyleCnt="3"/>
      <dgm:spPr/>
    </dgm:pt>
    <dgm:pt modelId="{FF78DF5E-6946-4A71-9361-8914706F66E3}" type="pres">
      <dgm:prSet presAssocID="{D278A05C-D75D-44ED-B9BD-BDA6FDCE96C4}" presName="gear3" presStyleLbl="node1" presStyleIdx="2" presStyleCnt="3"/>
      <dgm:spPr/>
    </dgm:pt>
    <dgm:pt modelId="{D052B964-B637-4041-90C3-0B07CAE76F1D}" type="pres">
      <dgm:prSet presAssocID="{D278A05C-D75D-44ED-B9BD-BDA6FDCE96C4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959BA770-4CCC-40AA-B431-E5F7CF9868D9}" type="pres">
      <dgm:prSet presAssocID="{D278A05C-D75D-44ED-B9BD-BDA6FDCE96C4}" presName="gear3srcNode" presStyleLbl="node1" presStyleIdx="2" presStyleCnt="3"/>
      <dgm:spPr/>
    </dgm:pt>
    <dgm:pt modelId="{657FFDF5-A4E6-442B-A316-CFC1B4299A8C}" type="pres">
      <dgm:prSet presAssocID="{D278A05C-D75D-44ED-B9BD-BDA6FDCE96C4}" presName="gear3dstNode" presStyleLbl="node1" presStyleIdx="2" presStyleCnt="3"/>
      <dgm:spPr/>
    </dgm:pt>
    <dgm:pt modelId="{C3592276-8A8F-4F42-AA6D-2A52E4BC488E}" type="pres">
      <dgm:prSet presAssocID="{2041EAE1-FE13-466C-B7F6-4DF883785ADC}" presName="connector1" presStyleLbl="sibTrans2D1" presStyleIdx="0" presStyleCnt="3"/>
      <dgm:spPr/>
    </dgm:pt>
    <dgm:pt modelId="{BC1191EC-325E-4E5F-936C-0866CA935618}" type="pres">
      <dgm:prSet presAssocID="{54AFB1E9-CDC4-4BF4-BFAE-61E96B378DCB}" presName="connector2" presStyleLbl="sibTrans2D1" presStyleIdx="1" presStyleCnt="3"/>
      <dgm:spPr/>
    </dgm:pt>
    <dgm:pt modelId="{5CDBBBFF-5464-45BD-91A4-A7C9BA2C742B}" type="pres">
      <dgm:prSet presAssocID="{43F0D70B-53A2-4FC3-91A2-D55A60469865}" presName="connector3" presStyleLbl="sibTrans2D1" presStyleIdx="2" presStyleCnt="3"/>
      <dgm:spPr/>
    </dgm:pt>
  </dgm:ptLst>
  <dgm:cxnLst>
    <dgm:cxn modelId="{F5187A00-2470-4DE2-92E6-3D64EACAC924}" type="presOf" srcId="{C6043BD0-AEB5-4E5F-82CD-DC31DE7FE656}" destId="{EF23BAE2-7435-4170-9841-0525A129ECC8}" srcOrd="0" destOrd="0" presId="urn:microsoft.com/office/officeart/2005/8/layout/gear1"/>
    <dgm:cxn modelId="{836BB900-D5CA-4BAE-8DFB-CFB4966DE66E}" type="presOf" srcId="{04FFA907-757F-4C9E-B8A2-5C962566509E}" destId="{BD230008-80C9-4FE7-813E-F6E0D53FDE86}" srcOrd="2" destOrd="0" presId="urn:microsoft.com/office/officeart/2005/8/layout/gear1"/>
    <dgm:cxn modelId="{9FADAE01-5349-4AF6-956D-6239392C5C36}" type="presOf" srcId="{D278A05C-D75D-44ED-B9BD-BDA6FDCE96C4}" destId="{657FFDF5-A4E6-442B-A316-CFC1B4299A8C}" srcOrd="3" destOrd="0" presId="urn:microsoft.com/office/officeart/2005/8/layout/gear1"/>
    <dgm:cxn modelId="{657AD30A-80D5-447B-9249-C1699192A819}" type="presOf" srcId="{FE4BF3D3-4F15-42C0-8B35-E798EF60EA51}" destId="{6D6FABA9-EE06-4436-B705-F0CA6970C0A2}" srcOrd="1" destOrd="0" presId="urn:microsoft.com/office/officeart/2005/8/layout/gear1"/>
    <dgm:cxn modelId="{827E2019-F2F7-4039-9BFD-3F234BB4FEAE}" type="presOf" srcId="{54AFB1E9-CDC4-4BF4-BFAE-61E96B378DCB}" destId="{BC1191EC-325E-4E5F-936C-0866CA935618}" srcOrd="0" destOrd="0" presId="urn:microsoft.com/office/officeart/2005/8/layout/gear1"/>
    <dgm:cxn modelId="{8A085426-3E99-4C04-87EE-32C986FBD738}" srcId="{C6043BD0-AEB5-4E5F-82CD-DC31DE7FE656}" destId="{FE4BF3D3-4F15-42C0-8B35-E798EF60EA51}" srcOrd="1" destOrd="0" parTransId="{B7717B12-8A3B-4251-9A34-7DB37B0F621D}" sibTransId="{54AFB1E9-CDC4-4BF4-BFAE-61E96B378DCB}"/>
    <dgm:cxn modelId="{A89D542F-3AF1-4D49-B1FE-0A11EB8308EB}" type="presOf" srcId="{04FFA907-757F-4C9E-B8A2-5C962566509E}" destId="{921F21DD-34C7-4DC9-98CA-93D884528C88}" srcOrd="1" destOrd="0" presId="urn:microsoft.com/office/officeart/2005/8/layout/gear1"/>
    <dgm:cxn modelId="{A299BF5D-98A0-4E12-89B6-B0C4E81FCF70}" type="presOf" srcId="{43F0D70B-53A2-4FC3-91A2-D55A60469865}" destId="{5CDBBBFF-5464-45BD-91A4-A7C9BA2C742B}" srcOrd="0" destOrd="0" presId="urn:microsoft.com/office/officeart/2005/8/layout/gear1"/>
    <dgm:cxn modelId="{96DF806B-A6AF-4FCB-930F-3D42A78827F8}" type="presOf" srcId="{FE4BF3D3-4F15-42C0-8B35-E798EF60EA51}" destId="{2AC719E3-D694-43FD-8D0E-BE7B9626AA19}" srcOrd="2" destOrd="0" presId="urn:microsoft.com/office/officeart/2005/8/layout/gear1"/>
    <dgm:cxn modelId="{B9602780-BDA6-4C85-9447-9EC3626A40E4}" srcId="{C6043BD0-AEB5-4E5F-82CD-DC31DE7FE656}" destId="{D278A05C-D75D-44ED-B9BD-BDA6FDCE96C4}" srcOrd="2" destOrd="0" parTransId="{BEC5BDC5-A517-4D41-8673-F3C93B128392}" sibTransId="{43F0D70B-53A2-4FC3-91A2-D55A60469865}"/>
    <dgm:cxn modelId="{8E5162A9-982A-4FA3-8E78-10D9B04BF7BD}" type="presOf" srcId="{D278A05C-D75D-44ED-B9BD-BDA6FDCE96C4}" destId="{959BA770-4CCC-40AA-B431-E5F7CF9868D9}" srcOrd="2" destOrd="0" presId="urn:microsoft.com/office/officeart/2005/8/layout/gear1"/>
    <dgm:cxn modelId="{01C1DFAA-EDD0-4392-B0E2-5BF8587FE44E}" type="presOf" srcId="{D278A05C-D75D-44ED-B9BD-BDA6FDCE96C4}" destId="{FF78DF5E-6946-4A71-9361-8914706F66E3}" srcOrd="0" destOrd="0" presId="urn:microsoft.com/office/officeart/2005/8/layout/gear1"/>
    <dgm:cxn modelId="{798E41CA-AE2A-4A98-BDBF-6E9FB8B94FB3}" type="presOf" srcId="{FE4BF3D3-4F15-42C0-8B35-E798EF60EA51}" destId="{40761287-8727-4EFD-9D23-FB5887077E91}" srcOrd="0" destOrd="0" presId="urn:microsoft.com/office/officeart/2005/8/layout/gear1"/>
    <dgm:cxn modelId="{1D49C3DB-B70B-400A-BCCA-9DA096926A9B}" type="presOf" srcId="{D278A05C-D75D-44ED-B9BD-BDA6FDCE96C4}" destId="{D052B964-B637-4041-90C3-0B07CAE76F1D}" srcOrd="1" destOrd="0" presId="urn:microsoft.com/office/officeart/2005/8/layout/gear1"/>
    <dgm:cxn modelId="{5233DAE8-F7EE-4D23-BC16-E3527202BA3A}" type="presOf" srcId="{2041EAE1-FE13-466C-B7F6-4DF883785ADC}" destId="{C3592276-8A8F-4F42-AA6D-2A52E4BC488E}" srcOrd="0" destOrd="0" presId="urn:microsoft.com/office/officeart/2005/8/layout/gear1"/>
    <dgm:cxn modelId="{91A92EEE-E76D-4B16-83E7-45FF0F9B940A}" srcId="{C6043BD0-AEB5-4E5F-82CD-DC31DE7FE656}" destId="{04FFA907-757F-4C9E-B8A2-5C962566509E}" srcOrd="0" destOrd="0" parTransId="{B224DF70-C0C5-4345-A624-AB51620F73AB}" sibTransId="{2041EAE1-FE13-466C-B7F6-4DF883785ADC}"/>
    <dgm:cxn modelId="{6D8F6CF8-B0D9-4FF7-ACC3-D8FC0723019A}" type="presOf" srcId="{04FFA907-757F-4C9E-B8A2-5C962566509E}" destId="{0C2B81E8-FFBB-4D5E-9083-8C8C0A9F4562}" srcOrd="0" destOrd="0" presId="urn:microsoft.com/office/officeart/2005/8/layout/gear1"/>
    <dgm:cxn modelId="{84483A80-D84E-445E-AF13-CA406C682B08}" type="presParOf" srcId="{EF23BAE2-7435-4170-9841-0525A129ECC8}" destId="{0C2B81E8-FFBB-4D5E-9083-8C8C0A9F4562}" srcOrd="0" destOrd="0" presId="urn:microsoft.com/office/officeart/2005/8/layout/gear1"/>
    <dgm:cxn modelId="{E24DDE29-331B-4A3E-AD3E-9D9E88F37734}" type="presParOf" srcId="{EF23BAE2-7435-4170-9841-0525A129ECC8}" destId="{921F21DD-34C7-4DC9-98CA-93D884528C88}" srcOrd="1" destOrd="0" presId="urn:microsoft.com/office/officeart/2005/8/layout/gear1"/>
    <dgm:cxn modelId="{13E76044-3348-45AF-8C8A-7DA5A78BF937}" type="presParOf" srcId="{EF23BAE2-7435-4170-9841-0525A129ECC8}" destId="{BD230008-80C9-4FE7-813E-F6E0D53FDE86}" srcOrd="2" destOrd="0" presId="urn:microsoft.com/office/officeart/2005/8/layout/gear1"/>
    <dgm:cxn modelId="{7BE9E38F-73BD-4117-93EB-8EB75D45CA7B}" type="presParOf" srcId="{EF23BAE2-7435-4170-9841-0525A129ECC8}" destId="{40761287-8727-4EFD-9D23-FB5887077E91}" srcOrd="3" destOrd="0" presId="urn:microsoft.com/office/officeart/2005/8/layout/gear1"/>
    <dgm:cxn modelId="{8096DC82-ABDD-41BA-9AB6-C09B0A39D0CE}" type="presParOf" srcId="{EF23BAE2-7435-4170-9841-0525A129ECC8}" destId="{6D6FABA9-EE06-4436-B705-F0CA6970C0A2}" srcOrd="4" destOrd="0" presId="urn:microsoft.com/office/officeart/2005/8/layout/gear1"/>
    <dgm:cxn modelId="{B8CCC070-ABDE-4199-964B-87FA59101734}" type="presParOf" srcId="{EF23BAE2-7435-4170-9841-0525A129ECC8}" destId="{2AC719E3-D694-43FD-8D0E-BE7B9626AA19}" srcOrd="5" destOrd="0" presId="urn:microsoft.com/office/officeart/2005/8/layout/gear1"/>
    <dgm:cxn modelId="{00C77239-75D9-4124-BC34-041E6A94FAD7}" type="presParOf" srcId="{EF23BAE2-7435-4170-9841-0525A129ECC8}" destId="{FF78DF5E-6946-4A71-9361-8914706F66E3}" srcOrd="6" destOrd="0" presId="urn:microsoft.com/office/officeart/2005/8/layout/gear1"/>
    <dgm:cxn modelId="{EED17B47-A6DC-474C-948E-0CEAB5800B7E}" type="presParOf" srcId="{EF23BAE2-7435-4170-9841-0525A129ECC8}" destId="{D052B964-B637-4041-90C3-0B07CAE76F1D}" srcOrd="7" destOrd="0" presId="urn:microsoft.com/office/officeart/2005/8/layout/gear1"/>
    <dgm:cxn modelId="{8A0BA28A-375C-4B56-B40A-AA4DD324BCFA}" type="presParOf" srcId="{EF23BAE2-7435-4170-9841-0525A129ECC8}" destId="{959BA770-4CCC-40AA-B431-E5F7CF9868D9}" srcOrd="8" destOrd="0" presId="urn:microsoft.com/office/officeart/2005/8/layout/gear1"/>
    <dgm:cxn modelId="{D1DA2701-1E22-4815-A2CA-0DE982602C65}" type="presParOf" srcId="{EF23BAE2-7435-4170-9841-0525A129ECC8}" destId="{657FFDF5-A4E6-442B-A316-CFC1B4299A8C}" srcOrd="9" destOrd="0" presId="urn:microsoft.com/office/officeart/2005/8/layout/gear1"/>
    <dgm:cxn modelId="{52D7444F-A063-43EF-9505-D202BA03A165}" type="presParOf" srcId="{EF23BAE2-7435-4170-9841-0525A129ECC8}" destId="{C3592276-8A8F-4F42-AA6D-2A52E4BC488E}" srcOrd="10" destOrd="0" presId="urn:microsoft.com/office/officeart/2005/8/layout/gear1"/>
    <dgm:cxn modelId="{384C9895-0994-4289-BA12-FCEDC1012AE0}" type="presParOf" srcId="{EF23BAE2-7435-4170-9841-0525A129ECC8}" destId="{BC1191EC-325E-4E5F-936C-0866CA935618}" srcOrd="11" destOrd="0" presId="urn:microsoft.com/office/officeart/2005/8/layout/gear1"/>
    <dgm:cxn modelId="{F58BA0C8-F3D8-4CB6-834B-6DF024FD1444}" type="presParOf" srcId="{EF23BAE2-7435-4170-9841-0525A129ECC8}" destId="{5CDBBBFF-5464-45BD-91A4-A7C9BA2C742B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7AAF23D-82A3-491B-81E9-440BE1C8274E}" type="doc">
      <dgm:prSet loTypeId="urn:microsoft.com/office/officeart/2008/layout/VerticalAccent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CF8077BF-EF89-47C5-BBD1-50014AEEF21E}">
      <dgm:prSet phldrT="[文本]" custT="1"/>
      <dgm:spPr/>
      <dgm:t>
        <a:bodyPr/>
        <a:lstStyle/>
        <a:p>
          <a:r>
            <a: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小样本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，与问题的复杂度比起来</a:t>
          </a:r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SVM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的算法的样本数相对较少</a:t>
          </a:r>
        </a:p>
      </dgm:t>
    </dgm:pt>
    <dgm:pt modelId="{A44B0CC8-9346-442A-8747-B7820AFA0431}" type="parTrans" cxnId="{5AC3B138-9B38-47EF-9367-A6C82A21922F}">
      <dgm:prSet/>
      <dgm:spPr/>
      <dgm:t>
        <a:bodyPr/>
        <a:lstStyle/>
        <a:p>
          <a:endParaRPr lang="zh-CN" altLang="en-US"/>
        </a:p>
      </dgm:t>
    </dgm:pt>
    <dgm:pt modelId="{1145F0D1-40DA-427C-A4A0-81685D4A16D8}" type="sibTrans" cxnId="{5AC3B138-9B38-47EF-9367-A6C82A21922F}">
      <dgm:prSet/>
      <dgm:spPr/>
      <dgm:t>
        <a:bodyPr/>
        <a:lstStyle/>
        <a:p>
          <a:endParaRPr lang="zh-CN" altLang="en-US"/>
        </a:p>
      </dgm:t>
    </dgm:pt>
    <dgm:pt modelId="{87DF20E3-2703-415C-9792-7EC5ECE4B246}">
      <dgm:prSet phldrT="[文本]" phldr="1"/>
      <dgm:spPr/>
      <dgm:t>
        <a:bodyPr/>
        <a:lstStyle/>
        <a:p>
          <a:endParaRPr lang="zh-CN" altLang="en-US"/>
        </a:p>
      </dgm:t>
    </dgm:pt>
    <dgm:pt modelId="{4C2FE098-1431-4AD3-9A88-5AFDFFFCB225}" type="parTrans" cxnId="{6A10BF9C-8758-40AD-ADB8-BA8B5F29EE67}">
      <dgm:prSet/>
      <dgm:spPr/>
      <dgm:t>
        <a:bodyPr/>
        <a:lstStyle/>
        <a:p>
          <a:endParaRPr lang="zh-CN" altLang="en-US"/>
        </a:p>
      </dgm:t>
    </dgm:pt>
    <dgm:pt modelId="{39BB5581-51B6-4224-81BD-A77EA688F8EF}" type="sibTrans" cxnId="{6A10BF9C-8758-40AD-ADB8-BA8B5F29EE67}">
      <dgm:prSet/>
      <dgm:spPr/>
      <dgm:t>
        <a:bodyPr/>
        <a:lstStyle/>
        <a:p>
          <a:endParaRPr lang="zh-CN" altLang="en-US"/>
        </a:p>
      </dgm:t>
    </dgm:pt>
    <dgm:pt modelId="{C5F54B48-882D-40BA-85AF-DF6BF37AA862}">
      <dgm:prSet phldrT="[文本]" custT="1"/>
      <dgm:spPr/>
      <dgm:t>
        <a:bodyPr/>
        <a:lstStyle/>
        <a:p>
          <a:r>
            <a:rPr lang="zh-CN" altLang="en-US" sz="1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识别精度高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svm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从提出到如今已经</a:t>
          </a:r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50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多年了，而且还衍生出一系列改进和扩展的算法，包括多分类</a:t>
          </a:r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SVM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等</a:t>
          </a:r>
        </a:p>
      </dgm:t>
    </dgm:pt>
    <dgm:pt modelId="{5C8044D7-03F6-449D-B2C6-51B9168B0F44}" type="parTrans" cxnId="{746759AF-B96D-46D7-B5D8-52DD4062760F}">
      <dgm:prSet/>
      <dgm:spPr/>
      <dgm:t>
        <a:bodyPr/>
        <a:lstStyle/>
        <a:p>
          <a:endParaRPr lang="zh-CN" altLang="en-US"/>
        </a:p>
      </dgm:t>
    </dgm:pt>
    <dgm:pt modelId="{04AFA66C-37CA-4CDE-8DEF-FD6B561A7678}" type="sibTrans" cxnId="{746759AF-B96D-46D7-B5D8-52DD4062760F}">
      <dgm:prSet/>
      <dgm:spPr/>
      <dgm:t>
        <a:bodyPr/>
        <a:lstStyle/>
        <a:p>
          <a:endParaRPr lang="zh-CN" altLang="en-US"/>
        </a:p>
      </dgm:t>
    </dgm:pt>
    <dgm:pt modelId="{7399E4D5-9BB6-4078-87F5-B0D9B73481C2}">
      <dgm:prSet phldrT="[文本]" phldr="1"/>
      <dgm:spPr/>
      <dgm:t>
        <a:bodyPr/>
        <a:lstStyle/>
        <a:p>
          <a:endParaRPr lang="zh-CN" altLang="en-US"/>
        </a:p>
      </dgm:t>
    </dgm:pt>
    <dgm:pt modelId="{229E7000-257D-4AFC-9DF4-D17E643EB16A}" type="parTrans" cxnId="{D9680536-EB2C-4EE4-969D-A063DC6E950F}">
      <dgm:prSet/>
      <dgm:spPr/>
      <dgm:t>
        <a:bodyPr/>
        <a:lstStyle/>
        <a:p>
          <a:endParaRPr lang="zh-CN" altLang="en-US"/>
        </a:p>
      </dgm:t>
    </dgm:pt>
    <dgm:pt modelId="{A89A20EF-AA21-4FEE-956D-29DE84B0AE84}" type="sibTrans" cxnId="{D9680536-EB2C-4EE4-969D-A063DC6E950F}">
      <dgm:prSet/>
      <dgm:spPr/>
      <dgm:t>
        <a:bodyPr/>
        <a:lstStyle/>
        <a:p>
          <a:endParaRPr lang="zh-CN" altLang="en-US"/>
        </a:p>
      </dgm:t>
    </dgm:pt>
    <dgm:pt modelId="{4CEFE32E-B875-468D-96E2-16C7C6CA4434}">
      <dgm:prSet phldrT="[文本]" custT="1"/>
      <dgm:spPr/>
      <dgm:t>
        <a:bodyPr/>
        <a:lstStyle/>
        <a:p>
          <a:r>
            <a: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识别速度快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，车牌识别正需要有较快的速度。</a:t>
          </a:r>
        </a:p>
      </dgm:t>
    </dgm:pt>
    <dgm:pt modelId="{5FB37403-46B1-48FB-8DFD-5547833992A4}" type="parTrans" cxnId="{A48598C7-8DF9-4BDC-A2AC-30F19F2AB439}">
      <dgm:prSet/>
      <dgm:spPr/>
      <dgm:t>
        <a:bodyPr/>
        <a:lstStyle/>
        <a:p>
          <a:endParaRPr lang="zh-CN" altLang="en-US"/>
        </a:p>
      </dgm:t>
    </dgm:pt>
    <dgm:pt modelId="{D01DEFEC-F250-42EB-9543-FC223C0263EB}" type="sibTrans" cxnId="{A48598C7-8DF9-4BDC-A2AC-30F19F2AB439}">
      <dgm:prSet/>
      <dgm:spPr/>
      <dgm:t>
        <a:bodyPr/>
        <a:lstStyle/>
        <a:p>
          <a:endParaRPr lang="zh-CN" altLang="en-US"/>
        </a:p>
      </dgm:t>
    </dgm:pt>
    <dgm:pt modelId="{71491468-4A9F-4278-8EAB-1FE4688E92AF}">
      <dgm:prSet phldrT="[文本]"/>
      <dgm:spPr/>
      <dgm:t>
        <a:bodyPr/>
        <a:lstStyle/>
        <a:p>
          <a:r>
            <a:rPr lang="en-US" altLang="zh-CN" dirty="0"/>
            <a:t> </a:t>
          </a:r>
          <a:endParaRPr lang="zh-CN" altLang="en-US" dirty="0"/>
        </a:p>
      </dgm:t>
    </dgm:pt>
    <dgm:pt modelId="{A45FF8E8-320D-4313-A6FF-6FF899D57CA0}" type="sibTrans" cxnId="{E0D76FC0-7065-42F3-A557-8A7428B9F411}">
      <dgm:prSet/>
      <dgm:spPr/>
      <dgm:t>
        <a:bodyPr/>
        <a:lstStyle/>
        <a:p>
          <a:endParaRPr lang="zh-CN" altLang="en-US"/>
        </a:p>
      </dgm:t>
    </dgm:pt>
    <dgm:pt modelId="{3E0731C9-C335-41B4-A806-345118563C3A}" type="parTrans" cxnId="{E0D76FC0-7065-42F3-A557-8A7428B9F411}">
      <dgm:prSet/>
      <dgm:spPr/>
      <dgm:t>
        <a:bodyPr/>
        <a:lstStyle/>
        <a:p>
          <a:endParaRPr lang="zh-CN" altLang="en-US"/>
        </a:p>
      </dgm:t>
    </dgm:pt>
    <dgm:pt modelId="{4964920B-6C92-4279-9DEC-42BFD155EE2D}" type="pres">
      <dgm:prSet presAssocID="{17AAF23D-82A3-491B-81E9-440BE1C8274E}" presName="Name0" presStyleCnt="0">
        <dgm:presLayoutVars>
          <dgm:chMax/>
          <dgm:chPref/>
          <dgm:dir/>
        </dgm:presLayoutVars>
      </dgm:prSet>
      <dgm:spPr/>
    </dgm:pt>
    <dgm:pt modelId="{EFA8CF17-6918-4D0F-AA84-9A40AEBE2EA0}" type="pres">
      <dgm:prSet presAssocID="{71491468-4A9F-4278-8EAB-1FE4688E92AF}" presName="parenttextcomposite" presStyleCnt="0"/>
      <dgm:spPr/>
    </dgm:pt>
    <dgm:pt modelId="{A1C843B9-EA59-469C-B921-19381DEFC593}" type="pres">
      <dgm:prSet presAssocID="{71491468-4A9F-4278-8EAB-1FE4688E92AF}" presName="parenttext" presStyleLbl="revTx" presStyleIdx="0" presStyleCnt="3">
        <dgm:presLayoutVars>
          <dgm:chMax/>
          <dgm:chPref val="2"/>
          <dgm:bulletEnabled val="1"/>
        </dgm:presLayoutVars>
      </dgm:prSet>
      <dgm:spPr/>
    </dgm:pt>
    <dgm:pt modelId="{C8AC1913-B7E4-45A6-A45C-1BA8F1A32745}" type="pres">
      <dgm:prSet presAssocID="{71491468-4A9F-4278-8EAB-1FE4688E92AF}" presName="composite" presStyleCnt="0"/>
      <dgm:spPr/>
    </dgm:pt>
    <dgm:pt modelId="{112D44BA-84DB-43CA-B42C-BF1A22C4AA84}" type="pres">
      <dgm:prSet presAssocID="{71491468-4A9F-4278-8EAB-1FE4688E92AF}" presName="chevron1" presStyleLbl="alignNode1" presStyleIdx="0" presStyleCnt="21"/>
      <dgm:spPr/>
    </dgm:pt>
    <dgm:pt modelId="{63539402-A964-4A19-A10E-F60BA037E8B2}" type="pres">
      <dgm:prSet presAssocID="{71491468-4A9F-4278-8EAB-1FE4688E92AF}" presName="chevron2" presStyleLbl="alignNode1" presStyleIdx="1" presStyleCnt="21"/>
      <dgm:spPr/>
    </dgm:pt>
    <dgm:pt modelId="{9E2BE27F-08CD-4863-91CC-6D841B61739A}" type="pres">
      <dgm:prSet presAssocID="{71491468-4A9F-4278-8EAB-1FE4688E92AF}" presName="chevron3" presStyleLbl="alignNode1" presStyleIdx="2" presStyleCnt="21"/>
      <dgm:spPr/>
    </dgm:pt>
    <dgm:pt modelId="{1A465D7B-D525-4173-9646-32A8D3B6188D}" type="pres">
      <dgm:prSet presAssocID="{71491468-4A9F-4278-8EAB-1FE4688E92AF}" presName="chevron4" presStyleLbl="alignNode1" presStyleIdx="3" presStyleCnt="21"/>
      <dgm:spPr/>
    </dgm:pt>
    <dgm:pt modelId="{C3993A1E-3B06-49CC-90E9-C05061477D13}" type="pres">
      <dgm:prSet presAssocID="{71491468-4A9F-4278-8EAB-1FE4688E92AF}" presName="chevron5" presStyleLbl="alignNode1" presStyleIdx="4" presStyleCnt="21"/>
      <dgm:spPr/>
    </dgm:pt>
    <dgm:pt modelId="{4749FDD5-30FE-4548-8F0F-AF3AA803DA66}" type="pres">
      <dgm:prSet presAssocID="{71491468-4A9F-4278-8EAB-1FE4688E92AF}" presName="chevron6" presStyleLbl="alignNode1" presStyleIdx="5" presStyleCnt="21"/>
      <dgm:spPr/>
    </dgm:pt>
    <dgm:pt modelId="{B45C571C-66B1-4591-8099-839991766008}" type="pres">
      <dgm:prSet presAssocID="{71491468-4A9F-4278-8EAB-1FE4688E92AF}" presName="chevron7" presStyleLbl="alignNode1" presStyleIdx="6" presStyleCnt="21"/>
      <dgm:spPr/>
    </dgm:pt>
    <dgm:pt modelId="{B3E0B368-C8D7-4040-95BB-E2FD45BE2129}" type="pres">
      <dgm:prSet presAssocID="{71491468-4A9F-4278-8EAB-1FE4688E92AF}" presName="childtext" presStyleLbl="solidFgAcc1" presStyleIdx="0" presStyleCnt="3">
        <dgm:presLayoutVars>
          <dgm:chMax/>
          <dgm:chPref val="0"/>
          <dgm:bulletEnabled val="1"/>
        </dgm:presLayoutVars>
      </dgm:prSet>
      <dgm:spPr/>
    </dgm:pt>
    <dgm:pt modelId="{C6886554-E594-4E21-8818-D7F0435FD4C7}" type="pres">
      <dgm:prSet presAssocID="{A45FF8E8-320D-4313-A6FF-6FF899D57CA0}" presName="sibTrans" presStyleCnt="0"/>
      <dgm:spPr/>
    </dgm:pt>
    <dgm:pt modelId="{15D71E4F-8238-4FFA-B6DD-A736AEE70FF9}" type="pres">
      <dgm:prSet presAssocID="{87DF20E3-2703-415C-9792-7EC5ECE4B246}" presName="parenttextcomposite" presStyleCnt="0"/>
      <dgm:spPr/>
    </dgm:pt>
    <dgm:pt modelId="{23D047BF-983B-44E6-BF73-279C5954DD8F}" type="pres">
      <dgm:prSet presAssocID="{87DF20E3-2703-415C-9792-7EC5ECE4B246}" presName="parenttext" presStyleLbl="revTx" presStyleIdx="1" presStyleCnt="3">
        <dgm:presLayoutVars>
          <dgm:chMax/>
          <dgm:chPref val="2"/>
          <dgm:bulletEnabled val="1"/>
        </dgm:presLayoutVars>
      </dgm:prSet>
      <dgm:spPr/>
    </dgm:pt>
    <dgm:pt modelId="{5BE181D8-73B5-4A04-8F46-BF2FD2C08226}" type="pres">
      <dgm:prSet presAssocID="{87DF20E3-2703-415C-9792-7EC5ECE4B246}" presName="composite" presStyleCnt="0"/>
      <dgm:spPr/>
    </dgm:pt>
    <dgm:pt modelId="{B82561B3-D8A0-4729-A41D-380D6FBD42B7}" type="pres">
      <dgm:prSet presAssocID="{87DF20E3-2703-415C-9792-7EC5ECE4B246}" presName="chevron1" presStyleLbl="alignNode1" presStyleIdx="7" presStyleCnt="21"/>
      <dgm:spPr/>
    </dgm:pt>
    <dgm:pt modelId="{D3F0CBA7-510F-4554-865C-FC2826734A90}" type="pres">
      <dgm:prSet presAssocID="{87DF20E3-2703-415C-9792-7EC5ECE4B246}" presName="chevron2" presStyleLbl="alignNode1" presStyleIdx="8" presStyleCnt="21"/>
      <dgm:spPr/>
    </dgm:pt>
    <dgm:pt modelId="{0DA7AA59-641D-44BA-BD91-C407725EAC50}" type="pres">
      <dgm:prSet presAssocID="{87DF20E3-2703-415C-9792-7EC5ECE4B246}" presName="chevron3" presStyleLbl="alignNode1" presStyleIdx="9" presStyleCnt="21"/>
      <dgm:spPr/>
    </dgm:pt>
    <dgm:pt modelId="{92746E68-B8DB-408F-AA0A-3730B7E2AB35}" type="pres">
      <dgm:prSet presAssocID="{87DF20E3-2703-415C-9792-7EC5ECE4B246}" presName="chevron4" presStyleLbl="alignNode1" presStyleIdx="10" presStyleCnt="21"/>
      <dgm:spPr/>
    </dgm:pt>
    <dgm:pt modelId="{3C6F3E7E-C4A5-40B9-A8DF-4F1B0741D11C}" type="pres">
      <dgm:prSet presAssocID="{87DF20E3-2703-415C-9792-7EC5ECE4B246}" presName="chevron5" presStyleLbl="alignNode1" presStyleIdx="11" presStyleCnt="21"/>
      <dgm:spPr/>
    </dgm:pt>
    <dgm:pt modelId="{4266FE4F-2F50-4BAE-8218-CD711EB95447}" type="pres">
      <dgm:prSet presAssocID="{87DF20E3-2703-415C-9792-7EC5ECE4B246}" presName="chevron6" presStyleLbl="alignNode1" presStyleIdx="12" presStyleCnt="21"/>
      <dgm:spPr/>
    </dgm:pt>
    <dgm:pt modelId="{44FE0ADE-DAA1-44BC-A7FF-A0BD0A6304D6}" type="pres">
      <dgm:prSet presAssocID="{87DF20E3-2703-415C-9792-7EC5ECE4B246}" presName="chevron7" presStyleLbl="alignNode1" presStyleIdx="13" presStyleCnt="21"/>
      <dgm:spPr/>
    </dgm:pt>
    <dgm:pt modelId="{57B1A094-BCBC-405B-8A12-5859C7CBF3A8}" type="pres">
      <dgm:prSet presAssocID="{87DF20E3-2703-415C-9792-7EC5ECE4B246}" presName="childtext" presStyleLbl="solidFgAcc1" presStyleIdx="1" presStyleCnt="3">
        <dgm:presLayoutVars>
          <dgm:chMax/>
          <dgm:chPref val="0"/>
          <dgm:bulletEnabled val="1"/>
        </dgm:presLayoutVars>
      </dgm:prSet>
      <dgm:spPr/>
    </dgm:pt>
    <dgm:pt modelId="{C18179CE-86D6-4086-A647-4DB9147BD733}" type="pres">
      <dgm:prSet presAssocID="{39BB5581-51B6-4224-81BD-A77EA688F8EF}" presName="sibTrans" presStyleCnt="0"/>
      <dgm:spPr/>
    </dgm:pt>
    <dgm:pt modelId="{6A665CFE-095D-4A34-BB65-2277F9DCEFEB}" type="pres">
      <dgm:prSet presAssocID="{7399E4D5-9BB6-4078-87F5-B0D9B73481C2}" presName="parenttextcomposite" presStyleCnt="0"/>
      <dgm:spPr/>
    </dgm:pt>
    <dgm:pt modelId="{4DBFFDD2-857A-4B3D-A8AA-8F4F86092087}" type="pres">
      <dgm:prSet presAssocID="{7399E4D5-9BB6-4078-87F5-B0D9B73481C2}" presName="parenttext" presStyleLbl="revTx" presStyleIdx="2" presStyleCnt="3">
        <dgm:presLayoutVars>
          <dgm:chMax/>
          <dgm:chPref val="2"/>
          <dgm:bulletEnabled val="1"/>
        </dgm:presLayoutVars>
      </dgm:prSet>
      <dgm:spPr/>
    </dgm:pt>
    <dgm:pt modelId="{A8CC818D-7046-43E3-ABE3-88EFD9AB2E54}" type="pres">
      <dgm:prSet presAssocID="{7399E4D5-9BB6-4078-87F5-B0D9B73481C2}" presName="composite" presStyleCnt="0"/>
      <dgm:spPr/>
    </dgm:pt>
    <dgm:pt modelId="{FECF59FF-D881-4AD1-B879-24338CA2272E}" type="pres">
      <dgm:prSet presAssocID="{7399E4D5-9BB6-4078-87F5-B0D9B73481C2}" presName="chevron1" presStyleLbl="alignNode1" presStyleIdx="14" presStyleCnt="21"/>
      <dgm:spPr/>
    </dgm:pt>
    <dgm:pt modelId="{9FF8F4C2-0766-43FA-BB8A-AC1519671026}" type="pres">
      <dgm:prSet presAssocID="{7399E4D5-9BB6-4078-87F5-B0D9B73481C2}" presName="chevron2" presStyleLbl="alignNode1" presStyleIdx="15" presStyleCnt="21"/>
      <dgm:spPr/>
    </dgm:pt>
    <dgm:pt modelId="{22CEAAC4-9BAE-4556-A5E2-90280F4EC43D}" type="pres">
      <dgm:prSet presAssocID="{7399E4D5-9BB6-4078-87F5-B0D9B73481C2}" presName="chevron3" presStyleLbl="alignNode1" presStyleIdx="16" presStyleCnt="21"/>
      <dgm:spPr/>
    </dgm:pt>
    <dgm:pt modelId="{793ADFFF-C875-4A4D-8906-99F8CCB80B51}" type="pres">
      <dgm:prSet presAssocID="{7399E4D5-9BB6-4078-87F5-B0D9B73481C2}" presName="chevron4" presStyleLbl="alignNode1" presStyleIdx="17" presStyleCnt="21"/>
      <dgm:spPr/>
    </dgm:pt>
    <dgm:pt modelId="{B1CA9E8D-2FC5-45CE-9AAB-2B63475498C1}" type="pres">
      <dgm:prSet presAssocID="{7399E4D5-9BB6-4078-87F5-B0D9B73481C2}" presName="chevron5" presStyleLbl="alignNode1" presStyleIdx="18" presStyleCnt="21"/>
      <dgm:spPr/>
    </dgm:pt>
    <dgm:pt modelId="{692C4431-8A0F-4944-B1DB-0026A799F377}" type="pres">
      <dgm:prSet presAssocID="{7399E4D5-9BB6-4078-87F5-B0D9B73481C2}" presName="chevron6" presStyleLbl="alignNode1" presStyleIdx="19" presStyleCnt="21"/>
      <dgm:spPr/>
    </dgm:pt>
    <dgm:pt modelId="{DFBFCE59-D1C0-4F47-B69B-982E49CB6951}" type="pres">
      <dgm:prSet presAssocID="{7399E4D5-9BB6-4078-87F5-B0D9B73481C2}" presName="chevron7" presStyleLbl="alignNode1" presStyleIdx="20" presStyleCnt="21"/>
      <dgm:spPr/>
    </dgm:pt>
    <dgm:pt modelId="{BC47D66A-41AA-492C-A65A-69DD27DF4B18}" type="pres">
      <dgm:prSet presAssocID="{7399E4D5-9BB6-4078-87F5-B0D9B73481C2}" presName="childtext" presStyleLbl="solidFgAcc1" presStyleIdx="2" presStyleCnt="3">
        <dgm:presLayoutVars>
          <dgm:chMax/>
          <dgm:chPref val="0"/>
          <dgm:bulletEnabled val="1"/>
        </dgm:presLayoutVars>
      </dgm:prSet>
      <dgm:spPr/>
    </dgm:pt>
  </dgm:ptLst>
  <dgm:cxnLst>
    <dgm:cxn modelId="{4DA4E101-B7D1-421C-804D-B492867BD5A5}" type="presOf" srcId="{87DF20E3-2703-415C-9792-7EC5ECE4B246}" destId="{23D047BF-983B-44E6-BF73-279C5954DD8F}" srcOrd="0" destOrd="0" presId="urn:microsoft.com/office/officeart/2008/layout/VerticalAccentList"/>
    <dgm:cxn modelId="{D9680536-EB2C-4EE4-969D-A063DC6E950F}" srcId="{17AAF23D-82A3-491B-81E9-440BE1C8274E}" destId="{7399E4D5-9BB6-4078-87F5-B0D9B73481C2}" srcOrd="2" destOrd="0" parTransId="{229E7000-257D-4AFC-9DF4-D17E643EB16A}" sibTransId="{A89A20EF-AA21-4FEE-956D-29DE84B0AE84}"/>
    <dgm:cxn modelId="{5AC3B138-9B38-47EF-9367-A6C82A21922F}" srcId="{71491468-4A9F-4278-8EAB-1FE4688E92AF}" destId="{CF8077BF-EF89-47C5-BBD1-50014AEEF21E}" srcOrd="0" destOrd="0" parTransId="{A44B0CC8-9346-442A-8747-B7820AFA0431}" sibTransId="{1145F0D1-40DA-427C-A4A0-81685D4A16D8}"/>
    <dgm:cxn modelId="{024B827C-24AF-48B1-B934-65CF4B36D82F}" type="presOf" srcId="{71491468-4A9F-4278-8EAB-1FE4688E92AF}" destId="{A1C843B9-EA59-469C-B921-19381DEFC593}" srcOrd="0" destOrd="0" presId="urn:microsoft.com/office/officeart/2008/layout/VerticalAccentList"/>
    <dgm:cxn modelId="{B10AF77E-B76C-43E7-AE82-278FCA8765AD}" type="presOf" srcId="{4CEFE32E-B875-468D-96E2-16C7C6CA4434}" destId="{BC47D66A-41AA-492C-A65A-69DD27DF4B18}" srcOrd="0" destOrd="0" presId="urn:microsoft.com/office/officeart/2008/layout/VerticalAccentList"/>
    <dgm:cxn modelId="{6A10BF9C-8758-40AD-ADB8-BA8B5F29EE67}" srcId="{17AAF23D-82A3-491B-81E9-440BE1C8274E}" destId="{87DF20E3-2703-415C-9792-7EC5ECE4B246}" srcOrd="1" destOrd="0" parTransId="{4C2FE098-1431-4AD3-9A88-5AFDFFFCB225}" sibTransId="{39BB5581-51B6-4224-81BD-A77EA688F8EF}"/>
    <dgm:cxn modelId="{746759AF-B96D-46D7-B5D8-52DD4062760F}" srcId="{87DF20E3-2703-415C-9792-7EC5ECE4B246}" destId="{C5F54B48-882D-40BA-85AF-DF6BF37AA862}" srcOrd="0" destOrd="0" parTransId="{5C8044D7-03F6-449D-B2C6-51B9168B0F44}" sibTransId="{04AFA66C-37CA-4CDE-8DEF-FD6B561A7678}"/>
    <dgm:cxn modelId="{57B06CB5-CBF5-439E-9E0C-C832F4211B37}" type="presOf" srcId="{C5F54B48-882D-40BA-85AF-DF6BF37AA862}" destId="{57B1A094-BCBC-405B-8A12-5859C7CBF3A8}" srcOrd="0" destOrd="0" presId="urn:microsoft.com/office/officeart/2008/layout/VerticalAccentList"/>
    <dgm:cxn modelId="{E0D76FC0-7065-42F3-A557-8A7428B9F411}" srcId="{17AAF23D-82A3-491B-81E9-440BE1C8274E}" destId="{71491468-4A9F-4278-8EAB-1FE4688E92AF}" srcOrd="0" destOrd="0" parTransId="{3E0731C9-C335-41B4-A806-345118563C3A}" sibTransId="{A45FF8E8-320D-4313-A6FF-6FF899D57CA0}"/>
    <dgm:cxn modelId="{A48598C7-8DF9-4BDC-A2AC-30F19F2AB439}" srcId="{7399E4D5-9BB6-4078-87F5-B0D9B73481C2}" destId="{4CEFE32E-B875-468D-96E2-16C7C6CA4434}" srcOrd="0" destOrd="0" parTransId="{5FB37403-46B1-48FB-8DFD-5547833992A4}" sibTransId="{D01DEFEC-F250-42EB-9543-FC223C0263EB}"/>
    <dgm:cxn modelId="{77A159CA-415F-44B9-830E-5FD8ADECB02C}" type="presOf" srcId="{7399E4D5-9BB6-4078-87F5-B0D9B73481C2}" destId="{4DBFFDD2-857A-4B3D-A8AA-8F4F86092087}" srcOrd="0" destOrd="0" presId="urn:microsoft.com/office/officeart/2008/layout/VerticalAccentList"/>
    <dgm:cxn modelId="{668F25E3-5AD2-4438-A953-789BAC8752B7}" type="presOf" srcId="{CF8077BF-EF89-47C5-BBD1-50014AEEF21E}" destId="{B3E0B368-C8D7-4040-95BB-E2FD45BE2129}" srcOrd="0" destOrd="0" presId="urn:microsoft.com/office/officeart/2008/layout/VerticalAccentList"/>
    <dgm:cxn modelId="{8A3E28F3-01D0-45B2-A1D2-843402FED462}" type="presOf" srcId="{17AAF23D-82A3-491B-81E9-440BE1C8274E}" destId="{4964920B-6C92-4279-9DEC-42BFD155EE2D}" srcOrd="0" destOrd="0" presId="urn:microsoft.com/office/officeart/2008/layout/VerticalAccentList"/>
    <dgm:cxn modelId="{07E939DB-31A0-4C8E-A16D-4388290A44E6}" type="presParOf" srcId="{4964920B-6C92-4279-9DEC-42BFD155EE2D}" destId="{EFA8CF17-6918-4D0F-AA84-9A40AEBE2EA0}" srcOrd="0" destOrd="0" presId="urn:microsoft.com/office/officeart/2008/layout/VerticalAccentList"/>
    <dgm:cxn modelId="{D8B8F361-9B33-44DD-8534-36FAEE44F93D}" type="presParOf" srcId="{EFA8CF17-6918-4D0F-AA84-9A40AEBE2EA0}" destId="{A1C843B9-EA59-469C-B921-19381DEFC593}" srcOrd="0" destOrd="0" presId="urn:microsoft.com/office/officeart/2008/layout/VerticalAccentList"/>
    <dgm:cxn modelId="{CD022714-281C-4941-A5C6-68F4B9B33CF3}" type="presParOf" srcId="{4964920B-6C92-4279-9DEC-42BFD155EE2D}" destId="{C8AC1913-B7E4-45A6-A45C-1BA8F1A32745}" srcOrd="1" destOrd="0" presId="urn:microsoft.com/office/officeart/2008/layout/VerticalAccentList"/>
    <dgm:cxn modelId="{16D19D02-8047-4592-B034-4C4BEE6322B4}" type="presParOf" srcId="{C8AC1913-B7E4-45A6-A45C-1BA8F1A32745}" destId="{112D44BA-84DB-43CA-B42C-BF1A22C4AA84}" srcOrd="0" destOrd="0" presId="urn:microsoft.com/office/officeart/2008/layout/VerticalAccentList"/>
    <dgm:cxn modelId="{54416C1A-F887-4047-90EB-FB21FF26FA0F}" type="presParOf" srcId="{C8AC1913-B7E4-45A6-A45C-1BA8F1A32745}" destId="{63539402-A964-4A19-A10E-F60BA037E8B2}" srcOrd="1" destOrd="0" presId="urn:microsoft.com/office/officeart/2008/layout/VerticalAccentList"/>
    <dgm:cxn modelId="{05D4CA7E-6A25-4CA1-A3D2-84E5D75EF98E}" type="presParOf" srcId="{C8AC1913-B7E4-45A6-A45C-1BA8F1A32745}" destId="{9E2BE27F-08CD-4863-91CC-6D841B61739A}" srcOrd="2" destOrd="0" presId="urn:microsoft.com/office/officeart/2008/layout/VerticalAccentList"/>
    <dgm:cxn modelId="{6E41A591-EDCC-41E8-8986-F302DA3CE9FB}" type="presParOf" srcId="{C8AC1913-B7E4-45A6-A45C-1BA8F1A32745}" destId="{1A465D7B-D525-4173-9646-32A8D3B6188D}" srcOrd="3" destOrd="0" presId="urn:microsoft.com/office/officeart/2008/layout/VerticalAccentList"/>
    <dgm:cxn modelId="{BAD08AB7-92A6-42F0-B4E0-0D36319C2506}" type="presParOf" srcId="{C8AC1913-B7E4-45A6-A45C-1BA8F1A32745}" destId="{C3993A1E-3B06-49CC-90E9-C05061477D13}" srcOrd="4" destOrd="0" presId="urn:microsoft.com/office/officeart/2008/layout/VerticalAccentList"/>
    <dgm:cxn modelId="{BBEF453B-FE5C-4BCD-8391-1982C1F4913F}" type="presParOf" srcId="{C8AC1913-B7E4-45A6-A45C-1BA8F1A32745}" destId="{4749FDD5-30FE-4548-8F0F-AF3AA803DA66}" srcOrd="5" destOrd="0" presId="urn:microsoft.com/office/officeart/2008/layout/VerticalAccentList"/>
    <dgm:cxn modelId="{780F08C1-70A5-4280-B1ED-F0AA3FF3FA50}" type="presParOf" srcId="{C8AC1913-B7E4-45A6-A45C-1BA8F1A32745}" destId="{B45C571C-66B1-4591-8099-839991766008}" srcOrd="6" destOrd="0" presId="urn:microsoft.com/office/officeart/2008/layout/VerticalAccentList"/>
    <dgm:cxn modelId="{9BCAD4CB-52D5-4574-BC19-D4B9DE2555E5}" type="presParOf" srcId="{C8AC1913-B7E4-45A6-A45C-1BA8F1A32745}" destId="{B3E0B368-C8D7-4040-95BB-E2FD45BE2129}" srcOrd="7" destOrd="0" presId="urn:microsoft.com/office/officeart/2008/layout/VerticalAccentList"/>
    <dgm:cxn modelId="{CF6024B9-0D7E-4F83-9D44-D4C09A951CCD}" type="presParOf" srcId="{4964920B-6C92-4279-9DEC-42BFD155EE2D}" destId="{C6886554-E594-4E21-8818-D7F0435FD4C7}" srcOrd="2" destOrd="0" presId="urn:microsoft.com/office/officeart/2008/layout/VerticalAccentList"/>
    <dgm:cxn modelId="{AE368761-08CF-49FD-8FC7-2E719EF52C7C}" type="presParOf" srcId="{4964920B-6C92-4279-9DEC-42BFD155EE2D}" destId="{15D71E4F-8238-4FFA-B6DD-A736AEE70FF9}" srcOrd="3" destOrd="0" presId="urn:microsoft.com/office/officeart/2008/layout/VerticalAccentList"/>
    <dgm:cxn modelId="{86F51388-F9F3-416A-B28D-13F241F8A19F}" type="presParOf" srcId="{15D71E4F-8238-4FFA-B6DD-A736AEE70FF9}" destId="{23D047BF-983B-44E6-BF73-279C5954DD8F}" srcOrd="0" destOrd="0" presId="urn:microsoft.com/office/officeart/2008/layout/VerticalAccentList"/>
    <dgm:cxn modelId="{67AB8030-1F3B-4D08-BF73-EACFABF16DB3}" type="presParOf" srcId="{4964920B-6C92-4279-9DEC-42BFD155EE2D}" destId="{5BE181D8-73B5-4A04-8F46-BF2FD2C08226}" srcOrd="4" destOrd="0" presId="urn:microsoft.com/office/officeart/2008/layout/VerticalAccentList"/>
    <dgm:cxn modelId="{8F5AEED3-FAA4-483B-B949-C32EB2060939}" type="presParOf" srcId="{5BE181D8-73B5-4A04-8F46-BF2FD2C08226}" destId="{B82561B3-D8A0-4729-A41D-380D6FBD42B7}" srcOrd="0" destOrd="0" presId="urn:microsoft.com/office/officeart/2008/layout/VerticalAccentList"/>
    <dgm:cxn modelId="{D4274F76-2F8D-4446-87D4-A43F64A3C86F}" type="presParOf" srcId="{5BE181D8-73B5-4A04-8F46-BF2FD2C08226}" destId="{D3F0CBA7-510F-4554-865C-FC2826734A90}" srcOrd="1" destOrd="0" presId="urn:microsoft.com/office/officeart/2008/layout/VerticalAccentList"/>
    <dgm:cxn modelId="{87A50BCC-6C33-48DF-9F45-733BACA5B61E}" type="presParOf" srcId="{5BE181D8-73B5-4A04-8F46-BF2FD2C08226}" destId="{0DA7AA59-641D-44BA-BD91-C407725EAC50}" srcOrd="2" destOrd="0" presId="urn:microsoft.com/office/officeart/2008/layout/VerticalAccentList"/>
    <dgm:cxn modelId="{D99BAE7C-7F83-488C-9669-C04793779BA6}" type="presParOf" srcId="{5BE181D8-73B5-4A04-8F46-BF2FD2C08226}" destId="{92746E68-B8DB-408F-AA0A-3730B7E2AB35}" srcOrd="3" destOrd="0" presId="urn:microsoft.com/office/officeart/2008/layout/VerticalAccentList"/>
    <dgm:cxn modelId="{BB506A79-21F1-4061-A483-0A156BDF2297}" type="presParOf" srcId="{5BE181D8-73B5-4A04-8F46-BF2FD2C08226}" destId="{3C6F3E7E-C4A5-40B9-A8DF-4F1B0741D11C}" srcOrd="4" destOrd="0" presId="urn:microsoft.com/office/officeart/2008/layout/VerticalAccentList"/>
    <dgm:cxn modelId="{04AAF423-F393-4B93-B23F-F602084D39E2}" type="presParOf" srcId="{5BE181D8-73B5-4A04-8F46-BF2FD2C08226}" destId="{4266FE4F-2F50-4BAE-8218-CD711EB95447}" srcOrd="5" destOrd="0" presId="urn:microsoft.com/office/officeart/2008/layout/VerticalAccentList"/>
    <dgm:cxn modelId="{03157D65-D158-4029-BE09-E1D81E427030}" type="presParOf" srcId="{5BE181D8-73B5-4A04-8F46-BF2FD2C08226}" destId="{44FE0ADE-DAA1-44BC-A7FF-A0BD0A6304D6}" srcOrd="6" destOrd="0" presId="urn:microsoft.com/office/officeart/2008/layout/VerticalAccentList"/>
    <dgm:cxn modelId="{CFB96344-049B-4A1D-B1B1-13AC5158C1E0}" type="presParOf" srcId="{5BE181D8-73B5-4A04-8F46-BF2FD2C08226}" destId="{57B1A094-BCBC-405B-8A12-5859C7CBF3A8}" srcOrd="7" destOrd="0" presId="urn:microsoft.com/office/officeart/2008/layout/VerticalAccentList"/>
    <dgm:cxn modelId="{CAB9ADCD-E3B4-488B-832C-AE6EAC1BA71F}" type="presParOf" srcId="{4964920B-6C92-4279-9DEC-42BFD155EE2D}" destId="{C18179CE-86D6-4086-A647-4DB9147BD733}" srcOrd="5" destOrd="0" presId="urn:microsoft.com/office/officeart/2008/layout/VerticalAccentList"/>
    <dgm:cxn modelId="{7202D2CD-790B-42E2-9E84-AF9F2FE1A8D1}" type="presParOf" srcId="{4964920B-6C92-4279-9DEC-42BFD155EE2D}" destId="{6A665CFE-095D-4A34-BB65-2277F9DCEFEB}" srcOrd="6" destOrd="0" presId="urn:microsoft.com/office/officeart/2008/layout/VerticalAccentList"/>
    <dgm:cxn modelId="{506909E6-8979-4C33-BD86-59BDFD4DCB1A}" type="presParOf" srcId="{6A665CFE-095D-4A34-BB65-2277F9DCEFEB}" destId="{4DBFFDD2-857A-4B3D-A8AA-8F4F86092087}" srcOrd="0" destOrd="0" presId="urn:microsoft.com/office/officeart/2008/layout/VerticalAccentList"/>
    <dgm:cxn modelId="{36C6354D-8E97-4220-9797-D7A39D8D50CE}" type="presParOf" srcId="{4964920B-6C92-4279-9DEC-42BFD155EE2D}" destId="{A8CC818D-7046-43E3-ABE3-88EFD9AB2E54}" srcOrd="7" destOrd="0" presId="urn:microsoft.com/office/officeart/2008/layout/VerticalAccentList"/>
    <dgm:cxn modelId="{DEB42EE2-A761-43CE-BD01-35772F9D4FAB}" type="presParOf" srcId="{A8CC818D-7046-43E3-ABE3-88EFD9AB2E54}" destId="{FECF59FF-D881-4AD1-B879-24338CA2272E}" srcOrd="0" destOrd="0" presId="urn:microsoft.com/office/officeart/2008/layout/VerticalAccentList"/>
    <dgm:cxn modelId="{AEE624DF-D8C0-4EDC-B862-78C663CBA5C3}" type="presParOf" srcId="{A8CC818D-7046-43E3-ABE3-88EFD9AB2E54}" destId="{9FF8F4C2-0766-43FA-BB8A-AC1519671026}" srcOrd="1" destOrd="0" presId="urn:microsoft.com/office/officeart/2008/layout/VerticalAccentList"/>
    <dgm:cxn modelId="{453E1D86-BE8F-4210-9792-F3FD7DF94333}" type="presParOf" srcId="{A8CC818D-7046-43E3-ABE3-88EFD9AB2E54}" destId="{22CEAAC4-9BAE-4556-A5E2-90280F4EC43D}" srcOrd="2" destOrd="0" presId="urn:microsoft.com/office/officeart/2008/layout/VerticalAccentList"/>
    <dgm:cxn modelId="{4853FDE6-0EB8-42B0-86B0-08695DDA3450}" type="presParOf" srcId="{A8CC818D-7046-43E3-ABE3-88EFD9AB2E54}" destId="{793ADFFF-C875-4A4D-8906-99F8CCB80B51}" srcOrd="3" destOrd="0" presId="urn:microsoft.com/office/officeart/2008/layout/VerticalAccentList"/>
    <dgm:cxn modelId="{C6228319-B757-450B-B55F-7502A4979464}" type="presParOf" srcId="{A8CC818D-7046-43E3-ABE3-88EFD9AB2E54}" destId="{B1CA9E8D-2FC5-45CE-9AAB-2B63475498C1}" srcOrd="4" destOrd="0" presId="urn:microsoft.com/office/officeart/2008/layout/VerticalAccentList"/>
    <dgm:cxn modelId="{ACCC92F8-F813-4B10-BA2D-3C1429F1DBC8}" type="presParOf" srcId="{A8CC818D-7046-43E3-ABE3-88EFD9AB2E54}" destId="{692C4431-8A0F-4944-B1DB-0026A799F377}" srcOrd="5" destOrd="0" presId="urn:microsoft.com/office/officeart/2008/layout/VerticalAccentList"/>
    <dgm:cxn modelId="{9E4823A9-CE9B-45A0-A01A-EF3400036714}" type="presParOf" srcId="{A8CC818D-7046-43E3-ABE3-88EFD9AB2E54}" destId="{DFBFCE59-D1C0-4F47-B69B-982E49CB6951}" srcOrd="6" destOrd="0" presId="urn:microsoft.com/office/officeart/2008/layout/VerticalAccentList"/>
    <dgm:cxn modelId="{BBA780E2-266E-4357-87B3-6706A90BAA06}" type="presParOf" srcId="{A8CC818D-7046-43E3-ABE3-88EFD9AB2E54}" destId="{BC47D66A-41AA-492C-A65A-69DD27DF4B18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B39F104-8F70-4713-B200-023C9CCACE4F}" type="doc">
      <dgm:prSet loTypeId="urn:microsoft.com/office/officeart/2005/8/layout/hProcess4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D28348D9-F707-4CBF-A5EB-EBDC7748B13C}">
      <dgm:prSet phldrT="[文本]"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抗扭斜</a:t>
          </a:r>
        </a:p>
      </dgm:t>
    </dgm:pt>
    <dgm:pt modelId="{F15A4046-D3F8-4F38-8CC0-CCB196531CFF}" type="parTrans" cxnId="{E82B93BB-3F83-4204-B3EE-452951D18065}">
      <dgm:prSet/>
      <dgm:spPr/>
      <dgm:t>
        <a:bodyPr/>
        <a:lstStyle/>
        <a:p>
          <a:endParaRPr lang="zh-CN" altLang="en-US"/>
        </a:p>
      </dgm:t>
    </dgm:pt>
    <dgm:pt modelId="{CA8499C7-8F81-443B-A2FD-AAE3871B9D63}" type="sibTrans" cxnId="{E82B93BB-3F83-4204-B3EE-452951D18065}">
      <dgm:prSet/>
      <dgm:spPr/>
      <dgm:t>
        <a:bodyPr/>
        <a:lstStyle/>
        <a:p>
          <a:endParaRPr lang="zh-CN" altLang="en-US"/>
        </a:p>
      </dgm:t>
    </dgm:pt>
    <dgm:pt modelId="{1CAC9C12-47C1-4F3F-B875-9BF9A569926D}">
      <dgm:prSet phldrT="[文本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根据给出的中心距计算偏斜度。</a:t>
          </a:r>
        </a:p>
      </dgm:t>
    </dgm:pt>
    <dgm:pt modelId="{9554134B-95B9-4506-9DDD-4165ADC76652}" type="parTrans" cxnId="{09A6E178-62DA-4EF2-8A76-BE3F557100D7}">
      <dgm:prSet/>
      <dgm:spPr/>
      <dgm:t>
        <a:bodyPr/>
        <a:lstStyle/>
        <a:p>
          <a:endParaRPr lang="zh-CN" altLang="en-US"/>
        </a:p>
      </dgm:t>
    </dgm:pt>
    <dgm:pt modelId="{2F03B7F2-A23A-440E-B575-F15A24213A02}" type="sibTrans" cxnId="{09A6E178-62DA-4EF2-8A76-BE3F557100D7}">
      <dgm:prSet/>
      <dgm:spPr/>
      <dgm:t>
        <a:bodyPr/>
        <a:lstStyle/>
        <a:p>
          <a:endParaRPr lang="zh-CN" altLang="en-US"/>
        </a:p>
      </dgm:t>
    </dgm:pt>
    <dgm:pt modelId="{3D4D3B7F-1F7C-45CC-B50B-A43FE26CED45}">
      <dgm:prSet phldrT="[文本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然后计算</a:t>
          </a:r>
          <a:r>
            <a:rPr lang="zh-CN" altLang="en-US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仿射变换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以校正偏斜</a:t>
          </a:r>
        </a:p>
      </dgm:t>
    </dgm:pt>
    <dgm:pt modelId="{35BE634E-F7C5-400C-B6CD-8BAF0BC69342}" type="parTrans" cxnId="{F1E489DD-C687-443C-AD3C-89D7F97C6A74}">
      <dgm:prSet/>
      <dgm:spPr/>
      <dgm:t>
        <a:bodyPr/>
        <a:lstStyle/>
        <a:p>
          <a:endParaRPr lang="zh-CN" altLang="en-US"/>
        </a:p>
      </dgm:t>
    </dgm:pt>
    <dgm:pt modelId="{120F98CA-F976-417B-B28A-477E5478554A}" type="sibTrans" cxnId="{F1E489DD-C687-443C-AD3C-89D7F97C6A74}">
      <dgm:prSet/>
      <dgm:spPr/>
      <dgm:t>
        <a:bodyPr/>
        <a:lstStyle/>
        <a:p>
          <a:endParaRPr lang="zh-CN" altLang="en-US"/>
        </a:p>
      </dgm:t>
    </dgm:pt>
    <dgm:pt modelId="{C08DFE0D-7500-4D63-ABA8-41EE4D398A65}">
      <dgm:prSet phldrT="[文本]"/>
      <dgm:spPr/>
      <dgm:t>
        <a:bodyPr/>
        <a:lstStyle/>
        <a:p>
          <a:r>
            <a:rPr lang="zh-CN" altLang="en-US" dirty="0"/>
            <a:t>计算</a:t>
          </a:r>
          <a:r>
            <a:rPr lang="en-US" altLang="zh-CN" dirty="0"/>
            <a:t>HOG</a:t>
          </a:r>
          <a:r>
            <a:rPr lang="zh-CN" altLang="en-US" dirty="0"/>
            <a:t>描述符</a:t>
          </a:r>
        </a:p>
      </dgm:t>
    </dgm:pt>
    <dgm:pt modelId="{A7E85347-60AF-4964-A937-C316DBE0915C}" type="parTrans" cxnId="{50FDEBC6-B246-458C-9F5E-3AFB2CE0BA71}">
      <dgm:prSet/>
      <dgm:spPr/>
      <dgm:t>
        <a:bodyPr/>
        <a:lstStyle/>
        <a:p>
          <a:endParaRPr lang="zh-CN" altLang="en-US"/>
        </a:p>
      </dgm:t>
    </dgm:pt>
    <dgm:pt modelId="{878F6629-18F3-476D-A012-D7A368A85888}" type="sibTrans" cxnId="{50FDEBC6-B246-458C-9F5E-3AFB2CE0BA71}">
      <dgm:prSet/>
      <dgm:spPr/>
      <dgm:t>
        <a:bodyPr/>
        <a:lstStyle/>
        <a:p>
          <a:endParaRPr lang="zh-CN" altLang="en-US"/>
        </a:p>
      </dgm:t>
    </dgm:pt>
    <dgm:pt modelId="{B8F10340-0D63-43D8-8312-AEFC40C399D3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画出车牌的灰度图像</a:t>
          </a:r>
        </a:p>
      </dgm:t>
    </dgm:pt>
    <dgm:pt modelId="{C3D3A9E1-5C29-49AD-87E7-14A82331ABE2}" type="parTrans" cxnId="{2A4FA1C0-6DAD-4009-95BD-C1FC62B0917D}">
      <dgm:prSet/>
      <dgm:spPr/>
      <dgm:t>
        <a:bodyPr/>
        <a:lstStyle/>
        <a:p>
          <a:endParaRPr lang="zh-CN" altLang="en-US"/>
        </a:p>
      </dgm:t>
    </dgm:pt>
    <dgm:pt modelId="{D4767237-CF19-4719-9903-4C5DD3B54167}" type="sibTrans" cxnId="{2A4FA1C0-6DAD-4009-95BD-C1FC62B0917D}">
      <dgm:prSet/>
      <dgm:spPr/>
      <dgm:t>
        <a:bodyPr/>
        <a:lstStyle/>
        <a:p>
          <a:endParaRPr lang="zh-CN" altLang="en-US"/>
        </a:p>
      </dgm:t>
    </dgm:pt>
    <dgm:pt modelId="{96C41813-8D3D-4C9C-8C97-0CE92D0431A1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将灰度图像的特征向量作为</a:t>
          </a:r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HOG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描述符的使用特征</a:t>
          </a:r>
        </a:p>
      </dgm:t>
    </dgm:pt>
    <dgm:pt modelId="{08843092-0483-4AC1-93E2-1E3A2A00C61C}" type="parTrans" cxnId="{CA9ACBD4-E4C8-4A4B-8172-A86D8E3C9A04}">
      <dgm:prSet/>
      <dgm:spPr/>
      <dgm:t>
        <a:bodyPr/>
        <a:lstStyle/>
        <a:p>
          <a:endParaRPr lang="zh-CN" altLang="en-US"/>
        </a:p>
      </dgm:t>
    </dgm:pt>
    <dgm:pt modelId="{C6869BDE-AD58-413E-8D98-B9945588C0BC}" type="sibTrans" cxnId="{CA9ACBD4-E4C8-4A4B-8172-A86D8E3C9A04}">
      <dgm:prSet/>
      <dgm:spPr/>
      <dgm:t>
        <a:bodyPr/>
        <a:lstStyle/>
        <a:p>
          <a:endParaRPr lang="zh-CN" altLang="en-US"/>
        </a:p>
      </dgm:t>
    </dgm:pt>
    <dgm:pt modelId="{979F9550-6415-4FC8-9775-FEC34D6AB919}">
      <dgm:prSet phldrT="[文本]"/>
      <dgm:spPr/>
      <dgm:t>
        <a:bodyPr/>
        <a:lstStyle/>
        <a:p>
          <a:r>
            <a:rPr lang="zh-CN" altLang="en-US" dirty="0"/>
            <a:t>训练模型</a:t>
          </a:r>
        </a:p>
      </dgm:t>
    </dgm:pt>
    <dgm:pt modelId="{B7BBAA4E-0C51-403C-94A4-56CB94194B5E}" type="parTrans" cxnId="{03C3FC22-35E4-4172-A884-B77691639C89}">
      <dgm:prSet/>
      <dgm:spPr/>
      <dgm:t>
        <a:bodyPr/>
        <a:lstStyle/>
        <a:p>
          <a:endParaRPr lang="zh-CN" altLang="en-US"/>
        </a:p>
      </dgm:t>
    </dgm:pt>
    <dgm:pt modelId="{044DFEEE-1438-4837-B099-522AADA60FD0}" type="sibTrans" cxnId="{03C3FC22-35E4-4172-A884-B77691639C89}">
      <dgm:prSet/>
      <dgm:spPr/>
      <dgm:t>
        <a:bodyPr/>
        <a:lstStyle/>
        <a:p>
          <a:endParaRPr lang="zh-CN" altLang="en-US"/>
        </a:p>
      </dgm:t>
    </dgm:pt>
    <dgm:pt modelId="{BFE1E9A0-6ECB-4A92-858B-F867C23653D7}">
      <dgm:prSet phldrT="[文本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直接使用</a:t>
          </a:r>
          <a:r>
            <a:rPr lang="en-US" altLang="zh-CN" sz="16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opencv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官网上的训练数据或者根据它上面的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sample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找数据重新训练</a:t>
          </a:r>
        </a:p>
      </dgm:t>
    </dgm:pt>
    <dgm:pt modelId="{879C764F-64A8-48F9-9050-BE8FCAC31BA8}" type="parTrans" cxnId="{A2B6AFE7-DEAF-48F8-9DD0-D7223304A5B0}">
      <dgm:prSet/>
      <dgm:spPr/>
      <dgm:t>
        <a:bodyPr/>
        <a:lstStyle/>
        <a:p>
          <a:endParaRPr lang="zh-CN" altLang="en-US"/>
        </a:p>
      </dgm:t>
    </dgm:pt>
    <dgm:pt modelId="{E8C7B780-1C73-4176-8AC2-32F7FEE8402A}" type="sibTrans" cxnId="{A2B6AFE7-DEAF-48F8-9DD0-D7223304A5B0}">
      <dgm:prSet/>
      <dgm:spPr/>
      <dgm:t>
        <a:bodyPr/>
        <a:lstStyle/>
        <a:p>
          <a:endParaRPr lang="zh-CN" altLang="en-US"/>
        </a:p>
      </dgm:t>
    </dgm:pt>
    <dgm:pt modelId="{93AD4FBC-D6F0-4382-B264-146166655C95}" type="pres">
      <dgm:prSet presAssocID="{DB39F104-8F70-4713-B200-023C9CCACE4F}" presName="Name0" presStyleCnt="0">
        <dgm:presLayoutVars>
          <dgm:dir/>
          <dgm:animLvl val="lvl"/>
          <dgm:resizeHandles val="exact"/>
        </dgm:presLayoutVars>
      </dgm:prSet>
      <dgm:spPr/>
    </dgm:pt>
    <dgm:pt modelId="{4003CDD1-088E-47E0-9886-544943177D11}" type="pres">
      <dgm:prSet presAssocID="{DB39F104-8F70-4713-B200-023C9CCACE4F}" presName="tSp" presStyleCnt="0"/>
      <dgm:spPr/>
    </dgm:pt>
    <dgm:pt modelId="{93D47BDB-70DA-4DE0-A99B-FBF645C3C19B}" type="pres">
      <dgm:prSet presAssocID="{DB39F104-8F70-4713-B200-023C9CCACE4F}" presName="bSp" presStyleCnt="0"/>
      <dgm:spPr/>
    </dgm:pt>
    <dgm:pt modelId="{A6252C26-A913-4420-A10C-98CB7C1E180A}" type="pres">
      <dgm:prSet presAssocID="{DB39F104-8F70-4713-B200-023C9CCACE4F}" presName="process" presStyleCnt="0"/>
      <dgm:spPr/>
    </dgm:pt>
    <dgm:pt modelId="{C9D7A6B4-71D7-4E0C-8186-CAB0754936F6}" type="pres">
      <dgm:prSet presAssocID="{D28348D9-F707-4CBF-A5EB-EBDC7748B13C}" presName="composite1" presStyleCnt="0"/>
      <dgm:spPr/>
    </dgm:pt>
    <dgm:pt modelId="{9E385F41-8220-486D-9715-EF3D05627189}" type="pres">
      <dgm:prSet presAssocID="{D28348D9-F707-4CBF-A5EB-EBDC7748B13C}" presName="dummyNode1" presStyleLbl="node1" presStyleIdx="0" presStyleCnt="3"/>
      <dgm:spPr/>
    </dgm:pt>
    <dgm:pt modelId="{4629CD8E-1C8A-4633-856B-3FCA8385D5CC}" type="pres">
      <dgm:prSet presAssocID="{D28348D9-F707-4CBF-A5EB-EBDC7748B13C}" presName="childNode1" presStyleLbl="bgAcc1" presStyleIdx="0" presStyleCnt="3" custScaleX="126164" custLinFactNeighborX="1726" custLinFactNeighborY="-4534">
        <dgm:presLayoutVars>
          <dgm:bulletEnabled val="1"/>
        </dgm:presLayoutVars>
      </dgm:prSet>
      <dgm:spPr/>
    </dgm:pt>
    <dgm:pt modelId="{6BE2B632-04D6-4735-85E2-391739CA8E18}" type="pres">
      <dgm:prSet presAssocID="{D28348D9-F707-4CBF-A5EB-EBDC7748B13C}" presName="childNode1tx" presStyleLbl="bgAcc1" presStyleIdx="0" presStyleCnt="3">
        <dgm:presLayoutVars>
          <dgm:bulletEnabled val="1"/>
        </dgm:presLayoutVars>
      </dgm:prSet>
      <dgm:spPr/>
    </dgm:pt>
    <dgm:pt modelId="{65D3B206-D764-4668-9737-BE6003F87631}" type="pres">
      <dgm:prSet presAssocID="{D28348D9-F707-4CBF-A5EB-EBDC7748B13C}" presName="parentNode1" presStyleLbl="node1" presStyleIdx="0" presStyleCnt="3" custLinFactNeighborY="51578">
        <dgm:presLayoutVars>
          <dgm:chMax val="1"/>
          <dgm:bulletEnabled val="1"/>
        </dgm:presLayoutVars>
      </dgm:prSet>
      <dgm:spPr/>
    </dgm:pt>
    <dgm:pt modelId="{0C609A41-9ACE-42C1-8A23-57322C763EE5}" type="pres">
      <dgm:prSet presAssocID="{D28348D9-F707-4CBF-A5EB-EBDC7748B13C}" presName="connSite1" presStyleCnt="0"/>
      <dgm:spPr/>
    </dgm:pt>
    <dgm:pt modelId="{77FBD49E-FF5B-4F5E-A9CE-C738B380DAEA}" type="pres">
      <dgm:prSet presAssocID="{CA8499C7-8F81-443B-A2FD-AAE3871B9D63}" presName="Name9" presStyleLbl="sibTrans2D1" presStyleIdx="0" presStyleCnt="2" custLinFactNeighborX="1762" custLinFactNeighborY="-9514"/>
      <dgm:spPr/>
    </dgm:pt>
    <dgm:pt modelId="{CAB0FE9A-8E07-4216-9FB9-64D4569E3AA4}" type="pres">
      <dgm:prSet presAssocID="{C08DFE0D-7500-4D63-ABA8-41EE4D398A65}" presName="composite2" presStyleCnt="0"/>
      <dgm:spPr/>
    </dgm:pt>
    <dgm:pt modelId="{715E29E4-5F73-41AF-BC46-A5A4C5C45A00}" type="pres">
      <dgm:prSet presAssocID="{C08DFE0D-7500-4D63-ABA8-41EE4D398A65}" presName="dummyNode2" presStyleLbl="node1" presStyleIdx="0" presStyleCnt="3"/>
      <dgm:spPr/>
    </dgm:pt>
    <dgm:pt modelId="{AAF17EE7-1EED-4DB1-804B-652A96AD1A38}" type="pres">
      <dgm:prSet presAssocID="{C08DFE0D-7500-4D63-ABA8-41EE4D398A65}" presName="childNode2" presStyleLbl="bgAcc1" presStyleIdx="1" presStyleCnt="3" custScaleX="129465" custScaleY="121930">
        <dgm:presLayoutVars>
          <dgm:bulletEnabled val="1"/>
        </dgm:presLayoutVars>
      </dgm:prSet>
      <dgm:spPr/>
    </dgm:pt>
    <dgm:pt modelId="{16E9D3DD-638C-4417-A7EA-F27E671AFF5B}" type="pres">
      <dgm:prSet presAssocID="{C08DFE0D-7500-4D63-ABA8-41EE4D398A65}" presName="childNode2tx" presStyleLbl="bgAcc1" presStyleIdx="1" presStyleCnt="3">
        <dgm:presLayoutVars>
          <dgm:bulletEnabled val="1"/>
        </dgm:presLayoutVars>
      </dgm:prSet>
      <dgm:spPr/>
    </dgm:pt>
    <dgm:pt modelId="{A74A7184-3AFA-49FE-B88E-5F5E0C3A05E6}" type="pres">
      <dgm:prSet presAssocID="{C08DFE0D-7500-4D63-ABA8-41EE4D398A65}" presName="parentNode2" presStyleLbl="node1" presStyleIdx="1" presStyleCnt="3" custScaleX="109077" custScaleY="92101" custLinFactNeighborX="450" custLinFactNeighborY="-57524">
        <dgm:presLayoutVars>
          <dgm:chMax val="0"/>
          <dgm:bulletEnabled val="1"/>
        </dgm:presLayoutVars>
      </dgm:prSet>
      <dgm:spPr/>
    </dgm:pt>
    <dgm:pt modelId="{1C176D25-38B9-4D26-9786-89B1BA813D11}" type="pres">
      <dgm:prSet presAssocID="{C08DFE0D-7500-4D63-ABA8-41EE4D398A65}" presName="connSite2" presStyleCnt="0"/>
      <dgm:spPr/>
    </dgm:pt>
    <dgm:pt modelId="{4D0FC4A4-5F0B-496B-B82B-F1A6D05917BD}" type="pres">
      <dgm:prSet presAssocID="{878F6629-18F3-476D-A012-D7A368A85888}" presName="Name18" presStyleLbl="sibTrans2D1" presStyleIdx="1" presStyleCnt="2" custLinFactNeighborX="9543" custLinFactNeighborY="5040"/>
      <dgm:spPr/>
    </dgm:pt>
    <dgm:pt modelId="{84892158-E95E-4F64-AFB2-10DAE86C828B}" type="pres">
      <dgm:prSet presAssocID="{979F9550-6415-4FC8-9775-FEC34D6AB919}" presName="composite1" presStyleCnt="0"/>
      <dgm:spPr/>
    </dgm:pt>
    <dgm:pt modelId="{2658936F-1913-44F4-B5EF-D6182BAF513E}" type="pres">
      <dgm:prSet presAssocID="{979F9550-6415-4FC8-9775-FEC34D6AB919}" presName="dummyNode1" presStyleLbl="node1" presStyleIdx="1" presStyleCnt="3"/>
      <dgm:spPr/>
    </dgm:pt>
    <dgm:pt modelId="{52DF158E-D85D-4F0E-B5EF-5222801187AB}" type="pres">
      <dgm:prSet presAssocID="{979F9550-6415-4FC8-9775-FEC34D6AB919}" presName="childNode1" presStyleLbl="bgAcc1" presStyleIdx="2" presStyleCnt="3" custScaleY="114558">
        <dgm:presLayoutVars>
          <dgm:bulletEnabled val="1"/>
        </dgm:presLayoutVars>
      </dgm:prSet>
      <dgm:spPr/>
    </dgm:pt>
    <dgm:pt modelId="{03D1C56E-F65C-498D-B3A4-EE69B2D3FE2B}" type="pres">
      <dgm:prSet presAssocID="{979F9550-6415-4FC8-9775-FEC34D6AB919}" presName="childNode1tx" presStyleLbl="bgAcc1" presStyleIdx="2" presStyleCnt="3">
        <dgm:presLayoutVars>
          <dgm:bulletEnabled val="1"/>
        </dgm:presLayoutVars>
      </dgm:prSet>
      <dgm:spPr/>
    </dgm:pt>
    <dgm:pt modelId="{0D1CBFEA-2818-42CF-9EDE-7DB3047AD1B6}" type="pres">
      <dgm:prSet presAssocID="{979F9550-6415-4FC8-9775-FEC34D6AB919}" presName="parentNode1" presStyleLbl="node1" presStyleIdx="2" presStyleCnt="3" custLinFactNeighborY="43976">
        <dgm:presLayoutVars>
          <dgm:chMax val="1"/>
          <dgm:bulletEnabled val="1"/>
        </dgm:presLayoutVars>
      </dgm:prSet>
      <dgm:spPr/>
    </dgm:pt>
    <dgm:pt modelId="{03751D8D-ABC2-4828-95BB-7713FE36C11D}" type="pres">
      <dgm:prSet presAssocID="{979F9550-6415-4FC8-9775-FEC34D6AB919}" presName="connSite1" presStyleCnt="0"/>
      <dgm:spPr/>
    </dgm:pt>
  </dgm:ptLst>
  <dgm:cxnLst>
    <dgm:cxn modelId="{03C3FC22-35E4-4172-A884-B77691639C89}" srcId="{DB39F104-8F70-4713-B200-023C9CCACE4F}" destId="{979F9550-6415-4FC8-9775-FEC34D6AB919}" srcOrd="2" destOrd="0" parTransId="{B7BBAA4E-0C51-403C-94A4-56CB94194B5E}" sibTransId="{044DFEEE-1438-4837-B099-522AADA60FD0}"/>
    <dgm:cxn modelId="{688F4E4B-FB56-4466-9045-9DD2D07B245C}" type="presOf" srcId="{1CAC9C12-47C1-4F3F-B875-9BF9A569926D}" destId="{6BE2B632-04D6-4735-85E2-391739CA8E18}" srcOrd="1" destOrd="0" presId="urn:microsoft.com/office/officeart/2005/8/layout/hProcess4"/>
    <dgm:cxn modelId="{09A6E178-62DA-4EF2-8A76-BE3F557100D7}" srcId="{D28348D9-F707-4CBF-A5EB-EBDC7748B13C}" destId="{1CAC9C12-47C1-4F3F-B875-9BF9A569926D}" srcOrd="0" destOrd="0" parTransId="{9554134B-95B9-4506-9DDD-4165ADC76652}" sibTransId="{2F03B7F2-A23A-440E-B575-F15A24213A02}"/>
    <dgm:cxn modelId="{6D26E459-20C2-458B-817E-AB0FFA2827DE}" type="presOf" srcId="{C08DFE0D-7500-4D63-ABA8-41EE4D398A65}" destId="{A74A7184-3AFA-49FE-B88E-5F5E0C3A05E6}" srcOrd="0" destOrd="0" presId="urn:microsoft.com/office/officeart/2005/8/layout/hProcess4"/>
    <dgm:cxn modelId="{A832FE98-B06B-4DB0-BAE0-2C3628233521}" type="presOf" srcId="{DB39F104-8F70-4713-B200-023C9CCACE4F}" destId="{93AD4FBC-D6F0-4382-B264-146166655C95}" srcOrd="0" destOrd="0" presId="urn:microsoft.com/office/officeart/2005/8/layout/hProcess4"/>
    <dgm:cxn modelId="{5D3E1D9A-1229-4911-90EB-12DFFE422048}" type="presOf" srcId="{979F9550-6415-4FC8-9775-FEC34D6AB919}" destId="{0D1CBFEA-2818-42CF-9EDE-7DB3047AD1B6}" srcOrd="0" destOrd="0" presId="urn:microsoft.com/office/officeart/2005/8/layout/hProcess4"/>
    <dgm:cxn modelId="{C0B456A3-242F-4AC9-B19B-1C77A9F1B800}" type="presOf" srcId="{1CAC9C12-47C1-4F3F-B875-9BF9A569926D}" destId="{4629CD8E-1C8A-4633-856B-3FCA8385D5CC}" srcOrd="0" destOrd="0" presId="urn:microsoft.com/office/officeart/2005/8/layout/hProcess4"/>
    <dgm:cxn modelId="{A97D14A5-8913-4FC4-934B-EC574994A151}" type="presOf" srcId="{D28348D9-F707-4CBF-A5EB-EBDC7748B13C}" destId="{65D3B206-D764-4668-9737-BE6003F87631}" srcOrd="0" destOrd="0" presId="urn:microsoft.com/office/officeart/2005/8/layout/hProcess4"/>
    <dgm:cxn modelId="{EBAE93B4-3BEE-49F0-9674-140597E1A727}" type="presOf" srcId="{96C41813-8D3D-4C9C-8C97-0CE92D0431A1}" destId="{AAF17EE7-1EED-4DB1-804B-652A96AD1A38}" srcOrd="0" destOrd="1" presId="urn:microsoft.com/office/officeart/2005/8/layout/hProcess4"/>
    <dgm:cxn modelId="{C8E4ABB7-C6CE-4034-8DB3-2BF8A1ECD47F}" type="presOf" srcId="{BFE1E9A0-6ECB-4A92-858B-F867C23653D7}" destId="{52DF158E-D85D-4F0E-B5EF-5222801187AB}" srcOrd="0" destOrd="0" presId="urn:microsoft.com/office/officeart/2005/8/layout/hProcess4"/>
    <dgm:cxn modelId="{E82B93BB-3F83-4204-B3EE-452951D18065}" srcId="{DB39F104-8F70-4713-B200-023C9CCACE4F}" destId="{D28348D9-F707-4CBF-A5EB-EBDC7748B13C}" srcOrd="0" destOrd="0" parTransId="{F15A4046-D3F8-4F38-8CC0-CCB196531CFF}" sibTransId="{CA8499C7-8F81-443B-A2FD-AAE3871B9D63}"/>
    <dgm:cxn modelId="{2A4FA1C0-6DAD-4009-95BD-C1FC62B0917D}" srcId="{C08DFE0D-7500-4D63-ABA8-41EE4D398A65}" destId="{B8F10340-0D63-43D8-8312-AEFC40C399D3}" srcOrd="0" destOrd="0" parTransId="{C3D3A9E1-5C29-49AD-87E7-14A82331ABE2}" sibTransId="{D4767237-CF19-4719-9903-4C5DD3B54167}"/>
    <dgm:cxn modelId="{04E207C6-330F-40B7-9D0B-7AFABAF3087E}" type="presOf" srcId="{B8F10340-0D63-43D8-8312-AEFC40C399D3}" destId="{16E9D3DD-638C-4417-A7EA-F27E671AFF5B}" srcOrd="1" destOrd="0" presId="urn:microsoft.com/office/officeart/2005/8/layout/hProcess4"/>
    <dgm:cxn modelId="{50FDEBC6-B246-458C-9F5E-3AFB2CE0BA71}" srcId="{DB39F104-8F70-4713-B200-023C9CCACE4F}" destId="{C08DFE0D-7500-4D63-ABA8-41EE4D398A65}" srcOrd="1" destOrd="0" parTransId="{A7E85347-60AF-4964-A937-C316DBE0915C}" sibTransId="{878F6629-18F3-476D-A012-D7A368A85888}"/>
    <dgm:cxn modelId="{FF3165C8-A8C0-4125-AE6A-DA1E7CDBED6F}" type="presOf" srcId="{3D4D3B7F-1F7C-45CC-B50B-A43FE26CED45}" destId="{6BE2B632-04D6-4735-85E2-391739CA8E18}" srcOrd="1" destOrd="1" presId="urn:microsoft.com/office/officeart/2005/8/layout/hProcess4"/>
    <dgm:cxn modelId="{CA9ACBD4-E4C8-4A4B-8172-A86D8E3C9A04}" srcId="{C08DFE0D-7500-4D63-ABA8-41EE4D398A65}" destId="{96C41813-8D3D-4C9C-8C97-0CE92D0431A1}" srcOrd="1" destOrd="0" parTransId="{08843092-0483-4AC1-93E2-1E3A2A00C61C}" sibTransId="{C6869BDE-AD58-413E-8D98-B9945588C0BC}"/>
    <dgm:cxn modelId="{C5AB15D5-C758-46A5-B10D-972E43AD41ED}" type="presOf" srcId="{CA8499C7-8F81-443B-A2FD-AAE3871B9D63}" destId="{77FBD49E-FF5B-4F5E-A9CE-C738B380DAEA}" srcOrd="0" destOrd="0" presId="urn:microsoft.com/office/officeart/2005/8/layout/hProcess4"/>
    <dgm:cxn modelId="{F1E489DD-C687-443C-AD3C-89D7F97C6A74}" srcId="{D28348D9-F707-4CBF-A5EB-EBDC7748B13C}" destId="{3D4D3B7F-1F7C-45CC-B50B-A43FE26CED45}" srcOrd="1" destOrd="0" parTransId="{35BE634E-F7C5-400C-B6CD-8BAF0BC69342}" sibTransId="{120F98CA-F976-417B-B28A-477E5478554A}"/>
    <dgm:cxn modelId="{43EC2EE6-C147-4793-804F-02C9A51BA1FB}" type="presOf" srcId="{3D4D3B7F-1F7C-45CC-B50B-A43FE26CED45}" destId="{4629CD8E-1C8A-4633-856B-3FCA8385D5CC}" srcOrd="0" destOrd="1" presId="urn:microsoft.com/office/officeart/2005/8/layout/hProcess4"/>
    <dgm:cxn modelId="{A2B6AFE7-DEAF-48F8-9DD0-D7223304A5B0}" srcId="{979F9550-6415-4FC8-9775-FEC34D6AB919}" destId="{BFE1E9A0-6ECB-4A92-858B-F867C23653D7}" srcOrd="0" destOrd="0" parTransId="{879C764F-64A8-48F9-9050-BE8FCAC31BA8}" sibTransId="{E8C7B780-1C73-4176-8AC2-32F7FEE8402A}"/>
    <dgm:cxn modelId="{297B5AF6-3CFA-4343-B4BE-AA6ABE03BB3C}" type="presOf" srcId="{BFE1E9A0-6ECB-4A92-858B-F867C23653D7}" destId="{03D1C56E-F65C-498D-B3A4-EE69B2D3FE2B}" srcOrd="1" destOrd="0" presId="urn:microsoft.com/office/officeart/2005/8/layout/hProcess4"/>
    <dgm:cxn modelId="{DD5EA7F8-9A20-4FAD-90AB-0FD9ACBC5FDF}" type="presOf" srcId="{878F6629-18F3-476D-A012-D7A368A85888}" destId="{4D0FC4A4-5F0B-496B-B82B-F1A6D05917BD}" srcOrd="0" destOrd="0" presId="urn:microsoft.com/office/officeart/2005/8/layout/hProcess4"/>
    <dgm:cxn modelId="{545FD1F8-87AE-4867-B862-4782286955AC}" type="presOf" srcId="{96C41813-8D3D-4C9C-8C97-0CE92D0431A1}" destId="{16E9D3DD-638C-4417-A7EA-F27E671AFF5B}" srcOrd="1" destOrd="1" presId="urn:microsoft.com/office/officeart/2005/8/layout/hProcess4"/>
    <dgm:cxn modelId="{245A94FD-5246-4281-B248-E25A034AC045}" type="presOf" srcId="{B8F10340-0D63-43D8-8312-AEFC40C399D3}" destId="{AAF17EE7-1EED-4DB1-804B-652A96AD1A38}" srcOrd="0" destOrd="0" presId="urn:microsoft.com/office/officeart/2005/8/layout/hProcess4"/>
    <dgm:cxn modelId="{7A5315C8-D0F7-4CF4-8A3B-A382D82D8045}" type="presParOf" srcId="{93AD4FBC-D6F0-4382-B264-146166655C95}" destId="{4003CDD1-088E-47E0-9886-544943177D11}" srcOrd="0" destOrd="0" presId="urn:microsoft.com/office/officeart/2005/8/layout/hProcess4"/>
    <dgm:cxn modelId="{B3BEDE82-8F70-49A3-9A63-0526F788EBDF}" type="presParOf" srcId="{93AD4FBC-D6F0-4382-B264-146166655C95}" destId="{93D47BDB-70DA-4DE0-A99B-FBF645C3C19B}" srcOrd="1" destOrd="0" presId="urn:microsoft.com/office/officeart/2005/8/layout/hProcess4"/>
    <dgm:cxn modelId="{BB890579-742D-43E7-9EFF-EB696912E85F}" type="presParOf" srcId="{93AD4FBC-D6F0-4382-B264-146166655C95}" destId="{A6252C26-A913-4420-A10C-98CB7C1E180A}" srcOrd="2" destOrd="0" presId="urn:microsoft.com/office/officeart/2005/8/layout/hProcess4"/>
    <dgm:cxn modelId="{88B905CA-E159-41E8-87F3-F131CD65C6D9}" type="presParOf" srcId="{A6252C26-A913-4420-A10C-98CB7C1E180A}" destId="{C9D7A6B4-71D7-4E0C-8186-CAB0754936F6}" srcOrd="0" destOrd="0" presId="urn:microsoft.com/office/officeart/2005/8/layout/hProcess4"/>
    <dgm:cxn modelId="{B57BCCEE-239A-4BC4-BD37-A46365BEC7EF}" type="presParOf" srcId="{C9D7A6B4-71D7-4E0C-8186-CAB0754936F6}" destId="{9E385F41-8220-486D-9715-EF3D05627189}" srcOrd="0" destOrd="0" presId="urn:microsoft.com/office/officeart/2005/8/layout/hProcess4"/>
    <dgm:cxn modelId="{59439ED3-2297-422F-BD59-F06A3D53411C}" type="presParOf" srcId="{C9D7A6B4-71D7-4E0C-8186-CAB0754936F6}" destId="{4629CD8E-1C8A-4633-856B-3FCA8385D5CC}" srcOrd="1" destOrd="0" presId="urn:microsoft.com/office/officeart/2005/8/layout/hProcess4"/>
    <dgm:cxn modelId="{FDF8E690-639A-42EA-8D48-131291FAF22F}" type="presParOf" srcId="{C9D7A6B4-71D7-4E0C-8186-CAB0754936F6}" destId="{6BE2B632-04D6-4735-85E2-391739CA8E18}" srcOrd="2" destOrd="0" presId="urn:microsoft.com/office/officeart/2005/8/layout/hProcess4"/>
    <dgm:cxn modelId="{CD29AEFA-6661-4AA4-83B3-54E0DCBC45E5}" type="presParOf" srcId="{C9D7A6B4-71D7-4E0C-8186-CAB0754936F6}" destId="{65D3B206-D764-4668-9737-BE6003F87631}" srcOrd="3" destOrd="0" presId="urn:microsoft.com/office/officeart/2005/8/layout/hProcess4"/>
    <dgm:cxn modelId="{0CBF2EB4-CA51-489C-AF8C-096D93501EC1}" type="presParOf" srcId="{C9D7A6B4-71D7-4E0C-8186-CAB0754936F6}" destId="{0C609A41-9ACE-42C1-8A23-57322C763EE5}" srcOrd="4" destOrd="0" presId="urn:microsoft.com/office/officeart/2005/8/layout/hProcess4"/>
    <dgm:cxn modelId="{6FB15BFE-5EC4-422A-AF82-E925E3011C88}" type="presParOf" srcId="{A6252C26-A913-4420-A10C-98CB7C1E180A}" destId="{77FBD49E-FF5B-4F5E-A9CE-C738B380DAEA}" srcOrd="1" destOrd="0" presId="urn:microsoft.com/office/officeart/2005/8/layout/hProcess4"/>
    <dgm:cxn modelId="{34EFEDDD-D861-47FA-948C-32925972501A}" type="presParOf" srcId="{A6252C26-A913-4420-A10C-98CB7C1E180A}" destId="{CAB0FE9A-8E07-4216-9FB9-64D4569E3AA4}" srcOrd="2" destOrd="0" presId="urn:microsoft.com/office/officeart/2005/8/layout/hProcess4"/>
    <dgm:cxn modelId="{9982B3C4-3260-44F4-87BE-ABA7908B2116}" type="presParOf" srcId="{CAB0FE9A-8E07-4216-9FB9-64D4569E3AA4}" destId="{715E29E4-5F73-41AF-BC46-A5A4C5C45A00}" srcOrd="0" destOrd="0" presId="urn:microsoft.com/office/officeart/2005/8/layout/hProcess4"/>
    <dgm:cxn modelId="{DECA7D9C-1A1D-44F5-A44B-2986D3A45F40}" type="presParOf" srcId="{CAB0FE9A-8E07-4216-9FB9-64D4569E3AA4}" destId="{AAF17EE7-1EED-4DB1-804B-652A96AD1A38}" srcOrd="1" destOrd="0" presId="urn:microsoft.com/office/officeart/2005/8/layout/hProcess4"/>
    <dgm:cxn modelId="{319726AA-0847-4491-AFA8-A81895C46AA2}" type="presParOf" srcId="{CAB0FE9A-8E07-4216-9FB9-64D4569E3AA4}" destId="{16E9D3DD-638C-4417-A7EA-F27E671AFF5B}" srcOrd="2" destOrd="0" presId="urn:microsoft.com/office/officeart/2005/8/layout/hProcess4"/>
    <dgm:cxn modelId="{D66075E2-29D8-4586-A27F-C52CD48CE177}" type="presParOf" srcId="{CAB0FE9A-8E07-4216-9FB9-64D4569E3AA4}" destId="{A74A7184-3AFA-49FE-B88E-5F5E0C3A05E6}" srcOrd="3" destOrd="0" presId="urn:microsoft.com/office/officeart/2005/8/layout/hProcess4"/>
    <dgm:cxn modelId="{538A4D5E-4B4D-4C60-9A13-29CD556BC247}" type="presParOf" srcId="{CAB0FE9A-8E07-4216-9FB9-64D4569E3AA4}" destId="{1C176D25-38B9-4D26-9786-89B1BA813D11}" srcOrd="4" destOrd="0" presId="urn:microsoft.com/office/officeart/2005/8/layout/hProcess4"/>
    <dgm:cxn modelId="{23840B6D-3AC3-4C14-8946-7741B8687803}" type="presParOf" srcId="{A6252C26-A913-4420-A10C-98CB7C1E180A}" destId="{4D0FC4A4-5F0B-496B-B82B-F1A6D05917BD}" srcOrd="3" destOrd="0" presId="urn:microsoft.com/office/officeart/2005/8/layout/hProcess4"/>
    <dgm:cxn modelId="{92032771-216D-4BBD-A797-D62ACD7CA096}" type="presParOf" srcId="{A6252C26-A913-4420-A10C-98CB7C1E180A}" destId="{84892158-E95E-4F64-AFB2-10DAE86C828B}" srcOrd="4" destOrd="0" presId="urn:microsoft.com/office/officeart/2005/8/layout/hProcess4"/>
    <dgm:cxn modelId="{0609DF41-4D43-4DDC-AFA9-C1923C8538B8}" type="presParOf" srcId="{84892158-E95E-4F64-AFB2-10DAE86C828B}" destId="{2658936F-1913-44F4-B5EF-D6182BAF513E}" srcOrd="0" destOrd="0" presId="urn:microsoft.com/office/officeart/2005/8/layout/hProcess4"/>
    <dgm:cxn modelId="{D1C3EF1E-7D8E-4280-BFBA-8836CA08F798}" type="presParOf" srcId="{84892158-E95E-4F64-AFB2-10DAE86C828B}" destId="{52DF158E-D85D-4F0E-B5EF-5222801187AB}" srcOrd="1" destOrd="0" presId="urn:microsoft.com/office/officeart/2005/8/layout/hProcess4"/>
    <dgm:cxn modelId="{91FD92B4-0D27-49DA-846A-B532A30C03FC}" type="presParOf" srcId="{84892158-E95E-4F64-AFB2-10DAE86C828B}" destId="{03D1C56E-F65C-498D-B3A4-EE69B2D3FE2B}" srcOrd="2" destOrd="0" presId="urn:microsoft.com/office/officeart/2005/8/layout/hProcess4"/>
    <dgm:cxn modelId="{26567B61-1C40-43BB-9C74-CE797C990047}" type="presParOf" srcId="{84892158-E95E-4F64-AFB2-10DAE86C828B}" destId="{0D1CBFEA-2818-42CF-9EDE-7DB3047AD1B6}" srcOrd="3" destOrd="0" presId="urn:microsoft.com/office/officeart/2005/8/layout/hProcess4"/>
    <dgm:cxn modelId="{D5188936-2D3A-4BFE-856D-1C9E8F555B95}" type="presParOf" srcId="{84892158-E95E-4F64-AFB2-10DAE86C828B}" destId="{03751D8D-ABC2-4828-95BB-7713FE36C11D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14963A8-7531-4215-9D71-2021C9C28011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1C4EDE6B-2672-4CCC-B7C0-1C263025FA03}">
      <dgm:prSet phldrT="[文本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有些汉字很密集造成识别率过低，例如鲁和赣，需要增加图片进行训练。</a:t>
          </a:r>
        </a:p>
      </dgm:t>
    </dgm:pt>
    <dgm:pt modelId="{B1112027-2958-4A91-9E6F-9B8B318B3B79}" type="parTrans" cxnId="{726C8FA3-EFCA-4C8F-BBAE-0711226F4F4F}">
      <dgm:prSet/>
      <dgm:spPr/>
      <dgm:t>
        <a:bodyPr/>
        <a:lstStyle/>
        <a:p>
          <a:endParaRPr lang="zh-CN" altLang="en-US"/>
        </a:p>
      </dgm:t>
    </dgm:pt>
    <dgm:pt modelId="{B8A0E417-A8EA-4100-88A3-CF6AB5360EF9}" type="sibTrans" cxnId="{726C8FA3-EFCA-4C8F-BBAE-0711226F4F4F}">
      <dgm:prSet/>
      <dgm:spPr/>
      <dgm:t>
        <a:bodyPr/>
        <a:lstStyle/>
        <a:p>
          <a:endParaRPr lang="zh-CN" altLang="en-US"/>
        </a:p>
      </dgm:t>
    </dgm:pt>
    <dgm:pt modelId="{7A822F11-8135-4399-AB67-C6B4DB87B5B1}">
      <dgm:prSet phldrT="[文本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有的</a:t>
          </a:r>
          <a:r>
            <a:rPr lang="zh-CN" altLang="en-US" sz="20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汉字之间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，以及英文字符与数字很</a:t>
          </a:r>
          <a:r>
            <a: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相似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，容易识别错误，例如晋与吉，</a:t>
          </a:r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Z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和</a:t>
          </a:r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7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。解决方案是对容易误识的字符多次识别，提高识别率</a:t>
          </a:r>
        </a:p>
      </dgm:t>
    </dgm:pt>
    <dgm:pt modelId="{4EA98B02-5827-4FAF-8C59-DD7AA6442CED}" type="parTrans" cxnId="{E85084BF-E518-453C-9D2F-E6916909D72E}">
      <dgm:prSet/>
      <dgm:spPr/>
      <dgm:t>
        <a:bodyPr/>
        <a:lstStyle/>
        <a:p>
          <a:endParaRPr lang="zh-CN" altLang="en-US"/>
        </a:p>
      </dgm:t>
    </dgm:pt>
    <dgm:pt modelId="{DF6D6190-8757-47A5-9228-FFF6D62ABF11}" type="sibTrans" cxnId="{E85084BF-E518-453C-9D2F-E6916909D72E}">
      <dgm:prSet/>
      <dgm:spPr/>
      <dgm:t>
        <a:bodyPr/>
        <a:lstStyle/>
        <a:p>
          <a:endParaRPr lang="zh-CN" altLang="en-US"/>
        </a:p>
      </dgm:t>
    </dgm:pt>
    <dgm:pt modelId="{CA05DA05-03E3-4056-9D81-ADA1B1685C8C}">
      <dgm:prSet phldrT="[文本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有时照片不是正对着车身，得到的车牌区域不是一个矩形，造成车牌是识别率不是很高。可以尝试增加矩形矫正的方法</a:t>
          </a:r>
        </a:p>
      </dgm:t>
    </dgm:pt>
    <dgm:pt modelId="{C797FEDF-BE9C-4746-B9B5-5341FE7F89D6}" type="parTrans" cxnId="{5ACA6DC6-1856-4830-A5C0-5BAAEC7F32E3}">
      <dgm:prSet/>
      <dgm:spPr/>
      <dgm:t>
        <a:bodyPr/>
        <a:lstStyle/>
        <a:p>
          <a:endParaRPr lang="zh-CN" altLang="en-US"/>
        </a:p>
      </dgm:t>
    </dgm:pt>
    <dgm:pt modelId="{EF0D2743-02CC-4360-9FD4-A2607E55697A}" type="sibTrans" cxnId="{5ACA6DC6-1856-4830-A5C0-5BAAEC7F32E3}">
      <dgm:prSet/>
      <dgm:spPr/>
      <dgm:t>
        <a:bodyPr/>
        <a:lstStyle/>
        <a:p>
          <a:endParaRPr lang="zh-CN" altLang="en-US"/>
        </a:p>
      </dgm:t>
    </dgm:pt>
    <dgm:pt modelId="{94A62B72-648E-4448-A1A9-BECFAB50F44D}" type="pres">
      <dgm:prSet presAssocID="{014963A8-7531-4215-9D71-2021C9C28011}" presName="Name0" presStyleCnt="0">
        <dgm:presLayoutVars>
          <dgm:chMax val="7"/>
          <dgm:chPref val="7"/>
          <dgm:dir/>
        </dgm:presLayoutVars>
      </dgm:prSet>
      <dgm:spPr/>
    </dgm:pt>
    <dgm:pt modelId="{C112EC8C-472C-41C7-B5B4-081112156184}" type="pres">
      <dgm:prSet presAssocID="{014963A8-7531-4215-9D71-2021C9C28011}" presName="Name1" presStyleCnt="0"/>
      <dgm:spPr/>
    </dgm:pt>
    <dgm:pt modelId="{A168FC96-F9E1-4DFC-AE2C-51F9EF00CE6F}" type="pres">
      <dgm:prSet presAssocID="{014963A8-7531-4215-9D71-2021C9C28011}" presName="cycle" presStyleCnt="0"/>
      <dgm:spPr/>
    </dgm:pt>
    <dgm:pt modelId="{1A3B1479-EA0F-4C2B-A529-12B4A8B1616E}" type="pres">
      <dgm:prSet presAssocID="{014963A8-7531-4215-9D71-2021C9C28011}" presName="srcNode" presStyleLbl="node1" presStyleIdx="0" presStyleCnt="3"/>
      <dgm:spPr/>
    </dgm:pt>
    <dgm:pt modelId="{CE4511E2-7802-49D6-9625-930C626E6A15}" type="pres">
      <dgm:prSet presAssocID="{014963A8-7531-4215-9D71-2021C9C28011}" presName="conn" presStyleLbl="parChTrans1D2" presStyleIdx="0" presStyleCnt="1"/>
      <dgm:spPr/>
    </dgm:pt>
    <dgm:pt modelId="{5855062C-15A3-43AA-9162-9B55C540ADD5}" type="pres">
      <dgm:prSet presAssocID="{014963A8-7531-4215-9D71-2021C9C28011}" presName="extraNode" presStyleLbl="node1" presStyleIdx="0" presStyleCnt="3"/>
      <dgm:spPr/>
    </dgm:pt>
    <dgm:pt modelId="{700F931E-7CAC-4D10-BDCD-274CE1AA1612}" type="pres">
      <dgm:prSet presAssocID="{014963A8-7531-4215-9D71-2021C9C28011}" presName="dstNode" presStyleLbl="node1" presStyleIdx="0" presStyleCnt="3"/>
      <dgm:spPr/>
    </dgm:pt>
    <dgm:pt modelId="{96E4B30B-B669-4948-8A33-8E9BE47F4A28}" type="pres">
      <dgm:prSet presAssocID="{1C4EDE6B-2672-4CCC-B7C0-1C263025FA03}" presName="text_1" presStyleLbl="node1" presStyleIdx="0" presStyleCnt="3" custScaleY="132327">
        <dgm:presLayoutVars>
          <dgm:bulletEnabled val="1"/>
        </dgm:presLayoutVars>
      </dgm:prSet>
      <dgm:spPr/>
    </dgm:pt>
    <dgm:pt modelId="{970E0B67-4208-4F4F-AC65-79BC71365050}" type="pres">
      <dgm:prSet presAssocID="{1C4EDE6B-2672-4CCC-B7C0-1C263025FA03}" presName="accent_1" presStyleCnt="0"/>
      <dgm:spPr/>
    </dgm:pt>
    <dgm:pt modelId="{8AE3CF6A-734D-4B0E-A5E3-9DC817C46121}" type="pres">
      <dgm:prSet presAssocID="{1C4EDE6B-2672-4CCC-B7C0-1C263025FA03}" presName="accentRepeatNode" presStyleLbl="solidFgAcc1" presStyleIdx="0" presStyleCnt="3" custScaleY="99809"/>
      <dgm:spPr/>
    </dgm:pt>
    <dgm:pt modelId="{26C0733D-7200-4E5A-9762-22F225E52C9A}" type="pres">
      <dgm:prSet presAssocID="{7A822F11-8135-4399-AB67-C6B4DB87B5B1}" presName="text_2" presStyleLbl="node1" presStyleIdx="1" presStyleCnt="3" custScaleY="135444">
        <dgm:presLayoutVars>
          <dgm:bulletEnabled val="1"/>
        </dgm:presLayoutVars>
      </dgm:prSet>
      <dgm:spPr/>
    </dgm:pt>
    <dgm:pt modelId="{34337B42-0ADB-4218-A19D-69A37A057539}" type="pres">
      <dgm:prSet presAssocID="{7A822F11-8135-4399-AB67-C6B4DB87B5B1}" presName="accent_2" presStyleCnt="0"/>
      <dgm:spPr/>
    </dgm:pt>
    <dgm:pt modelId="{24D649A5-0306-46F4-B9BD-EE37AB0CF3E6}" type="pres">
      <dgm:prSet presAssocID="{7A822F11-8135-4399-AB67-C6B4DB87B5B1}" presName="accentRepeatNode" presStyleLbl="solidFgAcc1" presStyleIdx="1" presStyleCnt="3" custScaleX="98107" custScaleY="96770" custLinFactNeighborX="-8699" custLinFactNeighborY="-870"/>
      <dgm:spPr/>
    </dgm:pt>
    <dgm:pt modelId="{2B398B81-CED4-4745-B148-B1D973EB90DD}" type="pres">
      <dgm:prSet presAssocID="{CA05DA05-03E3-4056-9D81-ADA1B1685C8C}" presName="text_3" presStyleLbl="node1" presStyleIdx="2" presStyleCnt="3" custScaleY="145629">
        <dgm:presLayoutVars>
          <dgm:bulletEnabled val="1"/>
        </dgm:presLayoutVars>
      </dgm:prSet>
      <dgm:spPr/>
    </dgm:pt>
    <dgm:pt modelId="{5DAC8F16-6152-408E-BFCD-B57A75E61EAC}" type="pres">
      <dgm:prSet presAssocID="{CA05DA05-03E3-4056-9D81-ADA1B1685C8C}" presName="accent_3" presStyleCnt="0"/>
      <dgm:spPr/>
    </dgm:pt>
    <dgm:pt modelId="{7878D2B9-2A52-450D-94BB-E14BB3CA15B5}" type="pres">
      <dgm:prSet presAssocID="{CA05DA05-03E3-4056-9D81-ADA1B1685C8C}" presName="accentRepeatNode" presStyleLbl="solidFgAcc1" presStyleIdx="2" presStyleCnt="3" custScaleY="102720"/>
      <dgm:spPr/>
    </dgm:pt>
  </dgm:ptLst>
  <dgm:cxnLst>
    <dgm:cxn modelId="{244BD32C-30BD-4CB9-98F0-18418AE0DA36}" type="presOf" srcId="{1C4EDE6B-2672-4CCC-B7C0-1C263025FA03}" destId="{96E4B30B-B669-4948-8A33-8E9BE47F4A28}" srcOrd="0" destOrd="0" presId="urn:microsoft.com/office/officeart/2008/layout/VerticalCurvedList"/>
    <dgm:cxn modelId="{70DB7B66-FD8D-4AAD-A914-626E41EE74D1}" type="presOf" srcId="{014963A8-7531-4215-9D71-2021C9C28011}" destId="{94A62B72-648E-4448-A1A9-BECFAB50F44D}" srcOrd="0" destOrd="0" presId="urn:microsoft.com/office/officeart/2008/layout/VerticalCurvedList"/>
    <dgm:cxn modelId="{EE04F692-3A61-4C96-8B85-271AC0C62592}" type="presOf" srcId="{CA05DA05-03E3-4056-9D81-ADA1B1685C8C}" destId="{2B398B81-CED4-4745-B148-B1D973EB90DD}" srcOrd="0" destOrd="0" presId="urn:microsoft.com/office/officeart/2008/layout/VerticalCurvedList"/>
    <dgm:cxn modelId="{726C8FA3-EFCA-4C8F-BBAE-0711226F4F4F}" srcId="{014963A8-7531-4215-9D71-2021C9C28011}" destId="{1C4EDE6B-2672-4CCC-B7C0-1C263025FA03}" srcOrd="0" destOrd="0" parTransId="{B1112027-2958-4A91-9E6F-9B8B318B3B79}" sibTransId="{B8A0E417-A8EA-4100-88A3-CF6AB5360EF9}"/>
    <dgm:cxn modelId="{CFD86AA6-2C14-4825-B508-AE6D7854365B}" type="presOf" srcId="{7A822F11-8135-4399-AB67-C6B4DB87B5B1}" destId="{26C0733D-7200-4E5A-9762-22F225E52C9A}" srcOrd="0" destOrd="0" presId="urn:microsoft.com/office/officeart/2008/layout/VerticalCurvedList"/>
    <dgm:cxn modelId="{E85084BF-E518-453C-9D2F-E6916909D72E}" srcId="{014963A8-7531-4215-9D71-2021C9C28011}" destId="{7A822F11-8135-4399-AB67-C6B4DB87B5B1}" srcOrd="1" destOrd="0" parTransId="{4EA98B02-5827-4FAF-8C59-DD7AA6442CED}" sibTransId="{DF6D6190-8757-47A5-9228-FFF6D62ABF11}"/>
    <dgm:cxn modelId="{5ACA6DC6-1856-4830-A5C0-5BAAEC7F32E3}" srcId="{014963A8-7531-4215-9D71-2021C9C28011}" destId="{CA05DA05-03E3-4056-9D81-ADA1B1685C8C}" srcOrd="2" destOrd="0" parTransId="{C797FEDF-BE9C-4746-B9B5-5341FE7F89D6}" sibTransId="{EF0D2743-02CC-4360-9FD4-A2607E55697A}"/>
    <dgm:cxn modelId="{4C0265FC-0F95-475E-87BE-B0A2DA6F2288}" type="presOf" srcId="{B8A0E417-A8EA-4100-88A3-CF6AB5360EF9}" destId="{CE4511E2-7802-49D6-9625-930C626E6A15}" srcOrd="0" destOrd="0" presId="urn:microsoft.com/office/officeart/2008/layout/VerticalCurvedList"/>
    <dgm:cxn modelId="{C20D108A-C6C3-46C7-A9F7-A628AA09BDEB}" type="presParOf" srcId="{94A62B72-648E-4448-A1A9-BECFAB50F44D}" destId="{C112EC8C-472C-41C7-B5B4-081112156184}" srcOrd="0" destOrd="0" presId="urn:microsoft.com/office/officeart/2008/layout/VerticalCurvedList"/>
    <dgm:cxn modelId="{EED8CBD2-A7E3-4AF9-852F-4614E47156E2}" type="presParOf" srcId="{C112EC8C-472C-41C7-B5B4-081112156184}" destId="{A168FC96-F9E1-4DFC-AE2C-51F9EF00CE6F}" srcOrd="0" destOrd="0" presId="urn:microsoft.com/office/officeart/2008/layout/VerticalCurvedList"/>
    <dgm:cxn modelId="{1029CB38-3619-4B30-9DD1-AA709B592A9E}" type="presParOf" srcId="{A168FC96-F9E1-4DFC-AE2C-51F9EF00CE6F}" destId="{1A3B1479-EA0F-4C2B-A529-12B4A8B1616E}" srcOrd="0" destOrd="0" presId="urn:microsoft.com/office/officeart/2008/layout/VerticalCurvedList"/>
    <dgm:cxn modelId="{CAD03578-8966-41CD-9029-CB3738D19854}" type="presParOf" srcId="{A168FC96-F9E1-4DFC-AE2C-51F9EF00CE6F}" destId="{CE4511E2-7802-49D6-9625-930C626E6A15}" srcOrd="1" destOrd="0" presId="urn:microsoft.com/office/officeart/2008/layout/VerticalCurvedList"/>
    <dgm:cxn modelId="{8D4904A7-9C90-4C8D-9404-EDEC5BD34897}" type="presParOf" srcId="{A168FC96-F9E1-4DFC-AE2C-51F9EF00CE6F}" destId="{5855062C-15A3-43AA-9162-9B55C540ADD5}" srcOrd="2" destOrd="0" presId="urn:microsoft.com/office/officeart/2008/layout/VerticalCurvedList"/>
    <dgm:cxn modelId="{F173DF2E-843C-4510-9B77-AB49A1595CA7}" type="presParOf" srcId="{A168FC96-F9E1-4DFC-AE2C-51F9EF00CE6F}" destId="{700F931E-7CAC-4D10-BDCD-274CE1AA1612}" srcOrd="3" destOrd="0" presId="urn:microsoft.com/office/officeart/2008/layout/VerticalCurvedList"/>
    <dgm:cxn modelId="{0E141AC2-935C-4CC0-BE9C-D0B3D00C1D4C}" type="presParOf" srcId="{C112EC8C-472C-41C7-B5B4-081112156184}" destId="{96E4B30B-B669-4948-8A33-8E9BE47F4A28}" srcOrd="1" destOrd="0" presId="urn:microsoft.com/office/officeart/2008/layout/VerticalCurvedList"/>
    <dgm:cxn modelId="{D88EBF81-B73A-4678-9FFE-89830428341C}" type="presParOf" srcId="{C112EC8C-472C-41C7-B5B4-081112156184}" destId="{970E0B67-4208-4F4F-AC65-79BC71365050}" srcOrd="2" destOrd="0" presId="urn:microsoft.com/office/officeart/2008/layout/VerticalCurvedList"/>
    <dgm:cxn modelId="{0B2D17DF-3A43-4AF1-B39F-E71ADB0B9164}" type="presParOf" srcId="{970E0B67-4208-4F4F-AC65-79BC71365050}" destId="{8AE3CF6A-734D-4B0E-A5E3-9DC817C46121}" srcOrd="0" destOrd="0" presId="urn:microsoft.com/office/officeart/2008/layout/VerticalCurvedList"/>
    <dgm:cxn modelId="{BABA6355-36F9-47B1-BA02-86A55C5D1010}" type="presParOf" srcId="{C112EC8C-472C-41C7-B5B4-081112156184}" destId="{26C0733D-7200-4E5A-9762-22F225E52C9A}" srcOrd="3" destOrd="0" presId="urn:microsoft.com/office/officeart/2008/layout/VerticalCurvedList"/>
    <dgm:cxn modelId="{3FBD4F34-5AF2-4660-9E9D-E303B79F59F0}" type="presParOf" srcId="{C112EC8C-472C-41C7-B5B4-081112156184}" destId="{34337B42-0ADB-4218-A19D-69A37A057539}" srcOrd="4" destOrd="0" presId="urn:microsoft.com/office/officeart/2008/layout/VerticalCurvedList"/>
    <dgm:cxn modelId="{F79CD21D-D879-48F0-9F14-904C9813CD88}" type="presParOf" srcId="{34337B42-0ADB-4218-A19D-69A37A057539}" destId="{24D649A5-0306-46F4-B9BD-EE37AB0CF3E6}" srcOrd="0" destOrd="0" presId="urn:microsoft.com/office/officeart/2008/layout/VerticalCurvedList"/>
    <dgm:cxn modelId="{15224B26-9D9E-4862-90B0-0FBC2A262504}" type="presParOf" srcId="{C112EC8C-472C-41C7-B5B4-081112156184}" destId="{2B398B81-CED4-4745-B148-B1D973EB90DD}" srcOrd="5" destOrd="0" presId="urn:microsoft.com/office/officeart/2008/layout/VerticalCurvedList"/>
    <dgm:cxn modelId="{6F1442DC-7E3D-4D40-BD01-D675F64CD01E}" type="presParOf" srcId="{C112EC8C-472C-41C7-B5B4-081112156184}" destId="{5DAC8F16-6152-408E-BFCD-B57A75E61EAC}" srcOrd="6" destOrd="0" presId="urn:microsoft.com/office/officeart/2008/layout/VerticalCurvedList"/>
    <dgm:cxn modelId="{F5D5C2BF-2102-4B17-816A-688A6AA6636D}" type="presParOf" srcId="{5DAC8F16-6152-408E-BFCD-B57A75E61EAC}" destId="{7878D2B9-2A52-450D-94BB-E14BB3CA15B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3DEDAB-A517-4FD5-B530-10B7B0CCE9B5}">
      <dsp:nvSpPr>
        <dsp:cNvPr id="0" name=""/>
        <dsp:cNvSpPr/>
      </dsp:nvSpPr>
      <dsp:spPr>
        <a:xfrm rot="5400000">
          <a:off x="458242" y="1312076"/>
          <a:ext cx="987234" cy="107002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6B8EAA-D3B5-4B3C-9F96-6DA1FAE55F3F}">
      <dsp:nvSpPr>
        <dsp:cNvPr id="0" name=""/>
        <dsp:cNvSpPr/>
      </dsp:nvSpPr>
      <dsp:spPr>
        <a:xfrm>
          <a:off x="226165" y="462020"/>
          <a:ext cx="1623348" cy="755356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车牌定位</a:t>
          </a:r>
        </a:p>
      </dsp:txBody>
      <dsp:txXfrm>
        <a:off x="263045" y="498900"/>
        <a:ext cx="1549588" cy="681596"/>
      </dsp:txXfrm>
    </dsp:sp>
    <dsp:sp modelId="{6C57DFD8-AD38-4EE1-B901-A098A497FA47}">
      <dsp:nvSpPr>
        <dsp:cNvPr id="0" name=""/>
        <dsp:cNvSpPr/>
      </dsp:nvSpPr>
      <dsp:spPr>
        <a:xfrm>
          <a:off x="2426209" y="63894"/>
          <a:ext cx="4034285" cy="1412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先进行</a:t>
          </a:r>
          <a:r>
            <a:rPr lang="zh-CN" altLang="en-US" sz="15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高斯去噪</a:t>
          </a: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，去掉不是车牌区域，然后使用开闭运算让图像模糊成一个矩形整体。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由于可能出现多个矩形整体，利用车牌</a:t>
          </a:r>
          <a:r>
            <a:rPr lang="zh-CN" altLang="en-US" sz="1500" b="1" kern="1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长宽比</a:t>
          </a: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以及</a:t>
          </a:r>
          <a:r>
            <a:rPr lang="zh-CN" altLang="en-US" sz="1500" b="1" kern="1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颜色定位</a:t>
          </a: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，排除不是车牌矩形</a:t>
          </a:r>
          <a:r>
            <a:rPr lang="zh-CN" altLang="en-US" sz="1500" kern="1200" dirty="0"/>
            <a:t>。</a:t>
          </a:r>
        </a:p>
      </dsp:txBody>
      <dsp:txXfrm>
        <a:off x="2426209" y="63894"/>
        <a:ext cx="4034285" cy="1412313"/>
      </dsp:txXfrm>
    </dsp:sp>
    <dsp:sp modelId="{94A57A91-9FFB-4770-85ED-ED869FE74468}">
      <dsp:nvSpPr>
        <dsp:cNvPr id="0" name=""/>
        <dsp:cNvSpPr/>
      </dsp:nvSpPr>
      <dsp:spPr>
        <a:xfrm rot="5400000">
          <a:off x="1473737" y="2642035"/>
          <a:ext cx="939883" cy="107002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19362268"/>
            <a:satOff val="-22713"/>
            <a:lumOff val="1289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97F54B-BA60-49A9-839C-BA2FD8D02F86}">
      <dsp:nvSpPr>
        <dsp:cNvPr id="0" name=""/>
        <dsp:cNvSpPr/>
      </dsp:nvSpPr>
      <dsp:spPr>
        <a:xfrm>
          <a:off x="1409246" y="1818683"/>
          <a:ext cx="1569426" cy="831009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字符分割</a:t>
          </a:r>
        </a:p>
      </dsp:txBody>
      <dsp:txXfrm>
        <a:off x="1449820" y="1859257"/>
        <a:ext cx="1488278" cy="749861"/>
      </dsp:txXfrm>
    </dsp:sp>
    <dsp:sp modelId="{C59E647D-DBCE-4C02-BD7A-750D08ECA1AF}">
      <dsp:nvSpPr>
        <dsp:cNvPr id="0" name=""/>
        <dsp:cNvSpPr/>
      </dsp:nvSpPr>
      <dsp:spPr>
        <a:xfrm>
          <a:off x="3173576" y="1498989"/>
          <a:ext cx="3386367" cy="1445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利用</a:t>
          </a:r>
          <a:r>
            <a:rPr lang="en-US" altLang="zh-CN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opencv</a:t>
          </a: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内置方法画出车牌的图片直方图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根据设定的阈值和图片直方图，找出</a:t>
          </a:r>
          <a:r>
            <a:rPr lang="zh-CN" altLang="en-US" sz="1500" b="1" kern="1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波峰</a:t>
          </a: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，用于分割字符</a:t>
          </a:r>
        </a:p>
      </dsp:txBody>
      <dsp:txXfrm>
        <a:off x="3173576" y="1498989"/>
        <a:ext cx="3386367" cy="1445182"/>
      </dsp:txXfrm>
    </dsp:sp>
    <dsp:sp modelId="{00FBF410-A752-422A-9CAD-82E7E38DF855}">
      <dsp:nvSpPr>
        <dsp:cNvPr id="0" name=""/>
        <dsp:cNvSpPr/>
      </dsp:nvSpPr>
      <dsp:spPr>
        <a:xfrm>
          <a:off x="2588389" y="2901884"/>
          <a:ext cx="1601830" cy="798582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字符匹配</a:t>
          </a:r>
        </a:p>
      </dsp:txBody>
      <dsp:txXfrm>
        <a:off x="2627380" y="2940875"/>
        <a:ext cx="1523848" cy="720600"/>
      </dsp:txXfrm>
    </dsp:sp>
    <dsp:sp modelId="{3E53872F-5007-4376-A839-C80192661516}">
      <dsp:nvSpPr>
        <dsp:cNvPr id="0" name=""/>
        <dsp:cNvSpPr/>
      </dsp:nvSpPr>
      <dsp:spPr>
        <a:xfrm>
          <a:off x="4348524" y="2928391"/>
          <a:ext cx="3709624" cy="893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字符识别算法为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opencv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的</a:t>
          </a:r>
          <a:r>
            <a:rPr lang="en-US" altLang="zh-CN" sz="1600" b="1" kern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SVM</a:t>
          </a:r>
          <a:r>
            <a:rPr lang="zh-CN" altLang="en-US" sz="1600" b="1" kern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算法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600" kern="1200" dirty="0"/>
        </a:p>
      </dsp:txBody>
      <dsp:txXfrm>
        <a:off x="4348524" y="2928391"/>
        <a:ext cx="3709624" cy="8933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A6F2F1-941C-44EA-BE23-B4EBD4566D7E}">
      <dsp:nvSpPr>
        <dsp:cNvPr id="0" name=""/>
        <dsp:cNvSpPr/>
      </dsp:nvSpPr>
      <dsp:spPr>
        <a:xfrm>
          <a:off x="617905" y="0"/>
          <a:ext cx="7002932" cy="2804930"/>
        </a:xfrm>
        <a:prstGeom prst="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CD89F2-7C79-423D-9498-D2FE85323516}">
      <dsp:nvSpPr>
        <dsp:cNvPr id="0" name=""/>
        <dsp:cNvSpPr/>
      </dsp:nvSpPr>
      <dsp:spPr>
        <a:xfrm>
          <a:off x="412" y="753404"/>
          <a:ext cx="2492142" cy="129812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高斯</a:t>
          </a:r>
          <a:r>
            <a:rPr lang="zh-CN" altLang="en-US" sz="2000" b="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去噪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，再去掉不是车牌区域</a:t>
          </a:r>
        </a:p>
      </dsp:txBody>
      <dsp:txXfrm>
        <a:off x="63781" y="816773"/>
        <a:ext cx="2365404" cy="1171383"/>
      </dsp:txXfrm>
    </dsp:sp>
    <dsp:sp modelId="{6FD9EF09-3A9D-49AB-B515-44617D65CFB7}">
      <dsp:nvSpPr>
        <dsp:cNvPr id="0" name=""/>
        <dsp:cNvSpPr/>
      </dsp:nvSpPr>
      <dsp:spPr>
        <a:xfrm>
          <a:off x="2783807" y="741718"/>
          <a:ext cx="2492142" cy="1321492"/>
        </a:xfrm>
        <a:prstGeom prst="roundRect">
          <a:avLst/>
        </a:prstGeom>
        <a:solidFill>
          <a:schemeClr val="accent4">
            <a:hueOff val="2646782"/>
            <a:satOff val="2433"/>
            <a:lumOff val="353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找到图像边缘，利用开闭运算，让图像模糊成一个整体</a:t>
          </a:r>
        </a:p>
      </dsp:txBody>
      <dsp:txXfrm>
        <a:off x="2848317" y="806228"/>
        <a:ext cx="2363122" cy="1192472"/>
      </dsp:txXfrm>
    </dsp:sp>
    <dsp:sp modelId="{A985A5E8-13B3-4AAA-B72F-B37619B24B68}">
      <dsp:nvSpPr>
        <dsp:cNvPr id="0" name=""/>
        <dsp:cNvSpPr/>
      </dsp:nvSpPr>
      <dsp:spPr>
        <a:xfrm>
          <a:off x="5567203" y="622845"/>
          <a:ext cx="2671128" cy="1559238"/>
        </a:xfrm>
        <a:prstGeom prst="roundRect">
          <a:avLst/>
        </a:prstGeom>
        <a:solidFill>
          <a:schemeClr val="accent4">
            <a:hueOff val="5293564"/>
            <a:satOff val="4867"/>
            <a:lumOff val="705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利用车牌</a:t>
          </a:r>
          <a:r>
            <a:rPr lang="zh-CN" altLang="en-US" sz="20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颜色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（蓝黄绿）和</a:t>
          </a:r>
          <a:r>
            <a:rPr lang="zh-CN" altLang="en-US" sz="20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长宽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比例（</a:t>
          </a: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2~5.5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）排除不是车牌区域</a:t>
          </a:r>
        </a:p>
      </dsp:txBody>
      <dsp:txXfrm>
        <a:off x="5643319" y="698961"/>
        <a:ext cx="2518896" cy="14070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2B81E8-FFBB-4D5E-9083-8C8C0A9F4562}">
      <dsp:nvSpPr>
        <dsp:cNvPr id="0" name=""/>
        <dsp:cNvSpPr/>
      </dsp:nvSpPr>
      <dsp:spPr>
        <a:xfrm>
          <a:off x="3412300" y="1508179"/>
          <a:ext cx="1843330" cy="1843330"/>
        </a:xfrm>
        <a:prstGeom prst="gear9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机器学习</a:t>
          </a:r>
        </a:p>
      </dsp:txBody>
      <dsp:txXfrm>
        <a:off x="3782891" y="1939970"/>
        <a:ext cx="1102148" cy="947510"/>
      </dsp:txXfrm>
    </dsp:sp>
    <dsp:sp modelId="{40761287-8727-4EFD-9D23-FB5887077E91}">
      <dsp:nvSpPr>
        <dsp:cNvPr id="0" name=""/>
        <dsp:cNvSpPr/>
      </dsp:nvSpPr>
      <dsp:spPr>
        <a:xfrm>
          <a:off x="2339817" y="1072483"/>
          <a:ext cx="1340603" cy="1340603"/>
        </a:xfrm>
        <a:prstGeom prst="gear6">
          <a:avLst/>
        </a:prstGeom>
        <a:solidFill>
          <a:schemeClr val="accent3">
            <a:hueOff val="2689196"/>
            <a:satOff val="3316"/>
            <a:lumOff val="-78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小样本</a:t>
          </a:r>
        </a:p>
      </dsp:txBody>
      <dsp:txXfrm>
        <a:off x="2677318" y="1412024"/>
        <a:ext cx="665601" cy="661521"/>
      </dsp:txXfrm>
    </dsp:sp>
    <dsp:sp modelId="{FF78DF5E-6946-4A71-9361-8914706F66E3}">
      <dsp:nvSpPr>
        <dsp:cNvPr id="0" name=""/>
        <dsp:cNvSpPr/>
      </dsp:nvSpPr>
      <dsp:spPr>
        <a:xfrm rot="20700000">
          <a:off x="3090692" y="147603"/>
          <a:ext cx="1313518" cy="1313518"/>
        </a:xfrm>
        <a:prstGeom prst="gear6">
          <a:avLst/>
        </a:prstGeom>
        <a:solidFill>
          <a:schemeClr val="accent3">
            <a:hueOff val="5378392"/>
            <a:satOff val="6633"/>
            <a:lumOff val="-156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模式识别</a:t>
          </a:r>
        </a:p>
      </dsp:txBody>
      <dsp:txXfrm rot="-20700000">
        <a:off x="3378785" y="435696"/>
        <a:ext cx="737332" cy="737332"/>
      </dsp:txXfrm>
    </dsp:sp>
    <dsp:sp modelId="{C3592276-8A8F-4F42-AA6D-2A52E4BC488E}">
      <dsp:nvSpPr>
        <dsp:cNvPr id="0" name=""/>
        <dsp:cNvSpPr/>
      </dsp:nvSpPr>
      <dsp:spPr>
        <a:xfrm>
          <a:off x="3261529" y="1235123"/>
          <a:ext cx="2359463" cy="2359463"/>
        </a:xfrm>
        <a:prstGeom prst="circularArrow">
          <a:avLst>
            <a:gd name="adj1" fmla="val 4688"/>
            <a:gd name="adj2" fmla="val 299029"/>
            <a:gd name="adj3" fmla="val 2492121"/>
            <a:gd name="adj4" fmla="val 15914079"/>
            <a:gd name="adj5" fmla="val 5469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1191EC-325E-4E5F-936C-0866CA935618}">
      <dsp:nvSpPr>
        <dsp:cNvPr id="0" name=""/>
        <dsp:cNvSpPr/>
      </dsp:nvSpPr>
      <dsp:spPr>
        <a:xfrm>
          <a:off x="2102398" y="779475"/>
          <a:ext cx="1714297" cy="1714297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3">
            <a:hueOff val="2689196"/>
            <a:satOff val="3316"/>
            <a:lumOff val="-78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DBBBFF-5464-45BD-91A4-A7C9BA2C742B}">
      <dsp:nvSpPr>
        <dsp:cNvPr id="0" name=""/>
        <dsp:cNvSpPr/>
      </dsp:nvSpPr>
      <dsp:spPr>
        <a:xfrm>
          <a:off x="2786862" y="-136489"/>
          <a:ext cx="1848357" cy="1848357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3">
            <a:hueOff val="5378392"/>
            <a:satOff val="6633"/>
            <a:lumOff val="-156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C843B9-EA59-469C-B921-19381DEFC593}">
      <dsp:nvSpPr>
        <dsp:cNvPr id="0" name=""/>
        <dsp:cNvSpPr/>
      </dsp:nvSpPr>
      <dsp:spPr>
        <a:xfrm>
          <a:off x="1081988" y="1378"/>
          <a:ext cx="5679388" cy="516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b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 </a:t>
          </a:r>
          <a:endParaRPr lang="zh-CN" altLang="en-US" sz="2300" kern="1200" dirty="0"/>
        </a:p>
      </dsp:txBody>
      <dsp:txXfrm>
        <a:off x="1081988" y="1378"/>
        <a:ext cx="5679388" cy="516308"/>
      </dsp:txXfrm>
    </dsp:sp>
    <dsp:sp modelId="{112D44BA-84DB-43CA-B42C-BF1A22C4AA84}">
      <dsp:nvSpPr>
        <dsp:cNvPr id="0" name=""/>
        <dsp:cNvSpPr/>
      </dsp:nvSpPr>
      <dsp:spPr>
        <a:xfrm>
          <a:off x="1081988" y="517686"/>
          <a:ext cx="1328976" cy="1051738"/>
        </a:xfrm>
        <a:prstGeom prst="chevron">
          <a:avLst>
            <a:gd name="adj" fmla="val 706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539402-A964-4A19-A10E-F60BA037E8B2}">
      <dsp:nvSpPr>
        <dsp:cNvPr id="0" name=""/>
        <dsp:cNvSpPr/>
      </dsp:nvSpPr>
      <dsp:spPr>
        <a:xfrm>
          <a:off x="1880257" y="517686"/>
          <a:ext cx="1328976" cy="1051738"/>
        </a:xfrm>
        <a:prstGeom prst="chevron">
          <a:avLst>
            <a:gd name="adj" fmla="val 706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2BE27F-08CD-4863-91CC-6D841B61739A}">
      <dsp:nvSpPr>
        <dsp:cNvPr id="0" name=""/>
        <dsp:cNvSpPr/>
      </dsp:nvSpPr>
      <dsp:spPr>
        <a:xfrm>
          <a:off x="2679158" y="517686"/>
          <a:ext cx="1328976" cy="1051738"/>
        </a:xfrm>
        <a:prstGeom prst="chevron">
          <a:avLst>
            <a:gd name="adj" fmla="val 706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465D7B-D525-4173-9646-32A8D3B6188D}">
      <dsp:nvSpPr>
        <dsp:cNvPr id="0" name=""/>
        <dsp:cNvSpPr/>
      </dsp:nvSpPr>
      <dsp:spPr>
        <a:xfrm>
          <a:off x="3477428" y="517686"/>
          <a:ext cx="1328976" cy="1051738"/>
        </a:xfrm>
        <a:prstGeom prst="chevron">
          <a:avLst>
            <a:gd name="adj" fmla="val 706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993A1E-3B06-49CC-90E9-C05061477D13}">
      <dsp:nvSpPr>
        <dsp:cNvPr id="0" name=""/>
        <dsp:cNvSpPr/>
      </dsp:nvSpPr>
      <dsp:spPr>
        <a:xfrm>
          <a:off x="4276328" y="517686"/>
          <a:ext cx="1328976" cy="1051738"/>
        </a:xfrm>
        <a:prstGeom prst="chevron">
          <a:avLst>
            <a:gd name="adj" fmla="val 7061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49FDD5-30FE-4548-8F0F-AF3AA803DA66}">
      <dsp:nvSpPr>
        <dsp:cNvPr id="0" name=""/>
        <dsp:cNvSpPr/>
      </dsp:nvSpPr>
      <dsp:spPr>
        <a:xfrm>
          <a:off x="5074598" y="517686"/>
          <a:ext cx="1328976" cy="1051738"/>
        </a:xfrm>
        <a:prstGeom prst="chevron">
          <a:avLst>
            <a:gd name="adj" fmla="val 706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5C571C-66B1-4591-8099-839991766008}">
      <dsp:nvSpPr>
        <dsp:cNvPr id="0" name=""/>
        <dsp:cNvSpPr/>
      </dsp:nvSpPr>
      <dsp:spPr>
        <a:xfrm>
          <a:off x="5873498" y="517686"/>
          <a:ext cx="1328976" cy="1051738"/>
        </a:xfrm>
        <a:prstGeom prst="chevron">
          <a:avLst>
            <a:gd name="adj" fmla="val 706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E0B368-C8D7-4040-95BB-E2FD45BE2129}">
      <dsp:nvSpPr>
        <dsp:cNvPr id="0" name=""/>
        <dsp:cNvSpPr/>
      </dsp:nvSpPr>
      <dsp:spPr>
        <a:xfrm>
          <a:off x="1081988" y="622860"/>
          <a:ext cx="5753220" cy="8413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小样本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，与问题的复杂度比起来</a:t>
          </a: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SVM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的算法的样本数相对较少</a:t>
          </a:r>
        </a:p>
      </dsp:txBody>
      <dsp:txXfrm>
        <a:off x="1081988" y="622860"/>
        <a:ext cx="5753220" cy="841390"/>
      </dsp:txXfrm>
    </dsp:sp>
    <dsp:sp modelId="{23D047BF-983B-44E6-BF73-279C5954DD8F}">
      <dsp:nvSpPr>
        <dsp:cNvPr id="0" name=""/>
        <dsp:cNvSpPr/>
      </dsp:nvSpPr>
      <dsp:spPr>
        <a:xfrm>
          <a:off x="1081988" y="1643385"/>
          <a:ext cx="5679388" cy="516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b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200" kern="1200"/>
        </a:p>
      </dsp:txBody>
      <dsp:txXfrm>
        <a:off x="1081988" y="1643385"/>
        <a:ext cx="5679388" cy="516308"/>
      </dsp:txXfrm>
    </dsp:sp>
    <dsp:sp modelId="{B82561B3-D8A0-4729-A41D-380D6FBD42B7}">
      <dsp:nvSpPr>
        <dsp:cNvPr id="0" name=""/>
        <dsp:cNvSpPr/>
      </dsp:nvSpPr>
      <dsp:spPr>
        <a:xfrm>
          <a:off x="1081988" y="2159693"/>
          <a:ext cx="1328976" cy="1051738"/>
        </a:xfrm>
        <a:prstGeom prst="chevron">
          <a:avLst>
            <a:gd name="adj" fmla="val 706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F0CBA7-510F-4554-865C-FC2826734A90}">
      <dsp:nvSpPr>
        <dsp:cNvPr id="0" name=""/>
        <dsp:cNvSpPr/>
      </dsp:nvSpPr>
      <dsp:spPr>
        <a:xfrm>
          <a:off x="1880257" y="2159693"/>
          <a:ext cx="1328976" cy="1051738"/>
        </a:xfrm>
        <a:prstGeom prst="chevron">
          <a:avLst>
            <a:gd name="adj" fmla="val 706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A7AA59-641D-44BA-BD91-C407725EAC50}">
      <dsp:nvSpPr>
        <dsp:cNvPr id="0" name=""/>
        <dsp:cNvSpPr/>
      </dsp:nvSpPr>
      <dsp:spPr>
        <a:xfrm>
          <a:off x="2679158" y="2159693"/>
          <a:ext cx="1328976" cy="1051738"/>
        </a:xfrm>
        <a:prstGeom prst="chevron">
          <a:avLst>
            <a:gd name="adj" fmla="val 7061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746E68-B8DB-408F-AA0A-3730B7E2AB35}">
      <dsp:nvSpPr>
        <dsp:cNvPr id="0" name=""/>
        <dsp:cNvSpPr/>
      </dsp:nvSpPr>
      <dsp:spPr>
        <a:xfrm>
          <a:off x="3477428" y="2159693"/>
          <a:ext cx="1328976" cy="1051738"/>
        </a:xfrm>
        <a:prstGeom prst="chevron">
          <a:avLst>
            <a:gd name="adj" fmla="val 706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6F3E7E-C4A5-40B9-A8DF-4F1B0741D11C}">
      <dsp:nvSpPr>
        <dsp:cNvPr id="0" name=""/>
        <dsp:cNvSpPr/>
      </dsp:nvSpPr>
      <dsp:spPr>
        <a:xfrm>
          <a:off x="4276328" y="2159693"/>
          <a:ext cx="1328976" cy="1051738"/>
        </a:xfrm>
        <a:prstGeom prst="chevron">
          <a:avLst>
            <a:gd name="adj" fmla="val 706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66FE4F-2F50-4BAE-8218-CD711EB95447}">
      <dsp:nvSpPr>
        <dsp:cNvPr id="0" name=""/>
        <dsp:cNvSpPr/>
      </dsp:nvSpPr>
      <dsp:spPr>
        <a:xfrm>
          <a:off x="5074598" y="2159693"/>
          <a:ext cx="1328976" cy="1051738"/>
        </a:xfrm>
        <a:prstGeom prst="chevron">
          <a:avLst>
            <a:gd name="adj" fmla="val 706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FE0ADE-DAA1-44BC-A7FF-A0BD0A6304D6}">
      <dsp:nvSpPr>
        <dsp:cNvPr id="0" name=""/>
        <dsp:cNvSpPr/>
      </dsp:nvSpPr>
      <dsp:spPr>
        <a:xfrm>
          <a:off x="5873498" y="2159693"/>
          <a:ext cx="1328976" cy="1051738"/>
        </a:xfrm>
        <a:prstGeom prst="chevron">
          <a:avLst>
            <a:gd name="adj" fmla="val 706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B1A094-BCBC-405B-8A12-5859C7CBF3A8}">
      <dsp:nvSpPr>
        <dsp:cNvPr id="0" name=""/>
        <dsp:cNvSpPr/>
      </dsp:nvSpPr>
      <dsp:spPr>
        <a:xfrm>
          <a:off x="1081988" y="2264867"/>
          <a:ext cx="5753220" cy="8413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识别精度高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svm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从提出到如今已经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50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多年了，而且还衍生出一系列改进和扩展的算法，包括多分类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SVM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等</a:t>
          </a:r>
        </a:p>
      </dsp:txBody>
      <dsp:txXfrm>
        <a:off x="1081988" y="2264867"/>
        <a:ext cx="5753220" cy="841390"/>
      </dsp:txXfrm>
    </dsp:sp>
    <dsp:sp modelId="{4DBFFDD2-857A-4B3D-A8AA-8F4F86092087}">
      <dsp:nvSpPr>
        <dsp:cNvPr id="0" name=""/>
        <dsp:cNvSpPr/>
      </dsp:nvSpPr>
      <dsp:spPr>
        <a:xfrm>
          <a:off x="1081988" y="3285392"/>
          <a:ext cx="5679388" cy="516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b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200" kern="1200"/>
        </a:p>
      </dsp:txBody>
      <dsp:txXfrm>
        <a:off x="1081988" y="3285392"/>
        <a:ext cx="5679388" cy="516308"/>
      </dsp:txXfrm>
    </dsp:sp>
    <dsp:sp modelId="{FECF59FF-D881-4AD1-B879-24338CA2272E}">
      <dsp:nvSpPr>
        <dsp:cNvPr id="0" name=""/>
        <dsp:cNvSpPr/>
      </dsp:nvSpPr>
      <dsp:spPr>
        <a:xfrm>
          <a:off x="1081988" y="3801700"/>
          <a:ext cx="1328976" cy="1051738"/>
        </a:xfrm>
        <a:prstGeom prst="chevron">
          <a:avLst>
            <a:gd name="adj" fmla="val 7061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F8F4C2-0766-43FA-BB8A-AC1519671026}">
      <dsp:nvSpPr>
        <dsp:cNvPr id="0" name=""/>
        <dsp:cNvSpPr/>
      </dsp:nvSpPr>
      <dsp:spPr>
        <a:xfrm>
          <a:off x="1880257" y="3801700"/>
          <a:ext cx="1328976" cy="1051738"/>
        </a:xfrm>
        <a:prstGeom prst="chevron">
          <a:avLst>
            <a:gd name="adj" fmla="val 706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CEAAC4-9BAE-4556-A5E2-90280F4EC43D}">
      <dsp:nvSpPr>
        <dsp:cNvPr id="0" name=""/>
        <dsp:cNvSpPr/>
      </dsp:nvSpPr>
      <dsp:spPr>
        <a:xfrm>
          <a:off x="2679158" y="3801700"/>
          <a:ext cx="1328976" cy="1051738"/>
        </a:xfrm>
        <a:prstGeom prst="chevron">
          <a:avLst>
            <a:gd name="adj" fmla="val 706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3ADFFF-C875-4A4D-8906-99F8CCB80B51}">
      <dsp:nvSpPr>
        <dsp:cNvPr id="0" name=""/>
        <dsp:cNvSpPr/>
      </dsp:nvSpPr>
      <dsp:spPr>
        <a:xfrm>
          <a:off x="3477428" y="3801700"/>
          <a:ext cx="1328976" cy="1051738"/>
        </a:xfrm>
        <a:prstGeom prst="chevron">
          <a:avLst>
            <a:gd name="adj" fmla="val 706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CA9E8D-2FC5-45CE-9AAB-2B63475498C1}">
      <dsp:nvSpPr>
        <dsp:cNvPr id="0" name=""/>
        <dsp:cNvSpPr/>
      </dsp:nvSpPr>
      <dsp:spPr>
        <a:xfrm>
          <a:off x="4276328" y="3801700"/>
          <a:ext cx="1328976" cy="1051738"/>
        </a:xfrm>
        <a:prstGeom prst="chevron">
          <a:avLst>
            <a:gd name="adj" fmla="val 706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2C4431-8A0F-4944-B1DB-0026A799F377}">
      <dsp:nvSpPr>
        <dsp:cNvPr id="0" name=""/>
        <dsp:cNvSpPr/>
      </dsp:nvSpPr>
      <dsp:spPr>
        <a:xfrm>
          <a:off x="5074598" y="3801700"/>
          <a:ext cx="1328976" cy="1051738"/>
        </a:xfrm>
        <a:prstGeom prst="chevron">
          <a:avLst>
            <a:gd name="adj" fmla="val 7061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BFCE59-D1C0-4F47-B69B-982E49CB6951}">
      <dsp:nvSpPr>
        <dsp:cNvPr id="0" name=""/>
        <dsp:cNvSpPr/>
      </dsp:nvSpPr>
      <dsp:spPr>
        <a:xfrm>
          <a:off x="5873498" y="3801700"/>
          <a:ext cx="1328976" cy="1051738"/>
        </a:xfrm>
        <a:prstGeom prst="chevron">
          <a:avLst>
            <a:gd name="adj" fmla="val 706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47D66A-41AA-492C-A65A-69DD27DF4B18}">
      <dsp:nvSpPr>
        <dsp:cNvPr id="0" name=""/>
        <dsp:cNvSpPr/>
      </dsp:nvSpPr>
      <dsp:spPr>
        <a:xfrm>
          <a:off x="1081988" y="3906874"/>
          <a:ext cx="5753220" cy="8413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识别速度快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，车牌识别正需要有较快的速度。</a:t>
          </a:r>
        </a:p>
      </dsp:txBody>
      <dsp:txXfrm>
        <a:off x="1081988" y="3906874"/>
        <a:ext cx="5753220" cy="8413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29CD8E-1C8A-4633-856B-3FCA8385D5CC}">
      <dsp:nvSpPr>
        <dsp:cNvPr id="0" name=""/>
        <dsp:cNvSpPr/>
      </dsp:nvSpPr>
      <dsp:spPr>
        <a:xfrm>
          <a:off x="37423" y="1282425"/>
          <a:ext cx="2674001" cy="17481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根据给出的中心距计算偏斜度。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然后计算</a:t>
          </a:r>
          <a:r>
            <a:rPr lang="zh-CN" altLang="en-US" sz="2000" b="1" kern="1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仿射变换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以校正偏斜</a:t>
          </a:r>
        </a:p>
      </dsp:txBody>
      <dsp:txXfrm>
        <a:off x="77652" y="1322654"/>
        <a:ext cx="2593543" cy="1293061"/>
      </dsp:txXfrm>
    </dsp:sp>
    <dsp:sp modelId="{77FBD49E-FF5B-4F5E-A9CE-C738B380DAEA}">
      <dsp:nvSpPr>
        <dsp:cNvPr id="0" name=""/>
        <dsp:cNvSpPr/>
      </dsp:nvSpPr>
      <dsp:spPr>
        <a:xfrm>
          <a:off x="1367143" y="1401124"/>
          <a:ext cx="2760440" cy="2760440"/>
        </a:xfrm>
        <a:prstGeom prst="leftCircularArrow">
          <a:avLst>
            <a:gd name="adj1" fmla="val 2567"/>
            <a:gd name="adj2" fmla="val 311576"/>
            <a:gd name="adj3" fmla="val 1500311"/>
            <a:gd name="adj4" fmla="val 8437714"/>
            <a:gd name="adj5" fmla="val 2995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3B206-D764-4668-9737-BE6003F87631}">
      <dsp:nvSpPr>
        <dsp:cNvPr id="0" name=""/>
        <dsp:cNvSpPr/>
      </dsp:nvSpPr>
      <dsp:spPr>
        <a:xfrm>
          <a:off x="749102" y="3121622"/>
          <a:ext cx="1883968" cy="74919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抗扭斜</a:t>
          </a:r>
        </a:p>
      </dsp:txBody>
      <dsp:txXfrm>
        <a:off x="771045" y="3143565"/>
        <a:ext cx="1840082" cy="705306"/>
      </dsp:txXfrm>
    </dsp:sp>
    <dsp:sp modelId="{AAF17EE7-1EED-4DB1-804B-652A96AD1A38}">
      <dsp:nvSpPr>
        <dsp:cNvPr id="0" name=""/>
        <dsp:cNvSpPr/>
      </dsp:nvSpPr>
      <dsp:spPr>
        <a:xfrm>
          <a:off x="3012262" y="1168635"/>
          <a:ext cx="2743965" cy="21314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2646782"/>
              <a:satOff val="2433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画出车牌的灰度图像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将灰度图像的特征向量作为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HOG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描述符的使用特征</a:t>
          </a:r>
        </a:p>
      </dsp:txBody>
      <dsp:txXfrm>
        <a:off x="3061313" y="1674431"/>
        <a:ext cx="2645863" cy="1576629"/>
      </dsp:txXfrm>
    </dsp:sp>
    <dsp:sp modelId="{4D0FC4A4-5F0B-496B-B82B-F1A6D05917BD}">
      <dsp:nvSpPr>
        <dsp:cNvPr id="0" name=""/>
        <dsp:cNvSpPr/>
      </dsp:nvSpPr>
      <dsp:spPr>
        <a:xfrm>
          <a:off x="4628939" y="186308"/>
          <a:ext cx="2716831" cy="2716831"/>
        </a:xfrm>
        <a:prstGeom prst="circularArrow">
          <a:avLst>
            <a:gd name="adj1" fmla="val 2608"/>
            <a:gd name="adj2" fmla="val 316880"/>
            <a:gd name="adj3" fmla="val 20130772"/>
            <a:gd name="adj4" fmla="val 13198673"/>
            <a:gd name="adj5" fmla="val 3043"/>
          </a:avLst>
        </a:prstGeom>
        <a:solidFill>
          <a:schemeClr val="accent4">
            <a:hueOff val="5293564"/>
            <a:satOff val="4867"/>
            <a:lumOff val="705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4A7184-3AFA-49FE-B88E-5F5E0C3A05E6}">
      <dsp:nvSpPr>
        <dsp:cNvPr id="0" name=""/>
        <dsp:cNvSpPr/>
      </dsp:nvSpPr>
      <dsp:spPr>
        <a:xfrm>
          <a:off x="3718479" y="584344"/>
          <a:ext cx="2054976" cy="690013"/>
        </a:xfrm>
        <a:prstGeom prst="roundRect">
          <a:avLst>
            <a:gd name="adj" fmla="val 10000"/>
          </a:avLst>
        </a:prstGeom>
        <a:solidFill>
          <a:schemeClr val="accent4">
            <a:hueOff val="2646782"/>
            <a:satOff val="2433"/>
            <a:lumOff val="353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计算</a:t>
          </a:r>
          <a:r>
            <a:rPr lang="en-US" altLang="zh-CN" sz="2200" kern="1200" dirty="0"/>
            <a:t>HOG</a:t>
          </a:r>
          <a:r>
            <a:rPr lang="zh-CN" altLang="en-US" sz="2200" kern="1200" dirty="0"/>
            <a:t>描述符</a:t>
          </a:r>
        </a:p>
      </dsp:txBody>
      <dsp:txXfrm>
        <a:off x="3738689" y="604554"/>
        <a:ext cx="2014556" cy="649593"/>
      </dsp:txXfrm>
    </dsp:sp>
    <dsp:sp modelId="{52DF158E-D85D-4F0E-B5EF-5222801187AB}">
      <dsp:nvSpPr>
        <dsp:cNvPr id="0" name=""/>
        <dsp:cNvSpPr/>
      </dsp:nvSpPr>
      <dsp:spPr>
        <a:xfrm>
          <a:off x="6102397" y="1235348"/>
          <a:ext cx="2119464" cy="20026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5293564"/>
              <a:satOff val="4867"/>
              <a:lumOff val="7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直接使用</a:t>
          </a:r>
          <a:r>
            <a:rPr lang="en-US" altLang="zh-CN" sz="1600" kern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opencv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官网上的训练数据或者根据它上面的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sample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找数据重新训练</a:t>
          </a:r>
        </a:p>
      </dsp:txBody>
      <dsp:txXfrm>
        <a:off x="6148483" y="1281434"/>
        <a:ext cx="2027292" cy="1481304"/>
      </dsp:txXfrm>
    </dsp:sp>
    <dsp:sp modelId="{0D1CBFEA-2818-42CF-9EDE-7DB3047AD1B6}">
      <dsp:nvSpPr>
        <dsp:cNvPr id="0" name=""/>
        <dsp:cNvSpPr/>
      </dsp:nvSpPr>
      <dsp:spPr>
        <a:xfrm>
          <a:off x="6573389" y="3065578"/>
          <a:ext cx="1883968" cy="749192"/>
        </a:xfrm>
        <a:prstGeom prst="roundRect">
          <a:avLst>
            <a:gd name="adj" fmla="val 10000"/>
          </a:avLst>
        </a:prstGeom>
        <a:solidFill>
          <a:schemeClr val="accent4">
            <a:hueOff val="5293564"/>
            <a:satOff val="4867"/>
            <a:lumOff val="705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训练模型</a:t>
          </a:r>
        </a:p>
      </dsp:txBody>
      <dsp:txXfrm>
        <a:off x="6595332" y="3087521"/>
        <a:ext cx="1840082" cy="7053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4511E2-7802-49D6-9625-930C626E6A15}">
      <dsp:nvSpPr>
        <dsp:cNvPr id="0" name=""/>
        <dsp:cNvSpPr/>
      </dsp:nvSpPr>
      <dsp:spPr>
        <a:xfrm>
          <a:off x="-4689664" y="-718900"/>
          <a:ext cx="5586060" cy="5586060"/>
        </a:xfrm>
        <a:prstGeom prst="blockArc">
          <a:avLst>
            <a:gd name="adj1" fmla="val 18900000"/>
            <a:gd name="adj2" fmla="val 2700000"/>
            <a:gd name="adj3" fmla="val 387"/>
          </a:avLst>
        </a:pr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E4B30B-B669-4948-8A33-8E9BE47F4A28}">
      <dsp:nvSpPr>
        <dsp:cNvPr id="0" name=""/>
        <dsp:cNvSpPr/>
      </dsp:nvSpPr>
      <dsp:spPr>
        <a:xfrm>
          <a:off x="576506" y="280725"/>
          <a:ext cx="6407415" cy="109785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8536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有些汉字很密集造成识别率过低，例如鲁和赣，需要增加图片进行训练。</a:t>
          </a:r>
        </a:p>
      </dsp:txBody>
      <dsp:txXfrm>
        <a:off x="576506" y="280725"/>
        <a:ext cx="6407415" cy="1097853"/>
      </dsp:txXfrm>
    </dsp:sp>
    <dsp:sp modelId="{8AE3CF6A-734D-4B0E-A5E3-9DC817C46121}">
      <dsp:nvSpPr>
        <dsp:cNvPr id="0" name=""/>
        <dsp:cNvSpPr/>
      </dsp:nvSpPr>
      <dsp:spPr>
        <a:xfrm>
          <a:off x="57974" y="312109"/>
          <a:ext cx="1037064" cy="10350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C0733D-7200-4E5A-9762-22F225E52C9A}">
      <dsp:nvSpPr>
        <dsp:cNvPr id="0" name=""/>
        <dsp:cNvSpPr/>
      </dsp:nvSpPr>
      <dsp:spPr>
        <a:xfrm>
          <a:off x="878085" y="1512272"/>
          <a:ext cx="6105837" cy="112371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8536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有的</a:t>
          </a:r>
          <a:r>
            <a:rPr lang="zh-CN" altLang="en-US" sz="2000" b="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汉字之间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，以及英文字符与数字很</a:t>
          </a:r>
          <a:r>
            <a:rPr lang="zh-CN" altLang="en-US" sz="2000" b="1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相似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，容易识别错误，例如晋与吉，</a:t>
          </a: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Z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和</a:t>
          </a: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7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。解决方案是对容易误识的字符多次识别，提高识别率</a:t>
          </a:r>
        </a:p>
      </dsp:txBody>
      <dsp:txXfrm>
        <a:off x="878085" y="1512272"/>
        <a:ext cx="6105837" cy="1123713"/>
      </dsp:txXfrm>
    </dsp:sp>
    <dsp:sp modelId="{24D649A5-0306-46F4-B9BD-EE37AB0CF3E6}">
      <dsp:nvSpPr>
        <dsp:cNvPr id="0" name=""/>
        <dsp:cNvSpPr/>
      </dsp:nvSpPr>
      <dsp:spPr>
        <a:xfrm>
          <a:off x="279154" y="1563323"/>
          <a:ext cx="1017433" cy="10035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398B81-CED4-4745-B148-B1D973EB90DD}">
      <dsp:nvSpPr>
        <dsp:cNvPr id="0" name=""/>
        <dsp:cNvSpPr/>
      </dsp:nvSpPr>
      <dsp:spPr>
        <a:xfrm>
          <a:off x="576506" y="2714500"/>
          <a:ext cx="6407415" cy="120821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8536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有时照片不是正对着车身，得到的车牌区域不是一个矩形，造成车牌是识别率不是很高。可以尝试增加矩形矫正的方法</a:t>
          </a:r>
        </a:p>
      </dsp:txBody>
      <dsp:txXfrm>
        <a:off x="576506" y="2714500"/>
        <a:ext cx="6407415" cy="1208213"/>
      </dsp:txXfrm>
    </dsp:sp>
    <dsp:sp modelId="{7878D2B9-2A52-450D-94BB-E14BB3CA15B5}">
      <dsp:nvSpPr>
        <dsp:cNvPr id="0" name=""/>
        <dsp:cNvSpPr/>
      </dsp:nvSpPr>
      <dsp:spPr>
        <a:xfrm>
          <a:off x="57974" y="2785970"/>
          <a:ext cx="1037064" cy="106527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81401B1-4247-43ED-946D-7D276344A1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5DFE705-3E4F-4A5F-8B17-1681C179670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B5BF9-BBCA-4809-B9FE-048534856D58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8FA78B-D532-4693-B3DA-729D8F16F5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0CD877-3BA8-4C45-8087-686FA513F2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4CD92-D129-4072-B699-5559398B11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74187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01-10T08:11:54.745"/>
    </inkml:context>
    <inkml:brush xml:id="br0">
      <inkml:brushProperty name="width" value="0.35" units="cm"/>
      <inkml:brushProperty name="height" value="0.35" units="cm"/>
      <inkml:brushProperty name="color" value="#FF8000"/>
      <inkml:brushProperty name="fitToCurve" value="1"/>
    </inkml:brush>
  </inkml:definitions>
  <inkml:trace contextRef="#ctx0" brushRef="#br0">0 41 0,'18'0'94,"1"0"-79,-1 0-15,1 0 16,-1 0-16,0 0 16,0 0-1,0 0 1,1 0-1,-1 0 1,0 0 0,19 0-1,-18 0 1,-1 0-16,0 0 16,0 0-16,0 0 15,19 0 1,-18 0-16,-1 0 15,1 0-15,17 0 16,-18 0-16,0 0 16,19 0-16,-18 0 15,-1 0 1,0 0 0,1 0-1,-1 0 1,0 0-16,0 0 15,0 0-15,19 0 16,0 0 0,0 0-16,-1 0 31,1 0-31,-19 0 16,1 0-1,-1 0-15,19 0 16,-19 0-16,18 0 15,-17 0-15,-1 0 16,0 0-16,1 0 16,-1 0-16,1 0 15,-1 0 1,18 18 0,1-18-1,0 18-15,-1-18 16,-17 0-1,-1 0-15,0 0 16,19 0-16,-19 0 16,0 0-16,19 0 15,-18 0-15,-1 0 16,18 0-16,-18 0 16,1 0-16,-1 0 15,1 0-15,-1 0 16,0 0-16,1 0 15,-1 0-15,0 0 32,0 0-17,1 0-15,17 0 0,-17 0 16,18 0 0,-19 0-16,0 0 15,0 0-15,0 0 16,1 0-16,18 0 15,-19 0 1,1 0-16,-1 0 16,0 0-16,18 0 15,-17 0 1,-1 0-16,0 0 16,1 0-16,18 0 15,-19 0-15,0 0 16,18 0-16,-17 0 15,-1 0-15,1 0 16,-1 0-16,1 0 16,-1 0-16,18 0 15,-18 0-15,1 0 16,-1 0-16,19 0 16,-19 0-16,19 0 15,-1 0 1,1 0-16,0 0 0,-19 0 15,19 0-15,-19 0 16,0 0 0,19 0-16,-19 0 15,1 0 1,-1 0-16,0 0 16,1 0-16,-1 0 15,18 0-15,-17 0 16,-1 0-16,19 0 15,-19 0-15,1 0 16,-1 0-16,0 0 16,0 0-16,0 0 15,1 0-15,-1 0 16,19 0-16,-19 0 16,1 0-16,-1 0 15,0 0-15,0 0 16,1 0-1,-1 0-15,0 0 16,1 0-16,18 0 16,-19 0-1,0 0 1,0 0-16,0 0 16,1 0-1,-1 0 1,1 0-16,-1 0 15,0 0 1,1 0 0,-1 0-16,0 0 15,0 0-15,1 0 32,-1 0-17,0 0 1,1 0-16,-1 0 15,1 0 1,-1 0-16,0 0 16,0 0-1,0 0-15,1 0 16,-1 0 0,1 0-16,18 0 15,-19 0-15,0 0 16,18 0-16,-17 0 15,-1 0-15,0 0 16,1 0-16,18 0 16,-1 0-1,-18 0 1,0 0-16,19 0 16,-18 0-16,18 0 15,-1 0-15,0 0 16,1 0-16,-18 0 15,-1 0-15,19 18 16,-19-18-16,0 0 16,18 0-16,-17 0 15,18 0-15,0 0 16,-19 0-16,0 0 16,0 0-16,0 0 15,19 0-15,-18 0 16,-1 0-16,0 0 15,1 0-15,17 0 16,-18 0 0,1 0-16,17 0 15,-17 0-15,18 0 16,-19 0 0,18 0-16,-18 0 31,1 0-31,18 0 0,-19 0 15,0 0 1,1 0-16,-1 0 16,18 0-16,-17 0 15,-1 0 1,0 0 0,1 0-16,-1 0 15,1 0 1,-1 0-16,0 0 15,0 0 1,0 0-16,1 0 16,-1 0-16,19 0 15,-19 0-15,1 0 16,17 0-16,-18 0 16,1 0-16,-1 0 15,19 0-15,0 0 16,-19 0-1,0 0-15,18 0 16,-17 0-16,18 0 16,-19 0-1,19 0-15,-1 0 16,-18 0-16,19 0 0,-19 0 16,1 0-1,-1 0-15,19 0 16,-19 0-16,18 0 15,1 0-15,-18 0 16,18 0-16,-1 0 16,0 0-16,1 0 15,18 0-15,-36 0 16,17 0-16,-18 0 16,19 0-16,0 0 15,-19 0-15,19 0 16,-1 0-1,1 0 1,-19 0-16,1 0 16,17 0-1,-17 0-15,-1 0 16,0 0-16,0 0 16,19 0-16,-19 0 15,1 0-15,18 0 16,-19 0-16,0 0 15,0 0-15,19 0 16,-19 0 0,1 0-16,17 0 15,1 0-15,-1 0 16,-17 0-16,17 0 16,1 0-16,-18 0 15,17 0-15,-18 0 16,0 0-16,1 0 15,18 0-15,-19 0 16,0 0-16,19 0 16,-19 0-16,0 0 15,1 0-15,-1 0 16,0-18-16,1 18 16,-1 0-16,19-18 15,-19 18-15,0 0 16,0 0-16,19 0 15,0 0-15,-18 0 16,-1 0-16,18 0 16,-18 0-16,19 0 15,-19-18-15,19 18 16,0 0 0,-1-19-1,1 19 1,-19 0-1,1 0 1,-1 0-16,19 0 16,-19 0-16,0 0 15,0 0-15,1 0 16,-1 0-16,19 0 16,-19 0-16,1 0 15,17 0-15,0 0 16,-17 0-1,-1 0-15,1 0 16,-1 0-16,19 0 16,-1 0-1,-18 0-15,19 0 16,-18 0-16,17 0 16,1 0-16,-19 0 15,19 0-15,-19 0 16,0 0-16,1 0 15,-1 0 1,1 0-16,-1 0 16,0 0-1,0 0 1,0 0 0,1 0-16,-1 0 15,1 0 1,-1 0-1,0 0-15,1 0 16,-1 0-16,18 0 16,-17 0-16,17 0 15,1 0 1,-18 0-16,-1 0 16,0 0-16,0 0 15,0 0 1,1 0-16,-1 0 15,1 0 1,-1 0-16,0 0 16,1 0-16,17 0 15,-18 0 1,1 0-16,-1 0 16,0 0-16,1 0 15,-1 0 1,1 0-16,-1 0 15,0 0-15,0 0 16,19 0-16,-19 0 16,1 0-1,-1 0 1,1 0-16,-1 0 16,0 0-1,0 0-15,0 0 16,1 0-1,-1 0 1,0 0-16,1 0 16,18 0-1,-19 0-15,0 0 16,0 0-16,0 0 16,1 0-1,-1 0-15,1 0 16,-1 0-16,1 0 15,-1 0-15,0 0 16,0 0-16,0 0 16,1 0-1,-1 0-15,1 0 16,-1 0 0,0 0-16,1 0 15,-1 0-15,0 0 16,0 0-1,0 0-15,1 0 16,-1 0-16,1 0 16,-1 0-1,1 0-15,17 0 16,-18 0-16,0 0 16,1 0-1,-1 0-15,1 0 16,-1 0-16,0 0 15,1 0-15,-1 0 16,18 0-16,-17 0 16,-1 0-16,0 0 15,1 0 1,-1 0 0,1 0-1,-1 0-15,0 0 16,0 0-1,0 0-15,1 0 16,-1 0 0,1 0-16,-1 0 15,0 0-15,1 0 16,-1 0-16,0 0 31,0 0-31,1 0 16,-1 0-1,0 0 1,1 0-16,-1 0 16,1 0-1,-1 0-15,0 0 16,0 0 0,0 0-16,1 0 15,-1 0 1,1 0-1,-1 0 1,0 0 0,1 0-1,-1 0 1,0 0-16,0 0 16,1 0-1,-1 0 16,0 0-15,1 0 0,-1 0-1,1 0 48,-1 0-48,0 0 1,0 0 0,0 0-1,1-18 17,-1 18-17,1 0 1,-1 0-1,1 0 1,-1 0 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A81D4A-4309-4310-8D95-92480E02D5B3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D0FFF-C2FE-44D4-9D9B-FC2E467C51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69882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 useBgFill="1">
        <p:nvSpPr>
          <p:cNvPr id="13" name="Freeform 12"/>
          <p:cNvSpPr/>
          <p:nvPr/>
        </p:nvSpPr>
        <p:spPr>
          <a:xfrm>
            <a:off x="-8467" y="-16933"/>
            <a:ext cx="8754534" cy="6451600"/>
          </a:xfrm>
          <a:custGeom>
            <a:avLst/>
            <a:gdLst/>
            <a:ahLst/>
            <a:cxnLst/>
            <a:rect l="l" t="t" r="r" b="b"/>
            <a:pathLst>
              <a:path w="8754534" h="6451600">
                <a:moveTo>
                  <a:pt x="8373534" y="0"/>
                </a:moveTo>
                <a:lnTo>
                  <a:pt x="8754534" y="5994400"/>
                </a:lnTo>
                <a:lnTo>
                  <a:pt x="0" y="6451600"/>
                </a:lnTo>
                <a:lnTo>
                  <a:pt x="0" y="0"/>
                </a:lnTo>
                <a:lnTo>
                  <a:pt x="8373534" y="0"/>
                </a:lnTo>
                <a:close/>
              </a:path>
            </a:pathLst>
          </a:cu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22"/>
          <p:cNvSpPr/>
          <p:nvPr/>
        </p:nvSpPr>
        <p:spPr>
          <a:xfrm>
            <a:off x="-14170" y="4327282"/>
            <a:ext cx="8464695" cy="1715811"/>
          </a:xfrm>
          <a:custGeom>
            <a:avLst/>
            <a:gdLst/>
            <a:ahLst/>
            <a:cxnLst/>
            <a:rect l="l" t="t" r="r" b="b"/>
            <a:pathLst>
              <a:path w="8428428" h="1878553">
                <a:moveTo>
                  <a:pt x="0" y="438229"/>
                </a:moveTo>
                <a:lnTo>
                  <a:pt x="8343246" y="0"/>
                </a:lnTo>
                <a:lnTo>
                  <a:pt x="8428428" y="1424838"/>
                </a:lnTo>
                <a:lnTo>
                  <a:pt x="7515" y="1878553"/>
                </a:lnTo>
                <a:lnTo>
                  <a:pt x="0" y="438229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29" name="Freeform 28"/>
          <p:cNvSpPr/>
          <p:nvPr/>
        </p:nvSpPr>
        <p:spPr>
          <a:xfrm>
            <a:off x="-2864" y="0"/>
            <a:ext cx="5811235" cy="321615"/>
          </a:xfrm>
          <a:custGeom>
            <a:avLst/>
            <a:gdLst/>
            <a:ahLst/>
            <a:cxnLst/>
            <a:rect l="l" t="t" r="r" b="b"/>
            <a:pathLst>
              <a:path w="5811235" h="321615">
                <a:moveTo>
                  <a:pt x="0" y="0"/>
                </a:moveTo>
                <a:lnTo>
                  <a:pt x="5811235" y="0"/>
                </a:lnTo>
                <a:lnTo>
                  <a:pt x="1" y="321615"/>
                </a:lnTo>
                <a:cubicBezTo>
                  <a:pt x="1" y="214410"/>
                  <a:pt x="0" y="107205"/>
                  <a:pt x="0" y="0"/>
                </a:cubicBez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29"/>
          <p:cNvSpPr/>
          <p:nvPr/>
        </p:nvSpPr>
        <p:spPr>
          <a:xfrm rot="21420000">
            <a:off x="-170768" y="213023"/>
            <a:ext cx="8480534" cy="5746008"/>
          </a:xfrm>
          <a:custGeom>
            <a:avLst/>
            <a:gdLst/>
            <a:ahLst/>
            <a:cxnLst/>
            <a:rect l="l" t="t" r="r" b="b"/>
            <a:pathLst>
              <a:path w="11307378" h="5746008">
                <a:moveTo>
                  <a:pt x="11270997" y="0"/>
                </a:moveTo>
                <a:lnTo>
                  <a:pt x="11307378" y="5746008"/>
                </a:lnTo>
                <a:lnTo>
                  <a:pt x="1" y="574313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451416" y="668338"/>
            <a:ext cx="7533524" cy="2766528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554462" y="3446830"/>
            <a:ext cx="7512060" cy="55033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33" name="5-Point Star 32"/>
          <p:cNvSpPr/>
          <p:nvPr/>
        </p:nvSpPr>
        <p:spPr>
          <a:xfrm rot="21420000">
            <a:off x="3121951" y="5057183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3FF7C0F8-CC36-47A3-A8CB-15601CEAE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12492-F6B5-4C9F-BE4D-FB3B00771A38}" type="datetime1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675F8A80-FBC9-4014-9417-F551963B9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60CAEDE4-6B84-4E4F-9BEE-FC2CC6D35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94523" y="5087233"/>
            <a:ext cx="1354954" cy="49847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r>
              <a:rPr lang="en-US" dirty="0"/>
              <a:t>/13</a:t>
            </a:r>
          </a:p>
        </p:txBody>
      </p:sp>
    </p:spTree>
    <p:extLst>
      <p:ext uri="{BB962C8B-B14F-4D97-AF65-F5344CB8AC3E}">
        <p14:creationId xmlns:p14="http://schemas.microsoft.com/office/powerpoint/2010/main" val="3140918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106333"/>
            <a:ext cx="7796031" cy="588846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351" y="685800"/>
            <a:ext cx="7794385" cy="3194903"/>
          </a:xfrm>
          <a:prstGeom prst="rect">
            <a:avLst/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702923"/>
            <a:ext cx="7796046" cy="68247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</p:spPr>
        <p:txBody>
          <a:bodyPr/>
          <a:lstStyle/>
          <a:p>
            <a:fld id="{6945797C-8B71-4C11-99F9-1EBBD63E569C}" type="datetime1">
              <a:rPr lang="zh-CN" altLang="en-US" smtClean="0"/>
              <a:t>2019/1/11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2" y="5757334"/>
            <a:ext cx="3206598" cy="49847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r>
              <a:rPr lang="en-US" dirty="0"/>
              <a:t>/13</a:t>
            </a:r>
          </a:p>
        </p:txBody>
      </p:sp>
    </p:spTree>
    <p:extLst>
      <p:ext uri="{BB962C8B-B14F-4D97-AF65-F5344CB8AC3E}">
        <p14:creationId xmlns:p14="http://schemas.microsoft.com/office/powerpoint/2010/main" val="4165437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77" cy="319490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106333"/>
            <a:ext cx="7796047" cy="127360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</p:spPr>
        <p:txBody>
          <a:bodyPr/>
          <a:lstStyle/>
          <a:p>
            <a:fld id="{4DE62B38-F408-4169-B46E-3EC5D81757CE}" type="datetime1">
              <a:rPr lang="zh-CN" altLang="en-US" smtClean="0"/>
              <a:t>2019/1/11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2" y="5757334"/>
            <a:ext cx="3206598" cy="49847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r>
              <a:rPr lang="en-US" dirty="0"/>
              <a:t>/13</a:t>
            </a:r>
          </a:p>
        </p:txBody>
      </p:sp>
    </p:spTree>
    <p:extLst>
      <p:ext uri="{BB962C8B-B14F-4D97-AF65-F5344CB8AC3E}">
        <p14:creationId xmlns:p14="http://schemas.microsoft.com/office/powerpoint/2010/main" val="1339357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99" y="685800"/>
            <a:ext cx="7143765" cy="291670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62698" y="3610032"/>
            <a:ext cx="6500967" cy="37776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106334"/>
            <a:ext cx="7797662" cy="126825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</p:spPr>
        <p:txBody>
          <a:bodyPr/>
          <a:lstStyle/>
          <a:p>
            <a:fld id="{08ED2CB7-80FD-4F4D-8BE7-FCDD8819BA46}" type="datetime1">
              <a:rPr lang="zh-CN" altLang="en-US" smtClean="0"/>
              <a:t>2019/1/11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2" y="5757334"/>
            <a:ext cx="3206598" cy="49847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r>
              <a:rPr lang="en-US" dirty="0"/>
              <a:t>/13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4280" y="88785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97147" y="290648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2256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1723855"/>
            <a:ext cx="7796030" cy="251183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247468"/>
            <a:ext cx="7796030" cy="114064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</p:spPr>
        <p:txBody>
          <a:bodyPr/>
          <a:lstStyle/>
          <a:p>
            <a:fld id="{35B10BB5-95A7-4619-ABEF-35E0443024EA}" type="datetime1">
              <a:rPr lang="zh-CN" altLang="en-US" smtClean="0"/>
              <a:t>2019/1/11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2" y="5757334"/>
            <a:ext cx="3206598" cy="49847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r>
              <a:rPr lang="en-US" dirty="0"/>
              <a:t>/13</a:t>
            </a:r>
          </a:p>
        </p:txBody>
      </p:sp>
    </p:spTree>
    <p:extLst>
      <p:ext uri="{BB962C8B-B14F-4D97-AF65-F5344CB8AC3E}">
        <p14:creationId xmlns:p14="http://schemas.microsoft.com/office/powerpoint/2010/main" val="2832174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115196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2" y="2063395"/>
            <a:ext cx="2482596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52" y="2639658"/>
            <a:ext cx="2482596" cy="273492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5967" y="2063395"/>
            <a:ext cx="2482596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175966" y="2639658"/>
            <a:ext cx="2482596" cy="273492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7785" y="2063395"/>
            <a:ext cx="2482596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27785" y="2639658"/>
            <a:ext cx="2482596" cy="273492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</p:spPr>
        <p:txBody>
          <a:bodyPr/>
          <a:lstStyle/>
          <a:p>
            <a:fld id="{C5D7F2D5-83B2-4936-AEFB-B14D6650F687}" type="datetime1">
              <a:rPr lang="zh-CN" altLang="en-US" smtClean="0"/>
              <a:t>2019/1/11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4352" y="5757334"/>
            <a:ext cx="3206598" cy="49847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r>
              <a:rPr lang="en-US" dirty="0"/>
              <a:t>/13</a:t>
            </a:r>
          </a:p>
        </p:txBody>
      </p:sp>
    </p:spTree>
    <p:extLst>
      <p:ext uri="{BB962C8B-B14F-4D97-AF65-F5344CB8AC3E}">
        <p14:creationId xmlns:p14="http://schemas.microsoft.com/office/powerpoint/2010/main" val="1384530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8880" y="3813025"/>
            <a:ext cx="2482596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4335" y="2063396"/>
            <a:ext cx="2482596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8880" y="4389288"/>
            <a:ext cx="2482596" cy="98529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8058" y="3813025"/>
            <a:ext cx="2482596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176999" y="2063396"/>
            <a:ext cx="2482596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176998" y="4389286"/>
            <a:ext cx="2483655" cy="9853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6708" y="3813025"/>
            <a:ext cx="2482596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26614" y="2063394"/>
            <a:ext cx="2482596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26614" y="4389284"/>
            <a:ext cx="2482596" cy="98530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</p:spPr>
        <p:txBody>
          <a:bodyPr/>
          <a:lstStyle/>
          <a:p>
            <a:fld id="{8E8A84AC-80BF-4322-A369-7B9D54879469}" type="datetime1">
              <a:rPr lang="zh-CN" altLang="en-US" smtClean="0"/>
              <a:t>2019/1/11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4352" y="5757334"/>
            <a:ext cx="3206598" cy="49847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r>
              <a:rPr lang="en-US" dirty="0"/>
              <a:t>/13 </a:t>
            </a:r>
          </a:p>
        </p:txBody>
      </p:sp>
    </p:spTree>
    <p:extLst>
      <p:ext uri="{BB962C8B-B14F-4D97-AF65-F5344CB8AC3E}">
        <p14:creationId xmlns:p14="http://schemas.microsoft.com/office/powerpoint/2010/main" val="2863515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2063396"/>
            <a:ext cx="7796030" cy="3311190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</p:spPr>
        <p:txBody>
          <a:bodyPr/>
          <a:lstStyle/>
          <a:p>
            <a:fld id="{B668BCA2-ED40-4C7A-8D87-340A8F0C7ADC}" type="datetime1">
              <a:rPr lang="zh-CN" altLang="en-US" smtClean="0"/>
              <a:t>2019/1/11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2" y="5757334"/>
            <a:ext cx="3206598" cy="49847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r>
              <a:rPr lang="en-US" dirty="0"/>
              <a:t>/13 </a:t>
            </a:r>
          </a:p>
        </p:txBody>
      </p:sp>
    </p:spTree>
    <p:extLst>
      <p:ext uri="{BB962C8B-B14F-4D97-AF65-F5344CB8AC3E}">
        <p14:creationId xmlns:p14="http://schemas.microsoft.com/office/powerpoint/2010/main" val="37000891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1896" y="685801"/>
            <a:ext cx="1698485" cy="4688785"/>
          </a:xfrm>
          <a:prstGeom prst="rect">
            <a:avLst/>
          </a:prstGeo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685801"/>
            <a:ext cx="5928323" cy="4688785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</p:spPr>
        <p:txBody>
          <a:bodyPr/>
          <a:lstStyle/>
          <a:p>
            <a:fld id="{6556543B-5E61-499B-B383-13612374F7FD}" type="datetime1">
              <a:rPr lang="zh-CN" altLang="en-US" smtClean="0"/>
              <a:t>2019/1/11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2" y="5757334"/>
            <a:ext cx="3206598" cy="49847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r>
              <a:rPr lang="en-US" dirty="0"/>
              <a:t>/13 </a:t>
            </a:r>
          </a:p>
        </p:txBody>
      </p:sp>
    </p:spTree>
    <p:extLst>
      <p:ext uri="{BB962C8B-B14F-4D97-AF65-F5344CB8AC3E}">
        <p14:creationId xmlns:p14="http://schemas.microsoft.com/office/powerpoint/2010/main" val="1479259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2063396"/>
            <a:ext cx="7796030" cy="331118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</p:spPr>
        <p:txBody>
          <a:bodyPr/>
          <a:lstStyle/>
          <a:p>
            <a:fld id="{B0A405F2-3247-424B-B25B-E83B45AC894C}" type="datetime1">
              <a:rPr lang="zh-CN" altLang="en-US" smtClean="0"/>
              <a:t>2019/1/11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1" y="5757334"/>
            <a:ext cx="3047455" cy="49847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6403" y="5775719"/>
            <a:ext cx="1136820" cy="498470"/>
          </a:xfrm>
        </p:spPr>
        <p:txBody>
          <a:bodyPr/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D22F896-40B5-4ADD-8801-0D06FADFA095}" type="slidenum">
              <a:rPr lang="en-US" altLang="zh-CN" smtClean="0"/>
              <a:pPr/>
              <a:t>‹#›</a:t>
            </a:fld>
            <a:r>
              <a:rPr lang="en-US" altLang="zh-CN" dirty="0"/>
              <a:t>/13 </a:t>
            </a:r>
          </a:p>
        </p:txBody>
      </p:sp>
    </p:spTree>
    <p:extLst>
      <p:ext uri="{BB962C8B-B14F-4D97-AF65-F5344CB8AC3E}">
        <p14:creationId xmlns:p14="http://schemas.microsoft.com/office/powerpoint/2010/main" val="3505820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3742267"/>
            <a:ext cx="7796030" cy="163961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</p:spPr>
        <p:txBody>
          <a:bodyPr/>
          <a:lstStyle/>
          <a:p>
            <a:fld id="{A2CB1AE1-8937-4D78-ACD9-A3C3E736DCB0}" type="datetime1">
              <a:rPr lang="zh-CN" altLang="en-US" smtClean="0"/>
              <a:t>2019/1/11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2" y="5757334"/>
            <a:ext cx="3206598" cy="49847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altLang="zh-CN" smtClean="0"/>
              <a:pPr/>
              <a:t>‹#›</a:t>
            </a:fld>
            <a:r>
              <a:rPr lang="en-US" altLang="zh-CN" dirty="0"/>
              <a:t>/13 </a:t>
            </a: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D52B70D7-B582-4EE2-B88B-BF383EC40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05507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7662" cy="115814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0" y="2063396"/>
            <a:ext cx="3816536" cy="3311189"/>
          </a:xfrm>
          <a:prstGeom prst="rect">
            <a:avLst/>
          </a:prstGeom>
        </p:spPr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495478" y="2063396"/>
            <a:ext cx="3814904" cy="3311189"/>
          </a:xfrm>
          <a:prstGeom prst="rect">
            <a:avLst/>
          </a:prstGeom>
        </p:spPr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</p:spPr>
        <p:txBody>
          <a:bodyPr/>
          <a:lstStyle/>
          <a:p>
            <a:fld id="{3BAD1491-C945-478B-BCCA-9B304EEC677E}" type="datetime1">
              <a:rPr lang="zh-CN" altLang="en-US" smtClean="0"/>
              <a:t>2019/1/11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2" y="5757334"/>
            <a:ext cx="3206598" cy="49847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altLang="zh-CN" smtClean="0"/>
              <a:pPr/>
              <a:t>‹#›</a:t>
            </a:fld>
            <a:r>
              <a:rPr lang="en-US" altLang="zh-CN" dirty="0"/>
              <a:t>/13 </a:t>
            </a:r>
          </a:p>
        </p:txBody>
      </p:sp>
    </p:spTree>
    <p:extLst>
      <p:ext uri="{BB962C8B-B14F-4D97-AF65-F5344CB8AC3E}">
        <p14:creationId xmlns:p14="http://schemas.microsoft.com/office/powerpoint/2010/main" val="208439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6030" cy="115814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569" y="2063396"/>
            <a:ext cx="3591317" cy="67999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514352" y="2861733"/>
            <a:ext cx="3816534" cy="2512852"/>
          </a:xfrm>
          <a:prstGeom prst="rect">
            <a:avLst/>
          </a:prstGeom>
        </p:spPr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5340" y="2063396"/>
            <a:ext cx="3596671" cy="67999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495477" y="2861733"/>
            <a:ext cx="3816535" cy="2512852"/>
          </a:xfrm>
          <a:prstGeom prst="rect">
            <a:avLst/>
          </a:prstGeom>
        </p:spPr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</p:spPr>
        <p:txBody>
          <a:bodyPr/>
          <a:lstStyle/>
          <a:p>
            <a:fld id="{D5652D4C-1D96-4784-BB5A-E6649A25E941}" type="datetime1">
              <a:rPr lang="zh-CN" altLang="en-US" smtClean="0"/>
              <a:t>2019/1/11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14352" y="5757334"/>
            <a:ext cx="3206598" cy="49847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r>
              <a:rPr lang="en-US" dirty="0"/>
              <a:t>/13 </a:t>
            </a:r>
          </a:p>
        </p:txBody>
      </p:sp>
    </p:spTree>
    <p:extLst>
      <p:ext uri="{BB962C8B-B14F-4D97-AF65-F5344CB8AC3E}">
        <p14:creationId xmlns:p14="http://schemas.microsoft.com/office/powerpoint/2010/main" val="4207270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</p:spPr>
        <p:txBody>
          <a:bodyPr/>
          <a:lstStyle/>
          <a:p>
            <a:fld id="{194D7892-B51E-447D-A475-13E4D0795047}" type="datetime1">
              <a:rPr lang="zh-CN" altLang="en-US" smtClean="0"/>
              <a:t>2019/1/11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4352" y="5757334"/>
            <a:ext cx="3206598" cy="49847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r>
              <a:rPr lang="en-US" dirty="0"/>
              <a:t>/13 </a:t>
            </a:r>
          </a:p>
        </p:txBody>
      </p:sp>
    </p:spTree>
    <p:extLst>
      <p:ext uri="{BB962C8B-B14F-4D97-AF65-F5344CB8AC3E}">
        <p14:creationId xmlns:p14="http://schemas.microsoft.com/office/powerpoint/2010/main" val="298085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</p:spPr>
        <p:txBody>
          <a:bodyPr/>
          <a:lstStyle/>
          <a:p>
            <a:fld id="{2BF8096D-5BB1-4062-8D87-9B1B60AF1499}" type="datetime1">
              <a:rPr lang="zh-CN" altLang="en-US" smtClean="0"/>
              <a:t>2019/1/11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14352" y="5757334"/>
            <a:ext cx="3206598" cy="49847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r>
              <a:rPr lang="en-US" dirty="0"/>
              <a:t>/13</a:t>
            </a:r>
          </a:p>
        </p:txBody>
      </p:sp>
    </p:spTree>
    <p:extLst>
      <p:ext uri="{BB962C8B-B14F-4D97-AF65-F5344CB8AC3E}">
        <p14:creationId xmlns:p14="http://schemas.microsoft.com/office/powerpoint/2010/main" val="2044738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232" y="685800"/>
            <a:ext cx="3095145" cy="2023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784600" y="685801"/>
            <a:ext cx="4525781" cy="468878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232" y="2709053"/>
            <a:ext cx="3095146" cy="266553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</p:spPr>
        <p:txBody>
          <a:bodyPr/>
          <a:lstStyle/>
          <a:p>
            <a:fld id="{3DA3961B-F8B7-49D7-BAD1-661C062F31DD}" type="datetime1">
              <a:rPr lang="zh-CN" altLang="en-US" smtClean="0"/>
              <a:t>2019/1/11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2" y="5757334"/>
            <a:ext cx="3206598" cy="49847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r>
              <a:rPr lang="en-US" dirty="0"/>
              <a:t>/13</a:t>
            </a:r>
          </a:p>
        </p:txBody>
      </p:sp>
    </p:spTree>
    <p:extLst>
      <p:ext uri="{BB962C8B-B14F-4D97-AF65-F5344CB8AC3E}">
        <p14:creationId xmlns:p14="http://schemas.microsoft.com/office/powerpoint/2010/main" val="1452377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4408172" cy="2023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7740" y="1"/>
            <a:ext cx="3162641" cy="5071533"/>
          </a:xfrm>
          <a:prstGeom prst="rect">
            <a:avLst/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2709053"/>
            <a:ext cx="4408171" cy="2362481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</p:spPr>
        <p:txBody>
          <a:bodyPr/>
          <a:lstStyle/>
          <a:p>
            <a:fld id="{FED7D266-CE2F-4C1F-A21B-AD1753E35FD6}" type="datetime1">
              <a:rPr lang="zh-CN" altLang="en-US" smtClean="0"/>
              <a:t>2019/1/11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2" y="5757334"/>
            <a:ext cx="3206598" cy="49847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r>
              <a:rPr lang="en-US" dirty="0"/>
              <a:t>/13 </a:t>
            </a:r>
          </a:p>
        </p:txBody>
      </p:sp>
    </p:spTree>
    <p:extLst>
      <p:ext uri="{BB962C8B-B14F-4D97-AF65-F5344CB8AC3E}">
        <p14:creationId xmlns:p14="http://schemas.microsoft.com/office/powerpoint/2010/main" val="469104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19048" y="1"/>
            <a:ext cx="9004013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 dirty="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5006" y="5678494"/>
            <a:ext cx="1354954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 cap="all" baseline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r>
              <a:rPr lang="en-US" dirty="0"/>
              <a:t>/13</a:t>
            </a:r>
            <a:r>
              <a:rPr lang="en-US" altLang="zh-CN" dirty="0"/>
              <a:t> </a:t>
            </a:r>
            <a:endParaRPr lang="en-US" dirty="0"/>
          </a:p>
        </p:txBody>
      </p:sp>
      <p:sp>
        <p:nvSpPr>
          <p:cNvPr id="7" name="标题占位符 6">
            <a:extLst>
              <a:ext uri="{FF2B5EF4-FFF2-40B4-BE49-F238E27FC236}">
                <a16:creationId xmlns:a16="http://schemas.microsoft.com/office/drawing/2014/main" id="{2A920594-4C19-4B4A-A7B6-C71362CE4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0A620CB0-47A8-4186-9B13-5AB6E65AD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4" name="日期占位符 13">
            <a:extLst>
              <a:ext uri="{FF2B5EF4-FFF2-40B4-BE49-F238E27FC236}">
                <a16:creationId xmlns:a16="http://schemas.microsoft.com/office/drawing/2014/main" id="{C6D05E62-9373-4E09-9AE9-EE86E79E1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02B49-1352-4C8D-B8AD-3869A6942F18}" type="datetime1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15" name="页脚占位符 14">
            <a:extLst>
              <a:ext uri="{FF2B5EF4-FFF2-40B4-BE49-F238E27FC236}">
                <a16:creationId xmlns:a16="http://schemas.microsoft.com/office/drawing/2014/main" id="{D4914AC6-2861-48F2-94CA-18DC1994C5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946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earnopencv.com/handwritten-digits-classification-an-opencv-c-python-tutorial/?tdsourcetag=s_pcqq_aioms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1C9AFA-3D62-4ABC-8CF9-0DD064545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20000">
            <a:off x="449740" y="668382"/>
            <a:ext cx="7533524" cy="2702455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zh-CN" altLang="en-US" b="1" dirty="0">
                <a:solidFill>
                  <a:srgbClr val="92D050"/>
                </a:solidFill>
                <a:latin typeface="Palatino Linotype" panose="02040502050505030304" pitchFamily="18" charset="0"/>
                <a:ea typeface="微软雅黑" panose="020B0503020204020204" pitchFamily="34" charset="-122"/>
                <a:cs typeface="Arial" pitchFamily="34" charset="0"/>
              </a:rPr>
              <a:t>基于</a:t>
            </a:r>
            <a:r>
              <a:rPr lang="en-US" altLang="zh-CN" b="1" dirty="0">
                <a:solidFill>
                  <a:srgbClr val="92D050"/>
                </a:solidFill>
                <a:latin typeface="Palatino Linotype" panose="02040502050505030304" pitchFamily="18" charset="0"/>
                <a:ea typeface="微软雅黑" panose="020B0503020204020204" pitchFamily="34" charset="-122"/>
                <a:cs typeface="Arial" pitchFamily="34" charset="0"/>
              </a:rPr>
              <a:t>Python</a:t>
            </a:r>
            <a:r>
              <a:rPr lang="zh-CN" altLang="en-US" b="1" dirty="0">
                <a:solidFill>
                  <a:srgbClr val="92D050"/>
                </a:solidFill>
                <a:latin typeface="Palatino Linotype" panose="02040502050505030304" pitchFamily="18" charset="0"/>
                <a:ea typeface="微软雅黑" panose="020B0503020204020204" pitchFamily="34" charset="-122"/>
                <a:cs typeface="Arial" pitchFamily="34" charset="0"/>
              </a:rPr>
              <a:t>的图像处理算法设计与实现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9114F4-7987-46DF-B458-E3276AD3E5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综合课程设计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Ⅰ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：车牌识别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 </a:t>
            </a:r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07A97D00-AB30-4407-8C02-42A5953E4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</a:t>
            </a:fld>
            <a:r>
              <a:rPr lang="en-US"/>
              <a:t>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874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1FFBA5-88AB-4F6C-AE7B-C9821110F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1" y="501163"/>
            <a:ext cx="7797662" cy="547322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如何实现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B98D01A0-6C27-498D-BF45-8549C41CE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10</a:t>
            </a:fld>
            <a:r>
              <a:rPr lang="en-US"/>
              <a:t>/13 </a:t>
            </a:r>
            <a:endParaRPr lang="en-US" dirty="0"/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B5E4C494-FB84-474B-80D5-958A048F07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3535971"/>
              </p:ext>
            </p:extLst>
          </p:nvPr>
        </p:nvGraphicFramePr>
        <p:xfrm>
          <a:off x="210312" y="1207008"/>
          <a:ext cx="8458200" cy="4471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8765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00CE55-A349-4F61-BF0F-1D3A03881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814" y="515572"/>
            <a:ext cx="7797662" cy="481379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整个项目难点与创新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8F0FE009-DCA8-4C43-9214-4E788B8545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2461780"/>
              </p:ext>
            </p:extLst>
          </p:nvPr>
        </p:nvGraphicFramePr>
        <p:xfrm>
          <a:off x="441814" y="1250217"/>
          <a:ext cx="7040440" cy="41482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08049270-A8E5-4090-876F-8AB38C248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11</a:t>
            </a:fld>
            <a:r>
              <a:rPr lang="en-US"/>
              <a:t>/13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041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3B5541-333E-4263-A0E3-7EBDA8FF9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694593"/>
            <a:ext cx="7797662" cy="501161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参考资料来源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7904F04-D507-40D3-BE5C-10B3C5D5A67E}"/>
              </a:ext>
            </a:extLst>
          </p:cNvPr>
          <p:cNvSpPr txBox="1"/>
          <p:nvPr/>
        </p:nvSpPr>
        <p:spPr>
          <a:xfrm>
            <a:off x="514351" y="1547446"/>
            <a:ext cx="75042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Handwritten Digits Classification : An OpenCV ( C++   Python ) Tutorial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网址：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  www.learnopencv.com handwritten-digits-classification-an-opencv-c-python-tutorial ?tdsourcetag=s_pcqq_aiomsg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2EB84EE9-B7E3-4747-AB4F-DD3533FC4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altLang="zh-CN" smtClean="0"/>
              <a:pPr/>
              <a:t>12</a:t>
            </a:fld>
            <a:r>
              <a:rPr lang="en-US" altLang="zh-CN"/>
              <a:t>/13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7517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A581063D-6AF3-4B5C-B9F6-43C00ACF0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13</a:t>
            </a:fld>
            <a:r>
              <a:rPr lang="en-US"/>
              <a:t>/13</a:t>
            </a:r>
            <a:endParaRPr lang="en-US" dirty="0"/>
          </a:p>
        </p:txBody>
      </p:sp>
      <p:sp>
        <p:nvSpPr>
          <p:cNvPr id="11" name="心形 10">
            <a:extLst>
              <a:ext uri="{FF2B5EF4-FFF2-40B4-BE49-F238E27FC236}">
                <a16:creationId xmlns:a16="http://schemas.microsoft.com/office/drawing/2014/main" id="{6255E5CC-9A90-4C3C-A1B9-808028E529D0}"/>
              </a:ext>
            </a:extLst>
          </p:cNvPr>
          <p:cNvSpPr/>
          <p:nvPr/>
        </p:nvSpPr>
        <p:spPr>
          <a:xfrm>
            <a:off x="2249424" y="1115568"/>
            <a:ext cx="3392424" cy="2670048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谢谢聆听</a:t>
            </a:r>
          </a:p>
        </p:txBody>
      </p:sp>
      <p:sp>
        <p:nvSpPr>
          <p:cNvPr id="12" name="心形 11">
            <a:extLst>
              <a:ext uri="{FF2B5EF4-FFF2-40B4-BE49-F238E27FC236}">
                <a16:creationId xmlns:a16="http://schemas.microsoft.com/office/drawing/2014/main" id="{790D65BD-A82C-452F-92CC-FA3C06899641}"/>
              </a:ext>
            </a:extLst>
          </p:cNvPr>
          <p:cNvSpPr/>
          <p:nvPr/>
        </p:nvSpPr>
        <p:spPr>
          <a:xfrm>
            <a:off x="1773936" y="749808"/>
            <a:ext cx="274320" cy="256032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心形 12">
            <a:extLst>
              <a:ext uri="{FF2B5EF4-FFF2-40B4-BE49-F238E27FC236}">
                <a16:creationId xmlns:a16="http://schemas.microsoft.com/office/drawing/2014/main" id="{AC62B649-B427-4469-9D57-9E04E3216E4E}"/>
              </a:ext>
            </a:extLst>
          </p:cNvPr>
          <p:cNvSpPr/>
          <p:nvPr/>
        </p:nvSpPr>
        <p:spPr>
          <a:xfrm>
            <a:off x="1124712" y="445008"/>
            <a:ext cx="102108" cy="88392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74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DFE703C-9D0C-48CB-9AC8-B63CFD77B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波形 2">
            <a:extLst>
              <a:ext uri="{FF2B5EF4-FFF2-40B4-BE49-F238E27FC236}">
                <a16:creationId xmlns:a16="http://schemas.microsoft.com/office/drawing/2014/main" id="{BCC47C45-3E80-4AB7-A349-403EEA51EFA3}"/>
              </a:ext>
            </a:extLst>
          </p:cNvPr>
          <p:cNvSpPr/>
          <p:nvPr/>
        </p:nvSpPr>
        <p:spPr>
          <a:xfrm>
            <a:off x="2926080" y="1527048"/>
            <a:ext cx="3794760" cy="2340864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视频演示环节</a:t>
            </a:r>
          </a:p>
        </p:txBody>
      </p:sp>
      <p:sp>
        <p:nvSpPr>
          <p:cNvPr id="4" name="云形 3">
            <a:extLst>
              <a:ext uri="{FF2B5EF4-FFF2-40B4-BE49-F238E27FC236}">
                <a16:creationId xmlns:a16="http://schemas.microsoft.com/office/drawing/2014/main" id="{8181BE88-82B0-479F-9500-1CB45A611BE9}"/>
              </a:ext>
            </a:extLst>
          </p:cNvPr>
          <p:cNvSpPr/>
          <p:nvPr/>
        </p:nvSpPr>
        <p:spPr>
          <a:xfrm>
            <a:off x="1929384" y="1682496"/>
            <a:ext cx="301752" cy="37490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笑脸 4">
            <a:extLst>
              <a:ext uri="{FF2B5EF4-FFF2-40B4-BE49-F238E27FC236}">
                <a16:creationId xmlns:a16="http://schemas.microsoft.com/office/drawing/2014/main" id="{3C594D08-963F-4E61-BB85-C0F6472808C1}"/>
              </a:ext>
            </a:extLst>
          </p:cNvPr>
          <p:cNvSpPr/>
          <p:nvPr/>
        </p:nvSpPr>
        <p:spPr>
          <a:xfrm>
            <a:off x="7114032" y="1591056"/>
            <a:ext cx="301752" cy="30175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318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5D3CAA-7EB6-4A5A-AFA2-3A8C8A8D1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87699"/>
            <a:ext cx="4758977" cy="507054"/>
          </a:xfrm>
        </p:spPr>
        <p:txBody>
          <a:bodyPr>
            <a:no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</a:p>
        </p:txBody>
      </p:sp>
      <p:pic>
        <p:nvPicPr>
          <p:cNvPr id="18" name="图片占位符 17" descr="图片包含 汽车, 户外, 建筑物, 天空&#10;&#10;自动生成的说明">
            <a:extLst>
              <a:ext uri="{FF2B5EF4-FFF2-40B4-BE49-F238E27FC236}">
                <a16:creationId xmlns:a16="http://schemas.microsoft.com/office/drawing/2014/main" id="{FBAF2BB2-322C-49CA-B3C8-CA0D7DE597F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6252" r="6252"/>
          <a:stretch>
            <a:fillRect/>
          </a:stretch>
        </p:blipFill>
        <p:spPr>
          <a:xfrm>
            <a:off x="4786315" y="1017759"/>
            <a:ext cx="4012406" cy="3669758"/>
          </a:xfr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E4D65A-FBB2-4F68-9C7D-DB90078D1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916" y="2050104"/>
            <a:ext cx="4552544" cy="2439346"/>
          </a:xfrm>
        </p:spPr>
        <p:txBody>
          <a:bodyPr/>
          <a:lstStyle/>
          <a:p>
            <a:pPr lvl="1">
              <a:spcBef>
                <a:spcPts val="45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实现对车牌中字符的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检测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、分割、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识别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ts val="45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给一张含有车牌的图片，检测车牌中的字符，并打印出来。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0A78C52A-9EFD-4E56-AF23-8F13678A5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r>
              <a:rPr lang="en-US"/>
              <a:t>/13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142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A5058A-B610-40EA-9F44-50D5E0922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685800"/>
            <a:ext cx="7797662" cy="1063869"/>
          </a:xfrm>
        </p:spPr>
        <p:txBody>
          <a:bodyPr/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处理图像的优势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9E5E3F-C79C-4F53-A3DF-8A755812DD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6227" y="1925515"/>
            <a:ext cx="3816536" cy="2606058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事实已经证明，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在市场上很受欢迎，尤其在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数据处理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领域里，而图像处理就是数据处理的一个分支。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0C75E5-9C68-4F0B-8C3B-351AB7F4322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160962" y="1925515"/>
            <a:ext cx="4517048" cy="2962676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最新编程语言排行数据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6568737-E10E-4022-9DDD-FA96B97F1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886" y="2525592"/>
            <a:ext cx="4347122" cy="227500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2054AD3C-5D39-43A0-BB19-10806F0D8863}"/>
                  </a:ext>
                </a:extLst>
              </p14:cNvPr>
              <p14:cNvContentPartPr/>
              <p14:nvPr/>
            </p14:nvContentPartPr>
            <p14:xfrm>
              <a:off x="4391799" y="3552920"/>
              <a:ext cx="4148010" cy="34830"/>
            </p14:xfrm>
          </p:contentPart>
        </mc:Choice>
        <mc:Fallback xmlns=""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2054AD3C-5D39-43A0-BB19-10806F0D886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8803" y="3490082"/>
                <a:ext cx="4273642" cy="160146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8EC68988-493E-440A-ADC5-817A1B58C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altLang="zh-CN" smtClean="0"/>
              <a:pPr/>
              <a:t>3</a:t>
            </a:fld>
            <a:r>
              <a:rPr lang="en-US" altLang="zh-CN"/>
              <a:t>/13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40970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E2E4B8-AF9A-4635-9DE3-E09D247CC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265177"/>
            <a:ext cx="7715718" cy="777240"/>
          </a:xfrm>
        </p:spPr>
        <p:txBody>
          <a:bodyPr>
            <a:normAutofit/>
          </a:bodyPr>
          <a:lstStyle/>
          <a:p>
            <a:r>
              <a:rPr lang="zh-CN" altLang="en-US" sz="3000" dirty="0"/>
              <a:t>车牌识别解决思路</a:t>
            </a:r>
            <a:r>
              <a:rPr lang="en-US" altLang="zh-CN" sz="3000" dirty="0"/>
              <a:t>			</a:t>
            </a:r>
            <a:r>
              <a:rPr lang="en-US" altLang="zh-CN" dirty="0"/>
              <a:t>		</a:t>
            </a:r>
            <a:endParaRPr lang="zh-CN" altLang="en-US" dirty="0"/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98CE1F53-DB79-4AEF-BA75-882E3D3EA1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1209979"/>
              </p:ext>
            </p:extLst>
          </p:nvPr>
        </p:nvGraphicFramePr>
        <p:xfrm>
          <a:off x="187921" y="1042417"/>
          <a:ext cx="8058149" cy="3877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76C973B0-0CF9-4148-86F0-FC3558E3A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r>
              <a:rPr lang="en-US"/>
              <a:t>/13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842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B5585-8591-4BA9-AB5A-4A34A0833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285" y="685800"/>
            <a:ext cx="7797662" cy="712177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车牌定位过程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94D7E985-8899-47EE-8EC0-F0EA93253AAE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996159436"/>
              </p:ext>
            </p:extLst>
          </p:nvPr>
        </p:nvGraphicFramePr>
        <p:xfrm>
          <a:off x="301752" y="1397977"/>
          <a:ext cx="8238744" cy="2804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635A793B-CB09-480B-BBE9-F3152F410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altLang="zh-CN" smtClean="0"/>
              <a:pPr/>
              <a:t>5</a:t>
            </a:fld>
            <a:r>
              <a:rPr lang="en-US" altLang="zh-CN"/>
              <a:t>/13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61117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9D5860-5666-4A03-A3E1-31F73E9D7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685802"/>
            <a:ext cx="7797662" cy="888022"/>
          </a:xfrm>
        </p:spPr>
        <p:txBody>
          <a:bodyPr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车牌定位过程图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/>
              <a:t>					</a:t>
            </a:r>
            <a:endParaRPr lang="zh-CN" altLang="en-US" dirty="0"/>
          </a:p>
        </p:txBody>
      </p:sp>
      <p:pic>
        <p:nvPicPr>
          <p:cNvPr id="13" name="图片占位符 12" descr="图片包含 监视器&#10;&#10;自动生成的说明">
            <a:extLst>
              <a:ext uri="{FF2B5EF4-FFF2-40B4-BE49-F238E27FC236}">
                <a16:creationId xmlns:a16="http://schemas.microsoft.com/office/drawing/2014/main" id="{309D347D-584D-4EB3-BC85-EACDFE461890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2"/>
          <a:srcRect l="1310" r="1310"/>
          <a:stretch>
            <a:fillRect/>
          </a:stretch>
        </p:blipFill>
        <p:spPr>
          <a:xfrm>
            <a:off x="514335" y="2063396"/>
            <a:ext cx="2482596" cy="1928312"/>
          </a:xfrm>
        </p:spPr>
      </p:pic>
      <p:pic>
        <p:nvPicPr>
          <p:cNvPr id="17" name="图片占位符 16" descr="图片包含 屏幕截图&#10;&#10;自动生成的说明">
            <a:extLst>
              <a:ext uri="{FF2B5EF4-FFF2-40B4-BE49-F238E27FC236}">
                <a16:creationId xmlns:a16="http://schemas.microsoft.com/office/drawing/2014/main" id="{A17616BA-4FF7-46D1-BD7F-04948CADAB20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>
          <a:blip r:embed="rId3"/>
          <a:srcRect l="1260" r="1260"/>
          <a:stretch>
            <a:fillRect/>
          </a:stretch>
        </p:blipFill>
        <p:spPr>
          <a:xfrm>
            <a:off x="3176999" y="2063396"/>
            <a:ext cx="2482596" cy="1928312"/>
          </a:xfrm>
        </p:spPr>
      </p:pic>
      <p:pic>
        <p:nvPicPr>
          <p:cNvPr id="19" name="图片占位符 18" descr="图片包含 室内&#10;&#10;自动生成的说明">
            <a:extLst>
              <a:ext uri="{FF2B5EF4-FFF2-40B4-BE49-F238E27FC236}">
                <a16:creationId xmlns:a16="http://schemas.microsoft.com/office/drawing/2014/main" id="{CFAB4208-DA99-4485-9910-75368D2DB441}"/>
              </a:ext>
            </a:extLst>
          </p:cNvPr>
          <p:cNvPicPr>
            <a:picLocks noGrp="1" noChangeAspect="1"/>
          </p:cNvPicPr>
          <p:nvPr>
            <p:ph type="pic" idx="22"/>
          </p:nvPr>
        </p:nvPicPr>
        <p:blipFill>
          <a:blip r:embed="rId4"/>
          <a:srcRect l="1310" r="1310"/>
          <a:stretch>
            <a:fillRect/>
          </a:stretch>
        </p:blipFill>
        <p:spPr>
          <a:xfrm>
            <a:off x="5826614" y="2063393"/>
            <a:ext cx="2482596" cy="1928311"/>
          </a:xfrm>
        </p:spPr>
      </p:pic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4E89033-2BBD-4D8A-B12D-A25D3B40B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r>
              <a:rPr lang="en-US"/>
              <a:t>/13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853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4D6E1-9E91-46D8-AE54-F8B65BD30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329713"/>
            <a:ext cx="7797662" cy="580292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字符分割过程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7E73106-21CA-4A26-A9E4-D8269EB990F2}"/>
              </a:ext>
            </a:extLst>
          </p:cNvPr>
          <p:cNvSpPr/>
          <p:nvPr/>
        </p:nvSpPr>
        <p:spPr>
          <a:xfrm>
            <a:off x="514350" y="1613180"/>
            <a:ext cx="2136883" cy="1422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画出车牌的直方图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146F1A41-0D4E-40AF-8CA6-054EB8E40A8B}"/>
              </a:ext>
            </a:extLst>
          </p:cNvPr>
          <p:cNvSpPr/>
          <p:nvPr/>
        </p:nvSpPr>
        <p:spPr>
          <a:xfrm>
            <a:off x="2675762" y="2187208"/>
            <a:ext cx="890222" cy="363474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D02D8F4-ED7F-4086-AC43-FC9C4B3DFAD8}"/>
              </a:ext>
            </a:extLst>
          </p:cNvPr>
          <p:cNvSpPr/>
          <p:nvPr/>
        </p:nvSpPr>
        <p:spPr>
          <a:xfrm>
            <a:off x="3601724" y="1156400"/>
            <a:ext cx="1940552" cy="27695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根据设定的阈值和直方图找出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波峰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，用于分割字符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4C91A2D2-E10F-4B7B-8066-ECE97EC839F0}"/>
              </a:ext>
            </a:extLst>
          </p:cNvPr>
          <p:cNvSpPr/>
          <p:nvPr/>
        </p:nvSpPr>
        <p:spPr>
          <a:xfrm>
            <a:off x="5578016" y="2187208"/>
            <a:ext cx="733806" cy="363474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E501D49-F4DD-45EB-AC8D-20657F7E7828}"/>
              </a:ext>
            </a:extLst>
          </p:cNvPr>
          <p:cNvSpPr/>
          <p:nvPr/>
        </p:nvSpPr>
        <p:spPr>
          <a:xfrm>
            <a:off x="6347561" y="1736691"/>
            <a:ext cx="1845183" cy="1299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分割成单个字符</a:t>
            </a:r>
          </a:p>
        </p:txBody>
      </p:sp>
      <p:sp>
        <p:nvSpPr>
          <p:cNvPr id="18" name="灯片编号占位符 17">
            <a:extLst>
              <a:ext uri="{FF2B5EF4-FFF2-40B4-BE49-F238E27FC236}">
                <a16:creationId xmlns:a16="http://schemas.microsoft.com/office/drawing/2014/main" id="{67B89E72-D3FA-4EC8-BB5A-0D5FBECCD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r>
              <a:rPr lang="en-US"/>
              <a:t>/13 </a:t>
            </a:r>
            <a:endParaRPr 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4313264-D624-4D84-A498-52237DE5E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7" y="3253857"/>
            <a:ext cx="3015619" cy="234803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06C3E1E-087F-4093-A785-BEC018463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9656" y="4172371"/>
            <a:ext cx="2178360" cy="117957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DD98B3A-F559-4B5C-9355-805AE117E7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8180" y="4078225"/>
            <a:ext cx="2113948" cy="107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82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1FFBA5-88AB-4F6C-AE7B-C9821110F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1" y="501163"/>
            <a:ext cx="7797662" cy="547322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字符匹配解决方案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——SVM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B98D01A0-6C27-498D-BF45-8549C41CE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r>
              <a:rPr lang="en-US"/>
              <a:t>/13 </a:t>
            </a:r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1E9C6F-82AF-49AE-9743-2C1710B118CB}"/>
              </a:ext>
            </a:extLst>
          </p:cNvPr>
          <p:cNvSpPr txBox="1"/>
          <p:nvPr/>
        </p:nvSpPr>
        <p:spPr>
          <a:xfrm>
            <a:off x="731520" y="1170432"/>
            <a:ext cx="66751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支持向量机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(Support Vector Machine)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1963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年首先提出的，它在解决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小样本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、非线性及高维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模式识别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中表现出许多特有的优势，并能够推广应用到函数拟合等其他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问题中。 </a:t>
            </a:r>
          </a:p>
        </p:txBody>
      </p:sp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59719065-5144-473F-B875-E13BA0B9CF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4072826"/>
              </p:ext>
            </p:extLst>
          </p:nvPr>
        </p:nvGraphicFramePr>
        <p:xfrm>
          <a:off x="731520" y="2436642"/>
          <a:ext cx="7159752" cy="3351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443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1FFBA5-88AB-4F6C-AE7B-C9821110F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1" y="276354"/>
            <a:ext cx="7797662" cy="547322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为什么选择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svm——SVM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</a:p>
        </p:txBody>
      </p: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B98D01A0-6C27-498D-BF45-8549C41CE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</a:t>
            </a:fld>
            <a:r>
              <a:rPr lang="en-US"/>
              <a:t>/13 </a:t>
            </a:r>
            <a:endParaRPr lang="en-US" dirty="0"/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D47E4382-9AA1-4E37-A6CE-3BF299ED92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1422332"/>
              </p:ext>
            </p:extLst>
          </p:nvPr>
        </p:nvGraphicFramePr>
        <p:xfrm>
          <a:off x="310896" y="823677"/>
          <a:ext cx="8284464" cy="4854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27794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要事件">
  <a:themeElements>
    <a:clrScheme name="主要事件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主要事件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主要事件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TM04033927[[fn=主要事件]]</Template>
  <TotalTime>438</TotalTime>
  <Words>580</Words>
  <Application>Microsoft Office PowerPoint</Application>
  <PresentationFormat>全屏显示(4:3)</PresentationFormat>
  <Paragraphs>68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微软雅黑</vt:lpstr>
      <vt:lpstr>Arial</vt:lpstr>
      <vt:lpstr>Impact</vt:lpstr>
      <vt:lpstr>Palatino Linotype</vt:lpstr>
      <vt:lpstr>主要事件</vt:lpstr>
      <vt:lpstr>基于Python的图像处理算法设计与实现</vt:lpstr>
      <vt:lpstr>问题描述</vt:lpstr>
      <vt:lpstr>Python处理图像的优势</vt:lpstr>
      <vt:lpstr>车牌识别解决思路     </vt:lpstr>
      <vt:lpstr>车牌定位过程</vt:lpstr>
      <vt:lpstr>车牌定位过程图      </vt:lpstr>
      <vt:lpstr>字符分割过程</vt:lpstr>
      <vt:lpstr>字符匹配解决方案——SVM</vt:lpstr>
      <vt:lpstr>为什么选择svm——SVM的优点</vt:lpstr>
      <vt:lpstr>如何实现SVM</vt:lpstr>
      <vt:lpstr>整个项目难点与创新</vt:lpstr>
      <vt:lpstr>参考资料来源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基于Python的图像处理算法设计与实现</dc:title>
  <dc:creator>玉川 周</dc:creator>
  <cp:lastModifiedBy>玉川 周</cp:lastModifiedBy>
  <cp:revision>79</cp:revision>
  <dcterms:created xsi:type="dcterms:W3CDTF">2019-01-10T10:01:08Z</dcterms:created>
  <dcterms:modified xsi:type="dcterms:W3CDTF">2019-01-11T11:02:09Z</dcterms:modified>
</cp:coreProperties>
</file>