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361" r:id="rId3"/>
    <p:sldId id="363" r:id="rId4"/>
    <p:sldId id="362" r:id="rId5"/>
    <p:sldId id="364" r:id="rId6"/>
    <p:sldId id="365" r:id="rId7"/>
    <p:sldId id="366" r:id="rId8"/>
    <p:sldId id="367" r:id="rId9"/>
    <p:sldId id="368" r:id="rId10"/>
    <p:sldId id="369" r:id="rId11"/>
    <p:sldId id="37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42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DBB7E-94B0-414B-AFBA-B90D4A3A866E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F04E4-F1C4-4BD0-9D2B-45C0600ED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0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579115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2226898"/>
            <a:ext cx="6408712" cy="178010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20427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7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998298" cy="199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77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404664"/>
            <a:ext cx="7056784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676654" y="1628800"/>
            <a:ext cx="7927793" cy="44976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1055584"/>
            <a:ext cx="8240834" cy="507089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515" y="442875"/>
            <a:ext cx="7056784" cy="929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397" y="1772816"/>
            <a:ext cx="832021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15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98" y="126978"/>
            <a:ext cx="1206997" cy="120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01"/>
          <p:cNvSpPr>
            <a:spLocks noChangeArrowheads="1"/>
          </p:cNvSpPr>
          <p:nvPr userDrawn="1"/>
        </p:nvSpPr>
        <p:spPr bwMode="auto">
          <a:xfrm>
            <a:off x="404396" y="106154"/>
            <a:ext cx="344487" cy="1327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06"/>
          <p:cNvSpPr>
            <a:spLocks noChangeArrowheads="1"/>
          </p:cNvSpPr>
          <p:nvPr userDrawn="1"/>
        </p:nvSpPr>
        <p:spPr bwMode="auto">
          <a:xfrm>
            <a:off x="211665" y="260648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 baseline="0"/>
          </a:p>
        </p:txBody>
      </p:sp>
      <p:sp>
        <p:nvSpPr>
          <p:cNvPr id="24" name="Rectangle 103"/>
          <p:cNvSpPr>
            <a:spLocks noChangeArrowheads="1"/>
          </p:cNvSpPr>
          <p:nvPr userDrawn="1"/>
        </p:nvSpPr>
        <p:spPr bwMode="auto">
          <a:xfrm>
            <a:off x="7054535" y="1372186"/>
            <a:ext cx="1474787" cy="269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10"/>
          <p:cNvSpPr>
            <a:spLocks noChangeArrowheads="1"/>
          </p:cNvSpPr>
          <p:nvPr userDrawn="1"/>
        </p:nvSpPr>
        <p:spPr bwMode="auto">
          <a:xfrm>
            <a:off x="2909594" y="1482951"/>
            <a:ext cx="5815012" cy="76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ea"/>
          <a:ea typeface="+mn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19672" y="2276872"/>
            <a:ext cx="6408712" cy="115407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编译技术</a:t>
            </a:r>
            <a:r>
              <a:rPr lang="zh-CN" altLang="en-US" dirty="0" smtClean="0"/>
              <a:t>知识回顾</a:t>
            </a:r>
            <a:endParaRPr lang="en-US" b="1" dirty="0">
              <a:latin typeface="+mn-ea"/>
              <a:ea typeface="+mn-ea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latin typeface="+mn-ea"/>
                <a:cs typeface="+mj-cs"/>
              </a:rPr>
              <a:t>信息与软件工程学院</a:t>
            </a:r>
            <a:endParaRPr lang="en-US" altLang="zh-CN" sz="2800" b="1" dirty="0" smtClean="0">
              <a:latin typeface="+mn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2800" b="1" dirty="0" smtClean="0">
              <a:latin typeface="+mn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latin typeface="+mn-ea"/>
                <a:cs typeface="+mj-cs"/>
              </a:rPr>
              <a:t>邓伏虎</a:t>
            </a:r>
            <a:endParaRPr lang="en-US" sz="2800" b="1" dirty="0"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27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静态语义、动态语义</a:t>
            </a:r>
            <a:endParaRPr lang="en-US" altLang="zh-CN" dirty="0" smtClean="0"/>
          </a:p>
          <a:p>
            <a:r>
              <a:rPr lang="zh-CN" altLang="en-US" dirty="0" smtClean="0"/>
              <a:t>静态语义分析基本功能：</a:t>
            </a:r>
            <a:r>
              <a:rPr lang="zh-CN" altLang="en-US" dirty="0"/>
              <a:t>确定类型、类型检查、控制流检查、唯一性检查、关联名字检查、识别含义。</a:t>
            </a:r>
          </a:p>
          <a:p>
            <a:r>
              <a:rPr lang="zh-CN" altLang="en-US" dirty="0"/>
              <a:t>属性文法、语法制导</a:t>
            </a:r>
            <a:r>
              <a:rPr lang="zh-CN" altLang="en-US" dirty="0" smtClean="0"/>
              <a:t>翻译</a:t>
            </a:r>
            <a:endParaRPr lang="en-US" altLang="zh-CN" dirty="0" smtClean="0"/>
          </a:p>
          <a:p>
            <a:r>
              <a:rPr lang="zh-CN" altLang="en-US" dirty="0"/>
              <a:t>符号表</a:t>
            </a:r>
            <a:endParaRPr lang="en-US" altLang="zh-CN" dirty="0"/>
          </a:p>
          <a:p>
            <a:r>
              <a:rPr lang="zh-CN" altLang="en-US" dirty="0"/>
              <a:t>语法制导翻译</a:t>
            </a:r>
            <a:endParaRPr lang="en-US" altLang="zh-CN" dirty="0"/>
          </a:p>
          <a:p>
            <a:r>
              <a:rPr lang="zh-CN" altLang="en-US" dirty="0"/>
              <a:t>抽象语法树</a:t>
            </a:r>
            <a:endParaRPr lang="en-US" altLang="zh-CN" dirty="0"/>
          </a:p>
          <a:p>
            <a:r>
              <a:rPr lang="zh-CN" altLang="en-US" dirty="0"/>
              <a:t>赋值</a:t>
            </a:r>
            <a:r>
              <a:rPr lang="zh-CN" altLang="en-US" dirty="0"/>
              <a:t>语句、控制语句、选择语句的翻译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0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活动记录，什么是活动记录，主要内容</a:t>
            </a:r>
            <a:endParaRPr lang="en-US" altLang="zh-CN" dirty="0" smtClean="0"/>
          </a:p>
          <a:p>
            <a:r>
              <a:rPr lang="zh-CN" altLang="en-US" dirty="0" smtClean="0"/>
              <a:t>四种变量类型</a:t>
            </a:r>
            <a:endParaRPr lang="en-US" altLang="zh-CN" dirty="0" smtClean="0"/>
          </a:p>
          <a:p>
            <a:r>
              <a:rPr lang="zh-CN" altLang="en-US" dirty="0"/>
              <a:t>栈</a:t>
            </a:r>
            <a:r>
              <a:rPr lang="zh-CN" altLang="en-US" dirty="0" smtClean="0"/>
              <a:t>式存储分配</a:t>
            </a:r>
            <a:endParaRPr lang="en-US" altLang="zh-CN" dirty="0" smtClean="0"/>
          </a:p>
          <a:p>
            <a:r>
              <a:rPr lang="zh-CN" altLang="en-US" dirty="0" smtClean="0"/>
              <a:t>调用语句，调用返回语句的翻译</a:t>
            </a:r>
            <a:endParaRPr lang="en-US" altLang="zh-CN" dirty="0" smtClean="0"/>
          </a:p>
          <a:p>
            <a:r>
              <a:rPr lang="zh-CN" altLang="en-US" dirty="0" smtClean="0"/>
              <a:t>非局部变量的引用</a:t>
            </a:r>
            <a:endParaRPr lang="en-US" altLang="zh-CN" dirty="0" smtClean="0"/>
          </a:p>
          <a:p>
            <a:r>
              <a:rPr lang="zh-CN" altLang="en-US" dirty="0" smtClean="0"/>
              <a:t>参数传递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运行时存储管理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编译与翻译的</a:t>
            </a:r>
            <a:r>
              <a:rPr lang="zh-CN" altLang="en-US" sz="3600" dirty="0" smtClean="0"/>
              <a:t>区别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编译的五个阶段，每个阶段的功能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语言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zh-CN" altLang="en-US" sz="2400" dirty="0" smtClean="0"/>
              <a:t>前缀、后缀、真前缀、真后缀、子串、真子串、活前缀、串的长度、串的合并、连接、闭包、正闭包、语言的表示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5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文法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zh-CN" altLang="en-US" dirty="0" smtClean="0"/>
              <a:t>开始符号、终结符、非终结符、产生式、句型、句子、等价、文法分类、推导、规约、语法树的构建、文法的二义性、</a:t>
            </a:r>
            <a:endParaRPr lang="en-US" dirty="0"/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1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600" dirty="0" smtClean="0"/>
              <a:t>功能、任务</a:t>
            </a:r>
            <a:endParaRPr lang="en-US" altLang="zh-CN" sz="3600" dirty="0" smtClean="0"/>
          </a:p>
          <a:p>
            <a:r>
              <a:rPr lang="zh-CN" altLang="en-US" sz="3600" dirty="0" smtClean="0"/>
              <a:t>状态转换图、与程序的关系</a:t>
            </a:r>
            <a:endParaRPr lang="en-US" altLang="zh-CN" sz="3600" dirty="0" smtClean="0"/>
          </a:p>
          <a:p>
            <a:r>
              <a:rPr lang="zh-CN" altLang="en-US" sz="3600" dirty="0" smtClean="0"/>
              <a:t>正规表达式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操作、化简、常用正规表达式、</a:t>
            </a:r>
            <a:endParaRPr lang="en-US" altLang="zh-CN" dirty="0" smtClean="0"/>
          </a:p>
          <a:p>
            <a:r>
              <a:rPr lang="en-US" altLang="zh-CN" sz="3600" dirty="0" smtClean="0"/>
              <a:t>NFA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DFA</a:t>
            </a:r>
          </a:p>
          <a:p>
            <a:r>
              <a:rPr lang="zh-CN" altLang="en-US" sz="3600" dirty="0" smtClean="0"/>
              <a:t>子集构造法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l-GR" altLang="zh-CN" dirty="0" smtClean="0"/>
              <a:t>ε</a:t>
            </a:r>
            <a:r>
              <a:rPr lang="zh-CN" altLang="en-US" dirty="0" smtClean="0"/>
              <a:t>闭包、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弧转换、</a:t>
            </a:r>
            <a:endParaRPr lang="en-US" altLang="zh-CN" dirty="0" smtClean="0"/>
          </a:p>
          <a:p>
            <a:r>
              <a:rPr lang="en-US" altLang="zh-CN" sz="3500" dirty="0" smtClean="0"/>
              <a:t>DFA</a:t>
            </a:r>
            <a:r>
              <a:rPr lang="zh-CN" altLang="en-US" sz="3500" dirty="0" smtClean="0"/>
              <a:t>化简</a:t>
            </a:r>
            <a:endParaRPr lang="en-US" altLang="zh-CN" sz="3500" dirty="0" smtClean="0"/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4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任务、分类</a:t>
            </a:r>
            <a:endParaRPr lang="en-US" altLang="zh-CN" dirty="0" smtClean="0"/>
          </a:p>
          <a:p>
            <a:r>
              <a:rPr lang="zh-CN" altLang="en-US" dirty="0" smtClean="0"/>
              <a:t>回溯分析法</a:t>
            </a:r>
            <a:endParaRPr lang="en-US" altLang="zh-CN" dirty="0" smtClean="0"/>
          </a:p>
          <a:p>
            <a:r>
              <a:rPr lang="zh-CN" altLang="en-US" dirty="0" smtClean="0"/>
              <a:t>消除左递归、消除公共左因子</a:t>
            </a:r>
            <a:endParaRPr lang="en-US" altLang="zh-CN" dirty="0" smtClean="0"/>
          </a:p>
          <a:p>
            <a:r>
              <a:rPr lang="en-US" altLang="zh-CN" dirty="0" smtClean="0"/>
              <a:t>FIRST</a:t>
            </a:r>
            <a:r>
              <a:rPr lang="zh-CN" altLang="en-US" dirty="0" smtClean="0"/>
              <a:t>集、</a:t>
            </a:r>
            <a:r>
              <a:rPr lang="en-US" altLang="zh-CN" dirty="0" smtClean="0"/>
              <a:t>FOLLOW</a:t>
            </a:r>
            <a:r>
              <a:rPr lang="zh-CN" altLang="en-US" dirty="0" smtClean="0"/>
              <a:t>集</a:t>
            </a:r>
            <a:endParaRPr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4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递归下降分析法</a:t>
            </a:r>
            <a:endParaRPr lang="en-US" altLang="zh-CN" dirty="0"/>
          </a:p>
          <a:p>
            <a:r>
              <a:rPr lang="en-US" altLang="zh-CN" dirty="0"/>
              <a:t>LL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）文法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递归下降分析法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8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预测</a:t>
            </a:r>
            <a:r>
              <a:rPr lang="zh-CN" altLang="en-US" dirty="0"/>
              <a:t>分析表</a:t>
            </a:r>
            <a:endParaRPr lang="en-US" dirty="0"/>
          </a:p>
          <a:p>
            <a:r>
              <a:rPr lang="zh-CN" altLang="en-US" dirty="0" smtClean="0"/>
              <a:t>预测分析过程</a:t>
            </a:r>
            <a:endParaRPr lang="en-US" altLang="zh-CN" dirty="0" smtClean="0"/>
          </a:p>
          <a:p>
            <a:r>
              <a:rPr lang="zh-CN" altLang="en-US" dirty="0" smtClean="0"/>
              <a:t>预测分析表的构造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预测分析</a:t>
            </a:r>
            <a:r>
              <a:rPr lang="zh-CN" altLang="en-US" dirty="0" smtClean="0"/>
              <a:t>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规约、移进</a:t>
            </a:r>
            <a:endParaRPr lang="en-US" altLang="zh-CN" dirty="0" smtClean="0"/>
          </a:p>
          <a:p>
            <a:r>
              <a:rPr lang="zh-CN" altLang="en-US" dirty="0" smtClean="0"/>
              <a:t>短语、直接短语、句柄</a:t>
            </a:r>
            <a:endParaRPr lang="en-US" altLang="zh-CN" dirty="0" smtClean="0"/>
          </a:p>
          <a:p>
            <a:r>
              <a:rPr lang="zh-CN" altLang="en-US" dirty="0"/>
              <a:t>状态</a:t>
            </a:r>
            <a:r>
              <a:rPr lang="zh-CN" altLang="en-US" dirty="0" smtClean="0"/>
              <a:t>栈、符号栈、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表、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表、</a:t>
            </a:r>
            <a:r>
              <a:rPr lang="en-US" altLang="zh-CN" dirty="0" smtClean="0"/>
              <a:t>LR</a:t>
            </a:r>
            <a:r>
              <a:rPr lang="zh-CN" altLang="en-US" dirty="0" smtClean="0"/>
              <a:t>分析过程、</a:t>
            </a:r>
            <a:r>
              <a:rPr lang="en-US" altLang="zh-CN" dirty="0" smtClean="0"/>
              <a:t>S1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ACC</a:t>
            </a:r>
            <a:r>
              <a:rPr lang="zh-CN" altLang="en-US" dirty="0" smtClean="0"/>
              <a:t>、空白、</a:t>
            </a:r>
            <a:r>
              <a:rPr lang="en-US" altLang="zh-CN" dirty="0" smtClean="0"/>
              <a:t>LR</a:t>
            </a:r>
            <a:r>
              <a:rPr lang="zh-CN" altLang="en-US" dirty="0" smtClean="0"/>
              <a:t>分析表构造、活前缀、项目、有效项目、拓广文法、识别活前缀、有效项目集、项目集规范族、</a:t>
            </a:r>
            <a:r>
              <a:rPr lang="en-US" altLang="zh-CN" dirty="0" smtClean="0"/>
              <a:t>LR(0)</a:t>
            </a:r>
            <a:r>
              <a:rPr lang="zh-CN" altLang="en-US" dirty="0" smtClean="0"/>
              <a:t>文法、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分析法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8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SLR</a:t>
            </a:r>
            <a:r>
              <a:rPr lang="zh-CN" altLang="en-US" dirty="0" smtClean="0"/>
              <a:t>分析过程</a:t>
            </a:r>
            <a:endParaRPr lang="en-US" altLang="zh-CN" dirty="0" smtClean="0"/>
          </a:p>
          <a:p>
            <a:r>
              <a:rPr lang="en-US" altLang="zh-CN" dirty="0" smtClean="0"/>
              <a:t>SLR</a:t>
            </a:r>
            <a:r>
              <a:rPr lang="zh-CN" altLang="en-US" dirty="0" smtClean="0"/>
              <a:t>分析表的构造</a:t>
            </a:r>
            <a:endParaRPr lang="en-US" altLang="zh-CN" dirty="0" smtClean="0"/>
          </a:p>
          <a:p>
            <a:r>
              <a:rPr lang="en-US" altLang="zh-CN" dirty="0" smtClean="0"/>
              <a:t>SLR(1)</a:t>
            </a:r>
            <a:r>
              <a:rPr lang="zh-CN" altLang="en-US" dirty="0" smtClean="0"/>
              <a:t>文法的判断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SLR</a:t>
            </a:r>
            <a:r>
              <a:rPr lang="zh-CN" altLang="en-US" dirty="0" smtClean="0"/>
              <a:t>分析法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3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4151</TotalTime>
  <Words>422</Words>
  <Application>Microsoft Office PowerPoint</Application>
  <PresentationFormat>全屏显示(4:3)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波形</vt:lpstr>
      <vt:lpstr>编译技术知识回顾</vt:lpstr>
      <vt:lpstr>基础知识</vt:lpstr>
      <vt:lpstr>基础知识</vt:lpstr>
      <vt:lpstr>词法分析</vt:lpstr>
      <vt:lpstr>语法分析</vt:lpstr>
      <vt:lpstr>递归下降分析法</vt:lpstr>
      <vt:lpstr>预测分析法</vt:lpstr>
      <vt:lpstr>LR分析法</vt:lpstr>
      <vt:lpstr>SLR分析法</vt:lpstr>
      <vt:lpstr>语义分析</vt:lpstr>
      <vt:lpstr>运行时存储管理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Fuhu Deng</dc:creator>
  <cp:lastModifiedBy>Fuhu Deng</cp:lastModifiedBy>
  <cp:revision>278</cp:revision>
  <dcterms:created xsi:type="dcterms:W3CDTF">2017-05-08T07:51:46Z</dcterms:created>
  <dcterms:modified xsi:type="dcterms:W3CDTF">2018-12-21T10:02:07Z</dcterms:modified>
</cp:coreProperties>
</file>