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40" r:id="rId4"/>
    <p:sldId id="361" r:id="rId5"/>
    <p:sldId id="341" r:id="rId6"/>
    <p:sldId id="342" r:id="rId7"/>
    <p:sldId id="344" r:id="rId8"/>
    <p:sldId id="345" r:id="rId9"/>
    <p:sldId id="346" r:id="rId10"/>
    <p:sldId id="362" r:id="rId11"/>
    <p:sldId id="364" r:id="rId12"/>
    <p:sldId id="365" r:id="rId13"/>
    <p:sldId id="359" r:id="rId14"/>
    <p:sldId id="360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8" r:id="rId24"/>
    <p:sldId id="35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42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9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/>
              <a:t>邓伏虎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信息与软件工程学院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信息与软件工程学院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信息与软件工程学院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信息与软件工程学院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7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信息与软件工程学院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信息与软件工程学院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信息与软件工程学院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54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信息与软件工程学院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邓伏虎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信息与软件工程学院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19672" y="1340768"/>
            <a:ext cx="6408712" cy="252028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编译技术    实验一</a:t>
            </a:r>
            <a:br>
              <a:rPr lang="en-US" altLang="zh-CN" b="1" dirty="0">
                <a:latin typeface="+mn-ea"/>
                <a:ea typeface="+mn-ea"/>
              </a:rPr>
            </a:br>
            <a:br>
              <a:rPr lang="en-US" altLang="zh-CN" b="1" dirty="0">
                <a:latin typeface="+mn-ea"/>
                <a:ea typeface="+mn-ea"/>
              </a:rPr>
            </a:br>
            <a:r>
              <a:rPr lang="zh-CN" altLang="en-US" dirty="0"/>
              <a:t>词法分析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547664" y="4869160"/>
            <a:ext cx="6400800" cy="102492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latin typeface="+mn-ea"/>
                <a:cs typeface="+mj-cs"/>
              </a:rPr>
              <a:t>信息与软件工程学院</a:t>
            </a:r>
            <a:endParaRPr lang="en-US" altLang="zh-CN" sz="2800" b="1" dirty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latin typeface="+mn-ea"/>
                <a:cs typeface="+mj-cs"/>
              </a:rPr>
              <a:t>邓伏虎</a:t>
            </a:r>
            <a:endParaRPr lang="en-US" sz="2800" b="1" dirty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275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04397" y="1628800"/>
            <a:ext cx="8320210" cy="44973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识别源文件</a:t>
            </a:r>
            <a:r>
              <a:rPr lang="en-US" altLang="zh-CN" dirty="0"/>
              <a:t>01-number.txt</a:t>
            </a:r>
            <a:r>
              <a:rPr lang="zh-CN" altLang="en-US" dirty="0"/>
              <a:t>中的程序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如果识别到数字，则输出：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</a:t>
            </a:r>
            <a:r>
              <a:rPr lang="en-US" altLang="zh-CN" dirty="0">
                <a:solidFill>
                  <a:srgbClr val="FF0000"/>
                </a:solidFill>
              </a:rPr>
              <a:t>line </a:t>
            </a:r>
            <a:r>
              <a:rPr lang="zh-CN" altLang="en-US" dirty="0">
                <a:solidFill>
                  <a:srgbClr val="FF0000"/>
                </a:solidFill>
              </a:rPr>
              <a:t>行号：</a:t>
            </a:r>
            <a:r>
              <a:rPr lang="en-US" altLang="zh-CN" dirty="0">
                <a:solidFill>
                  <a:srgbClr val="FF0000"/>
                </a:solidFill>
              </a:rPr>
              <a:t>CONSTANT</a:t>
            </a:r>
            <a:r>
              <a:rPr lang="zh-CN" altLang="en-US" dirty="0">
                <a:solidFill>
                  <a:srgbClr val="FF0000"/>
                </a:solidFill>
              </a:rPr>
              <a:t>：数字的值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如果识别到</a:t>
            </a:r>
            <a:r>
              <a:rPr lang="en-US" altLang="zh-CN" dirty="0"/>
              <a:t>”+”</a:t>
            </a:r>
            <a:r>
              <a:rPr lang="zh-CN" altLang="en-US" dirty="0"/>
              <a:t>，则输出：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</a:t>
            </a:r>
            <a:r>
              <a:rPr lang="en-US" altLang="zh-CN" dirty="0">
                <a:solidFill>
                  <a:srgbClr val="FF0000"/>
                </a:solidFill>
              </a:rPr>
              <a:t>line </a:t>
            </a:r>
            <a:r>
              <a:rPr lang="zh-CN" altLang="en-US" dirty="0">
                <a:solidFill>
                  <a:srgbClr val="FF0000"/>
                </a:solidFill>
              </a:rPr>
              <a:t>行号：</a:t>
            </a:r>
            <a:r>
              <a:rPr lang="en-US" altLang="zh-CN" dirty="0">
                <a:solidFill>
                  <a:srgbClr val="FF0000"/>
                </a:solidFill>
              </a:rPr>
              <a:t>ADD</a:t>
            </a:r>
          </a:p>
          <a:p>
            <a:r>
              <a:rPr lang="en-US" dirty="0"/>
              <a:t>…   //SUB, MUL, DIV,</a:t>
            </a:r>
          </a:p>
          <a:p>
            <a:r>
              <a:rPr lang="zh-CN" altLang="en-US" dirty="0"/>
              <a:t>如果识别到其他字符，则输出：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FF0000"/>
                </a:solidFill>
              </a:rPr>
              <a:t>error: line </a:t>
            </a:r>
            <a:r>
              <a:rPr lang="zh-CN" altLang="en-US" dirty="0">
                <a:solidFill>
                  <a:srgbClr val="FF0000"/>
                </a:solidFill>
              </a:rPr>
              <a:t>行号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含有非法字符 ‘ </a:t>
            </a:r>
            <a:r>
              <a:rPr lang="en-US" altLang="zh-CN" dirty="0">
                <a:solidFill>
                  <a:srgbClr val="FF0000"/>
                </a:solidFill>
              </a:rPr>
              <a:t>……</a:t>
            </a:r>
            <a:r>
              <a:rPr lang="zh-CN" altLang="en-US" dirty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识别数字以及运算符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8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digit(char character)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(character &gt;= '0' &amp;&amp; character &lt;= '9');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zh-CN" altLang="en-US" dirty="0"/>
              <a:t>当数字具有多个位数时，如何处理？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7"/>
            <a:ext cx="8309790" cy="283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首先输出 自己姓名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</a:p>
          <a:p>
            <a:pPr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如果组内有多个同学，则每一个同学姓名及学号单独一行。（每组不超过三个人）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之后输出 词法分析结果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词法分析结果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二元式</a:t>
            </a:r>
            <a:endParaRPr lang="en-US" altLang="zh-CN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即：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line xx: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单词类别，单词属性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如果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类别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标识符</a:t>
            </a:r>
            <a:endParaRPr lang="en-US" altLang="zh-CN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还需要输出该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标识符在符号表中的内容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如果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类别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常数</a:t>
            </a:r>
            <a:endParaRPr lang="en-US" altLang="zh-CN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还需要输出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该常数的值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输出格式要求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5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将词法分析结果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打印到屏幕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输出到当前目录的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lex.txt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文件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将符号表内容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打印到屏幕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输出到当前目录的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symtab1e.txt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文件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将词法错误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打印到屏幕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输出到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error.txt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输出格式要求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8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fast </a:t>
            </a:r>
            <a:r>
              <a:rPr lang="en-US" altLang="zh-CN" dirty="0" err="1"/>
              <a:t>lex</a:t>
            </a:r>
            <a:endParaRPr lang="en-US" altLang="zh-CN" dirty="0"/>
          </a:p>
          <a:p>
            <a:r>
              <a:rPr lang="zh-CN" altLang="en-US" dirty="0"/>
              <a:t>一个辅助写作词法分析器</a:t>
            </a:r>
            <a:r>
              <a:rPr lang="en-US" altLang="zh-CN" dirty="0"/>
              <a:t>C</a:t>
            </a:r>
            <a:r>
              <a:rPr lang="zh-CN" altLang="en-US" dirty="0"/>
              <a:t>程序的工具</a:t>
            </a:r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 err="1">
                <a:solidFill>
                  <a:srgbClr val="FF0000"/>
                </a:solidFill>
              </a:rPr>
              <a:t>in.l</a:t>
            </a:r>
            <a:r>
              <a:rPr lang="zh-CN" altLang="en-US" dirty="0"/>
              <a:t>文件，输出</a:t>
            </a:r>
            <a:r>
              <a:rPr lang="en-US" altLang="zh-CN" dirty="0" err="1">
                <a:solidFill>
                  <a:srgbClr val="FF0000"/>
                </a:solidFill>
              </a:rPr>
              <a:t>out.c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 err="1"/>
              <a:t>Out.c</a:t>
            </a:r>
            <a:r>
              <a:rPr lang="zh-CN" altLang="en-US" dirty="0"/>
              <a:t>文件即可当作前面所写作的</a:t>
            </a:r>
            <a:r>
              <a:rPr lang="en-US" altLang="zh-CN" dirty="0"/>
              <a:t>C</a:t>
            </a:r>
            <a:r>
              <a:rPr lang="zh-CN" altLang="en-US" dirty="0"/>
              <a:t>程序进行相应处理。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声明段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规则段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子程序段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三个部分用</a:t>
            </a:r>
            <a:r>
              <a:rPr lang="en-US" altLang="zh-CN" dirty="0"/>
              <a:t>%%</a:t>
            </a:r>
            <a:r>
              <a:rPr lang="zh-CN" altLang="en-US" dirty="0"/>
              <a:t>进行分隔。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r>
              <a:rPr lang="zh-CN" altLang="en-US" dirty="0"/>
              <a:t>文件的结构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%{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c++</a:t>
            </a:r>
            <a:r>
              <a:rPr lang="zh-CN" altLang="en-US" dirty="0"/>
              <a:t>语言代码，一般为头文件包含，以及变量声明，定义。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代码会被原样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zh-CN" altLang="en-US" dirty="0">
                <a:solidFill>
                  <a:srgbClr val="FF0000"/>
                </a:solidFill>
              </a:rPr>
              <a:t>到生成的代码文件中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%}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正规表达式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7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信息与软件工程学院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76655" y="692696"/>
            <a:ext cx="8240834" cy="5433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#include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using namespace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LT, EQ, GT, IF, ELSE, ID, NUMBER, PLUS, MINUS, TIMES, OVER, INT, DOUBLE,CHAR };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char*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{"LT", "EQ", "GT", "IF", "ELSE", "ID", "NUMBER", "PLUS", "MINUS", "TIMES", "OVER", "INT", "DOUBLE","CHAR" };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token, char*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%name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lexer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[ \t\n]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delim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}+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letter [a-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-Z]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digit [0-9]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915816" cy="936625"/>
          </a:xfrm>
        </p:spPr>
        <p:txBody>
          <a:bodyPr/>
          <a:lstStyle/>
          <a:p>
            <a:r>
              <a:rPr lang="zh-CN" altLang="en-US" dirty="0"/>
              <a:t>声明段示例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3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%%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用户定义的转换规则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P1 {action} </a:t>
            </a:r>
          </a:p>
          <a:p>
            <a:pPr marL="0" indent="0">
              <a:buNone/>
            </a:pPr>
            <a:r>
              <a:rPr lang="en-US" altLang="zh-CN" dirty="0"/>
              <a:t>P1</a:t>
            </a:r>
            <a:r>
              <a:rPr lang="zh-CN" altLang="en-US" dirty="0"/>
              <a:t>表示正规表达式，</a:t>
            </a:r>
            <a:r>
              <a:rPr lang="en-US" altLang="zh-CN" dirty="0"/>
              <a:t>action</a:t>
            </a:r>
            <a:r>
              <a:rPr lang="zh-CN" altLang="en-US" dirty="0"/>
              <a:t>为相应的执行动作。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%%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6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itchFamily="2" charset="-122"/>
              </a:rPr>
              <a:t>词法分析的任务：从左至右逐个字符地对源程序进行扫描，产生一个个单词符号。</a:t>
            </a:r>
            <a:endParaRPr lang="en-US" altLang="zh-CN" dirty="0">
              <a:latin typeface="宋体" pitchFamily="2" charset="-122"/>
            </a:endParaRPr>
          </a:p>
          <a:p>
            <a:endParaRPr lang="zh-CN" altLang="en-US" dirty="0">
              <a:latin typeface="宋体" pitchFamily="2" charset="-122"/>
            </a:endParaRPr>
          </a:p>
          <a:p>
            <a:r>
              <a:rPr lang="zh-CN" altLang="en-US" dirty="0">
                <a:latin typeface="宋体" pitchFamily="2" charset="-122"/>
              </a:rPr>
              <a:t>词法分析器</a:t>
            </a:r>
            <a:r>
              <a:rPr lang="en-US" altLang="zh-CN" dirty="0"/>
              <a:t>(Lexical Analyzer) </a:t>
            </a:r>
            <a:r>
              <a:rPr lang="zh-CN" altLang="en-US" dirty="0">
                <a:latin typeface="宋体" pitchFamily="2" charset="-122"/>
              </a:rPr>
              <a:t>又称扫描器</a:t>
            </a:r>
            <a:r>
              <a:rPr lang="en-US" altLang="zh-CN" dirty="0"/>
              <a:t>(Scanner)</a:t>
            </a:r>
            <a:r>
              <a:rPr lang="zh-CN" altLang="en-US" dirty="0"/>
              <a:t>：执行词法分析的程序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41568" cy="115212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词法分析器概述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000" smtClean="0"/>
              <a:t>2</a:t>
            </a:fld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641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%%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 {/* do nothing */}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(INT,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"double" 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(DOUBLE,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);}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"char" 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(CHAR,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);}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"+" 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(PLUS,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"-" 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(MINUS,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);}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"*" 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(TIMES,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);}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"/" 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(OVER,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{id} 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(ID,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);}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{number} 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(NUMBER,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);}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%% </a:t>
            </a:r>
          </a:p>
        </p:txBody>
      </p:sp>
    </p:spTree>
    <p:extLst>
      <p:ext uri="{BB962C8B-B14F-4D97-AF65-F5344CB8AC3E}">
        <p14:creationId xmlns:p14="http://schemas.microsoft.com/office/powerpoint/2010/main" val="45442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主要包含用户子程序代码，代码会被原样</a:t>
            </a:r>
            <a:r>
              <a:rPr lang="en-US" altLang="zh-CN" dirty="0"/>
              <a:t>copy</a:t>
            </a:r>
            <a:r>
              <a:rPr lang="zh-CN" altLang="en-US" dirty="0"/>
              <a:t>到生成的代码文件中。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子程序段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2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11560" y="548680"/>
            <a:ext cx="8240834" cy="5070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static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print_token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token, char*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&lt;&lt;"token:" &lt;&lt;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[token]&lt;&lt;" "&lt;&lt;"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:"&lt;&lt;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//create a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lexer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and call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function.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//it will read from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and parser the tokens.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YYLEXERNAME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lexer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lexer.yycreate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()){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lexer.yylex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804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最终输出文件的格式和前面保持一致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3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命名规则：</a:t>
            </a:r>
            <a:r>
              <a:rPr lang="zh-CN" altLang="en-US" dirty="0">
                <a:solidFill>
                  <a:srgbClr val="FF0000"/>
                </a:solidFill>
              </a:rPr>
              <a:t>编译技术实验报告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严格按照实验报告撰写规范写作！！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实验报告撰写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6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sz="1400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词法分析器</a:t>
            </a:r>
            <a:endParaRPr lang="en-US" dirty="0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95536" y="1700808"/>
            <a:ext cx="8341863" cy="370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功能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: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输入源程序、输出单词符号</a:t>
            </a:r>
          </a:p>
          <a:p>
            <a:endParaRPr lang="en-US" altLang="zh-CN" sz="2800" b="1" dirty="0">
              <a:solidFill>
                <a:schemeClr val="tx2"/>
              </a:solidFill>
              <a:latin typeface="宋体" pitchFamily="2" charset="-122"/>
            </a:endParaRPr>
          </a:p>
          <a:p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单词符号的种类：</a:t>
            </a:r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基本字：如 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for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while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  <a:sym typeface="Symbol" pitchFamily="18" charset="2"/>
              </a:rPr>
              <a:t></a:t>
            </a:r>
            <a:endParaRPr lang="zh-CN" altLang="en-US" sz="2800" b="1" dirty="0">
              <a:solidFill>
                <a:schemeClr val="tx2"/>
              </a:solidFill>
              <a:latin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标识符：表示各种名字，如变量名、数组名和过程名</a:t>
            </a:r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常数：各种类型的常数</a:t>
            </a:r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运算符：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+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-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，*，</a:t>
            </a:r>
            <a:r>
              <a:rPr lang="en-US" altLang="zh-CN" sz="2800" b="1" dirty="0">
                <a:solidFill>
                  <a:schemeClr val="tx2"/>
                </a:solidFill>
                <a:latin typeface="宋体" pitchFamily="2" charset="-122"/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  <a:sym typeface="Symbol" pitchFamily="18" charset="2"/>
              </a:rPr>
              <a:t></a:t>
            </a:r>
            <a:endParaRPr lang="zh-CN" altLang="en-US" sz="2800" b="1" dirty="0">
              <a:solidFill>
                <a:schemeClr val="tx2"/>
              </a:solidFill>
              <a:latin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宋体" pitchFamily="2" charset="-122"/>
              </a:rPr>
              <a:t>界符：逗号、分号、括号和空白</a:t>
            </a:r>
          </a:p>
        </p:txBody>
      </p:sp>
    </p:spTree>
    <p:extLst>
      <p:ext uri="{BB962C8B-B14F-4D97-AF65-F5344CB8AC3E}">
        <p14:creationId xmlns:p14="http://schemas.microsoft.com/office/powerpoint/2010/main" val="20646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err="1">
                <a:solidFill>
                  <a:schemeClr val="accent2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main(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){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token_t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token;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InitScanner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();</a:t>
            </a:r>
            <a:r>
              <a:rPr lang="en-US" altLang="zh-CN" dirty="0">
                <a:solidFill>
                  <a:srgbClr val="007E39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7E39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初始化</a:t>
            </a:r>
            <a:endParaRPr lang="en-US" altLang="zh-CN" dirty="0">
              <a:solidFill>
                <a:srgbClr val="007E39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FILE* f =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fopen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argv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[1], "r");   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ScanOneToken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(f) != T_END)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    ;</a:t>
            </a:r>
            <a:r>
              <a:rPr lang="en-US" altLang="zh-CN" dirty="0">
                <a:solidFill>
                  <a:srgbClr val="007E39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// </a:t>
            </a:r>
            <a:r>
              <a:rPr lang="zh-CN" altLang="en-US" dirty="0">
                <a:solidFill>
                  <a:srgbClr val="007E39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处理各个单词符号</a:t>
            </a:r>
            <a:endParaRPr lang="en-US" altLang="zh-CN" dirty="0">
              <a:solidFill>
                <a:srgbClr val="007E39"/>
              </a:solidFill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0;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Output(); </a:t>
            </a:r>
            <a:r>
              <a:rPr lang="en-US" altLang="zh-CN" dirty="0">
                <a:solidFill>
                  <a:srgbClr val="007E39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7E39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输出函数</a:t>
            </a:r>
            <a:endParaRPr lang="en-US" altLang="zh-CN" dirty="0">
              <a:solidFill>
                <a:srgbClr val="007E39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4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程序框架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6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#define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T_SYMBOL   1 </a:t>
            </a: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#define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T_CONSTANT 2 </a:t>
            </a: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 #define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T_INT      3 </a:t>
            </a: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#define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T_IF       4 </a:t>
            </a: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... </a:t>
            </a:r>
          </a:p>
          <a:p>
            <a:pPr>
              <a:buNone/>
            </a:pPr>
            <a:r>
              <a:rPr lang="en-US" altLang="zh-CN" dirty="0" err="1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enum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Token  </a:t>
            </a:r>
            <a:r>
              <a:rPr lang="en-US" altLang="zh-CN" dirty="0">
                <a:solidFill>
                  <a:srgbClr val="007E39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7E39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单词符号的总称</a:t>
            </a:r>
            <a:endParaRPr lang="en-US" altLang="zh-CN" dirty="0">
              <a:solidFill>
                <a:srgbClr val="007E39"/>
              </a:solidFill>
              <a:latin typeface="Consolas" panose="020B0609020204030204" pitchFamily="49" charset="0"/>
              <a:ea typeface="宋体" pitchFamily="2" charset="-122"/>
              <a:cs typeface="Consolas" panose="020B0609020204030204" pitchFamily="49" charset="0"/>
            </a:endParaRPr>
          </a:p>
          <a:p>
            <a:r>
              <a:rPr lang="zh-CN" altLang="en-US" dirty="0"/>
              <a:t>参照教材</a:t>
            </a:r>
            <a:r>
              <a:rPr lang="en-US" altLang="zh-CN" dirty="0"/>
              <a:t>P39</a:t>
            </a:r>
            <a:r>
              <a:rPr lang="zh-CN" altLang="en-US" dirty="0"/>
              <a:t>页定义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单词符号编码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符号表定义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采用数组形式实现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3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symTableItem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char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  name[ MAX_ID_LENGTH ];</a:t>
            </a: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Token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lexToken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    type;</a:t>
            </a: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_Bool</a:t>
            </a:r>
            <a:r>
              <a:rPr lang="en-US" altLang="zh-CN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init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  …</a:t>
            </a:r>
          </a:p>
          <a:p>
            <a:pPr>
              <a:buNone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     }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符号表定义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6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chemeClr val="accent2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InitScanner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(){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create_reserved_table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altLang="zh-CN" dirty="0">
                <a:solidFill>
                  <a:srgbClr val="007E39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// </a:t>
            </a:r>
            <a:r>
              <a:rPr lang="zh-CN" altLang="en-US" dirty="0">
                <a:solidFill>
                  <a:srgbClr val="007E39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实现“关键字”到“单词符号”的映射</a:t>
            </a:r>
            <a:endParaRPr lang="en-US" altLang="zh-CN" dirty="0">
              <a:solidFill>
                <a:srgbClr val="007E39"/>
              </a:solidFill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insert_reserved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(“while", T_WHILE);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insert_reserved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(“if", T_IF);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insert_reserved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(“return", T_RETURN);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   …</a:t>
            </a: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5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reserved_table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”,“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if”,“else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while”,“for”,“read”,“write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保留字类别即为其编码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定义保留字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9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zh-CN" sz="1800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ScanOneToken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(FILE *</a:t>
            </a:r>
            <a:r>
              <a:rPr lang="en-US" altLang="zh-CN" sz="18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fp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){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18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getc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fp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18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switch(</a:t>
            </a:r>
            <a:r>
              <a:rPr lang="en-US" altLang="zh-CN" sz="1800" dirty="0" err="1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ch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 {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        case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'a': case 'b': case 'c': 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…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18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case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'0': case '1': case '2': case '3': 			    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//.... and other digits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18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case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‘/‘:		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除号？注释？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    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//case ...: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18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case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EOF: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    return T_END;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18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default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:	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错误处理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18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return</a:t>
            </a: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T_ERROR;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	}</a:t>
            </a:r>
          </a:p>
          <a:p>
            <a:pPr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}</a:t>
            </a:r>
            <a:endParaRPr lang="en-US" sz="1800" dirty="0"/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251520" y="116632"/>
            <a:ext cx="7056438" cy="936625"/>
          </a:xfrm>
        </p:spPr>
        <p:txBody>
          <a:bodyPr/>
          <a:lstStyle/>
          <a:p>
            <a:r>
              <a:rPr lang="zh-CN" altLang="en-US" dirty="0"/>
              <a:t>处理一个单词符号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57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4480</TotalTime>
  <Words>1167</Words>
  <Application>Microsoft Office PowerPoint</Application>
  <PresentationFormat>全屏显示(4:3)</PresentationFormat>
  <Paragraphs>257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华文楷体</vt:lpstr>
      <vt:lpstr>楷体_GB2312</vt:lpstr>
      <vt:lpstr>宋体</vt:lpstr>
      <vt:lpstr>Calibri</vt:lpstr>
      <vt:lpstr>Candara</vt:lpstr>
      <vt:lpstr>Consolas</vt:lpstr>
      <vt:lpstr>Symbol</vt:lpstr>
      <vt:lpstr>Times New Roman</vt:lpstr>
      <vt:lpstr>波形</vt:lpstr>
      <vt:lpstr>编译技术    实验一  词法分析</vt:lpstr>
      <vt:lpstr>词法分析器概述</vt:lpstr>
      <vt:lpstr>词法分析器</vt:lpstr>
      <vt:lpstr>程序框架</vt:lpstr>
      <vt:lpstr>单词符号编码</vt:lpstr>
      <vt:lpstr>符号表定义</vt:lpstr>
      <vt:lpstr>初始化</vt:lpstr>
      <vt:lpstr>定义保留字</vt:lpstr>
      <vt:lpstr>处理一个单词符号</vt:lpstr>
      <vt:lpstr>识别数字以及运算符</vt:lpstr>
      <vt:lpstr>PowerPoint 演示文稿</vt:lpstr>
      <vt:lpstr>PowerPoint 演示文稿</vt:lpstr>
      <vt:lpstr>输出格式要求</vt:lpstr>
      <vt:lpstr>输出格式要求</vt:lpstr>
      <vt:lpstr>flex</vt:lpstr>
      <vt:lpstr>flex文件的结构</vt:lpstr>
      <vt:lpstr>声明段</vt:lpstr>
      <vt:lpstr>声明段示例</vt:lpstr>
      <vt:lpstr>规则段</vt:lpstr>
      <vt:lpstr>PowerPoint 演示文稿</vt:lpstr>
      <vt:lpstr>子程序段</vt:lpstr>
      <vt:lpstr>PowerPoint 演示文稿</vt:lpstr>
      <vt:lpstr>PowerPoint 演示文稿</vt:lpstr>
      <vt:lpstr>实验报告撰写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周 玉川</cp:lastModifiedBy>
  <cp:revision>297</cp:revision>
  <dcterms:created xsi:type="dcterms:W3CDTF">2017-05-08T07:51:46Z</dcterms:created>
  <dcterms:modified xsi:type="dcterms:W3CDTF">2018-11-28T05:06:56Z</dcterms:modified>
</cp:coreProperties>
</file>