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6" r:id="rId2"/>
    <p:sldId id="419" r:id="rId3"/>
    <p:sldId id="505" r:id="rId4"/>
    <p:sldId id="455" r:id="rId5"/>
    <p:sldId id="456" r:id="rId6"/>
    <p:sldId id="459" r:id="rId7"/>
    <p:sldId id="461" r:id="rId8"/>
    <p:sldId id="458" r:id="rId9"/>
    <p:sldId id="462" r:id="rId10"/>
    <p:sldId id="463" r:id="rId11"/>
    <p:sldId id="464" r:id="rId12"/>
    <p:sldId id="465" r:id="rId13"/>
    <p:sldId id="466" r:id="rId14"/>
    <p:sldId id="467" r:id="rId15"/>
    <p:sldId id="468" r:id="rId16"/>
    <p:sldId id="469" r:id="rId17"/>
    <p:sldId id="470" r:id="rId18"/>
    <p:sldId id="471" r:id="rId19"/>
    <p:sldId id="472" r:id="rId20"/>
    <p:sldId id="473" r:id="rId21"/>
    <p:sldId id="474" r:id="rId22"/>
    <p:sldId id="503" r:id="rId23"/>
    <p:sldId id="475" r:id="rId24"/>
    <p:sldId id="487" r:id="rId25"/>
    <p:sldId id="476" r:id="rId26"/>
    <p:sldId id="478" r:id="rId27"/>
    <p:sldId id="479" r:id="rId28"/>
    <p:sldId id="480" r:id="rId29"/>
    <p:sldId id="477" r:id="rId30"/>
    <p:sldId id="481" r:id="rId31"/>
    <p:sldId id="482" r:id="rId32"/>
    <p:sldId id="483" r:id="rId33"/>
    <p:sldId id="484" r:id="rId34"/>
    <p:sldId id="485" r:id="rId35"/>
    <p:sldId id="486" r:id="rId36"/>
    <p:sldId id="488" r:id="rId37"/>
    <p:sldId id="489" r:id="rId38"/>
    <p:sldId id="490" r:id="rId39"/>
    <p:sldId id="491" r:id="rId40"/>
    <p:sldId id="492" r:id="rId41"/>
    <p:sldId id="493" r:id="rId42"/>
    <p:sldId id="494" r:id="rId43"/>
    <p:sldId id="495" r:id="rId44"/>
    <p:sldId id="496" r:id="rId45"/>
    <p:sldId id="497" r:id="rId46"/>
    <p:sldId id="498" r:id="rId47"/>
    <p:sldId id="499" r:id="rId48"/>
    <p:sldId id="500" r:id="rId49"/>
    <p:sldId id="504" r:id="rId50"/>
    <p:sldId id="501" r:id="rId51"/>
    <p:sldId id="502" r:id="rId52"/>
    <p:sldId id="454" r:id="rId53"/>
  </p:sldIdLst>
  <p:sldSz cx="12192000" cy="6858000"/>
  <p:notesSz cx="9144000" cy="6858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F1FF"/>
    <a:srgbClr val="EA6103"/>
    <a:srgbClr val="F77427"/>
    <a:srgbClr val="67BFBB"/>
    <a:srgbClr val="F46D92"/>
    <a:srgbClr val="ED5684"/>
    <a:srgbClr val="FF0000"/>
    <a:srgbClr val="9900FF"/>
    <a:srgbClr val="FFFF6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23" autoAdjust="0"/>
    <p:restoredTop sz="93963" autoAdjust="0"/>
  </p:normalViewPr>
  <p:slideViewPr>
    <p:cSldViewPr>
      <p:cViewPr varScale="1">
        <p:scale>
          <a:sx n="82" d="100"/>
          <a:sy n="82" d="100"/>
        </p:scale>
        <p:origin x="797"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952849-EF4F-4BAC-8042-114E4812DDD2}" type="doc">
      <dgm:prSet loTypeId="urn:microsoft.com/office/officeart/2008/layout/HorizontalMultiLevelHierarchy" loCatId="hierarchy" qsTypeId="urn:microsoft.com/office/officeart/2005/8/quickstyle/simple3" qsCatId="simple" csTypeId="urn:microsoft.com/office/officeart/2005/8/colors/colorful4" csCatId="colorful" phldr="1"/>
      <dgm:spPr/>
      <dgm:t>
        <a:bodyPr/>
        <a:lstStyle/>
        <a:p>
          <a:endParaRPr lang="zh-CN" altLang="en-US"/>
        </a:p>
      </dgm:t>
    </dgm:pt>
    <dgm:pt modelId="{DEBEFB7D-CD43-4CF7-A99E-FF3EA27FC753}">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网络安全技术</a:t>
          </a:r>
        </a:p>
      </dgm:t>
    </dgm:pt>
    <dgm:pt modelId="{F6B36AB4-53C8-4E37-A195-3F28DA9848CF}" type="parTrans" cxnId="{64C00B01-BE01-40E4-B12E-C6B28307F67E}">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41363C12-ECEA-45E9-A4B9-B9AF9123AABE}" type="sibTrans" cxnId="{64C00B01-BE01-40E4-B12E-C6B28307F67E}">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81661C05-913F-450C-968F-B6923637D077}">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网络安全概述</a:t>
          </a:r>
        </a:p>
      </dgm:t>
    </dgm:pt>
    <dgm:pt modelId="{4DDF29C2-C7D4-4E95-A41B-A2CA320F01C2}" type="parTrans" cxnId="{17956204-17AF-455D-B802-27CE2294BB74}">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D139A2CB-B28B-4DEC-BC41-2A53EBEE7D2C}" type="sibTrans" cxnId="{17956204-17AF-455D-B802-27CE2294BB74}">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90171AAE-A1EE-4FC0-8359-AC96353AED3B}">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网络协议安全性分析</a:t>
          </a:r>
        </a:p>
      </dgm:t>
    </dgm:pt>
    <dgm:pt modelId="{03E5F99F-E7C5-4507-A3AC-7278AF68B655}" type="parTrans" cxnId="{447F25AA-4352-4E39-A7F3-F7EAB480E75F}">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83BD41E6-1A50-4533-9030-EA5E43CEA994}" type="sibTrans" cxnId="{447F25AA-4352-4E39-A7F3-F7EAB480E75F}">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BFB1D6F1-A8C4-4348-8DDA-759F376DEBF1}">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身份认证技术</a:t>
          </a:r>
        </a:p>
      </dgm:t>
    </dgm:pt>
    <dgm:pt modelId="{122BACB9-1148-458E-B706-7E364838FBE4}" type="parTrans" cxnId="{3DAC44A5-942F-4036-8DB9-ACCB5938E55B}">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ADE56430-A49A-4D8A-8C13-3F0A7ABCA5EC}" type="sibTrans" cxnId="{3DAC44A5-942F-4036-8DB9-ACCB5938E55B}">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7605E448-C42D-4B75-97F6-AE270D159266}">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访问控制技术</a:t>
          </a:r>
        </a:p>
      </dgm:t>
    </dgm:pt>
    <dgm:pt modelId="{85C0AD35-0C91-4F67-BB6A-F035DC68D409}" type="parTrans" cxnId="{6A6F499B-5F58-4260-9871-1892BA5A971A}">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D96EDA18-0741-481E-AF70-383B28E96922}" type="sibTrans" cxnId="{6A6F499B-5F58-4260-9871-1892BA5A971A}">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34B8A1DC-0B54-4D8C-B937-B77DD2C85B4E}">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网络隔离技术</a:t>
          </a:r>
        </a:p>
      </dgm:t>
    </dgm:pt>
    <dgm:pt modelId="{ECAC07E1-FE9F-455F-9D1A-4AF03F027DB8}" type="parTrans" cxnId="{13802C57-3D0B-493A-9E5B-FD300FC0E597}">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AA00F598-22ED-4F49-BABB-682B894A6321}" type="sibTrans" cxnId="{13802C57-3D0B-493A-9E5B-FD300FC0E597}">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298B0287-CEB5-47E2-95EA-5B050E0FCDB2}">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缓冲区溢出原理与防范</a:t>
          </a:r>
        </a:p>
      </dgm:t>
    </dgm:pt>
    <dgm:pt modelId="{6BD933D6-57DA-486A-AA2C-AB43240FC136}" type="parTrans" cxnId="{69E66878-45AC-4FD7-913C-C8A87BF60AF9}">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B12AF80F-230B-43BF-AA06-166EA61AF99A}" type="sibTrans" cxnId="{69E66878-45AC-4FD7-913C-C8A87BF60AF9}">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B12E4B20-B936-4293-9615-395E4DCD0031}">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入侵检测技术</a:t>
          </a:r>
        </a:p>
      </dgm:t>
    </dgm:pt>
    <dgm:pt modelId="{F1A7DDF6-FC4F-4394-ABC5-FC9B037D91E3}" type="parTrans" cxnId="{E035A19A-59AA-4443-AF7D-6C0E107D24AC}">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1858904B-E070-436C-8508-26F577831DC4}" type="sibTrans" cxnId="{E035A19A-59AA-4443-AF7D-6C0E107D24AC}">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8679B101-4AD1-4C80-AB0F-CBECBDAE483A}">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网络安全基础知识</a:t>
          </a:r>
        </a:p>
      </dgm:t>
    </dgm:pt>
    <dgm:pt modelId="{85372016-CEF7-4CAC-84C2-F5377C1598DF}" type="parTrans" cxnId="{C13415DF-E2BD-4FA7-8906-629DE1EFC9EB}">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BA2C4F61-C511-4D30-9BC3-590A1A6B5042}" type="sibTrans" cxnId="{C13415DF-E2BD-4FA7-8906-629DE1EFC9EB}">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7953FFC4-8033-40DE-BF54-5F0329072882}">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网络安全通用技术</a:t>
          </a:r>
        </a:p>
      </dgm:t>
    </dgm:pt>
    <dgm:pt modelId="{2CDF57D8-17E5-40EC-9E8C-D1743B963C4E}" type="parTrans" cxnId="{CE214BF5-58C1-4276-A317-1C2B620B3C4C}">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706F4BE4-2FD7-4DE0-AD20-36A83549C7C3}" type="sibTrans" cxnId="{CE214BF5-58C1-4276-A317-1C2B620B3C4C}">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2BB5196E-F27D-4786-9FF0-DB82A0929D61}">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网络安全攻防原理</a:t>
          </a:r>
        </a:p>
      </dgm:t>
    </dgm:pt>
    <dgm:pt modelId="{BC92DDEF-34AB-45FB-B27E-30547CAAA7C2}" type="parTrans" cxnId="{03D90AA7-7E48-425F-B91B-C359F8194145}">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F20C88DE-1DC2-4C69-AF3F-B02CED3696CF}" type="sibTrans" cxnId="{03D90AA7-7E48-425F-B91B-C359F8194145}">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42E4AF00-FEA2-4EDD-93E1-17DDF967973D}">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网络安全应用技术</a:t>
          </a:r>
        </a:p>
      </dgm:t>
    </dgm:pt>
    <dgm:pt modelId="{84FC67BE-BAD5-43C8-A252-B39AC87FC89C}" type="parTrans" cxnId="{734AD77D-6849-4B59-9E17-D825C08E8FEA}">
      <dgm:prSet custT="1"/>
      <dgm:spPr/>
      <dgm:t>
        <a:bodyPr/>
        <a:lstStyle/>
        <a:p>
          <a:endParaRPr lang="zh-CN" altLang="en-US" sz="2000"/>
        </a:p>
      </dgm:t>
    </dgm:pt>
    <dgm:pt modelId="{1A3110C9-524B-469D-A146-2D348BF9209B}" type="sibTrans" cxnId="{734AD77D-6849-4B59-9E17-D825C08E8FEA}">
      <dgm:prSet/>
      <dgm:spPr/>
      <dgm:t>
        <a:bodyPr/>
        <a:lstStyle/>
        <a:p>
          <a:endParaRPr lang="zh-CN" altLang="en-US" sz="2000"/>
        </a:p>
      </dgm:t>
    </dgm:pt>
    <dgm:pt modelId="{6510F167-CF24-40A9-9DAE-C97805031E87}">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网络扫描技术</a:t>
          </a:r>
        </a:p>
      </dgm:t>
    </dgm:pt>
    <dgm:pt modelId="{189309F5-9CE1-4100-9A8F-B3648A6B1AC0}" type="parTrans" cxnId="{E2B5EEDA-E84A-407D-AE5A-EF0322E30F7C}">
      <dgm:prSet/>
      <dgm:spPr/>
      <dgm:t>
        <a:bodyPr/>
        <a:lstStyle/>
        <a:p>
          <a:endParaRPr lang="zh-CN" altLang="en-US"/>
        </a:p>
      </dgm:t>
    </dgm:pt>
    <dgm:pt modelId="{C27FD061-50D3-42F1-B4EC-03FD5E522FCB}" type="sibTrans" cxnId="{E2B5EEDA-E84A-407D-AE5A-EF0322E30F7C}">
      <dgm:prSet/>
      <dgm:spPr/>
      <dgm:t>
        <a:bodyPr/>
        <a:lstStyle/>
        <a:p>
          <a:endParaRPr lang="zh-CN" altLang="en-US"/>
        </a:p>
      </dgm:t>
    </dgm:pt>
    <dgm:pt modelId="{935ED66A-A35B-4C66-80D8-3B79C22F5D42}">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恶意代码原理与防范</a:t>
          </a:r>
        </a:p>
      </dgm:t>
    </dgm:pt>
    <dgm:pt modelId="{E40E0D2C-A5DA-43B7-8D98-4AF979D38959}" type="parTrans" cxnId="{FABB47BF-DFE4-40C0-834B-1EB34E9F252C}">
      <dgm:prSet/>
      <dgm:spPr/>
      <dgm:t>
        <a:bodyPr/>
        <a:lstStyle/>
        <a:p>
          <a:endParaRPr lang="zh-CN" altLang="en-US"/>
        </a:p>
      </dgm:t>
    </dgm:pt>
    <dgm:pt modelId="{4A92D875-0183-429C-99D5-938B626A35FA}" type="sibTrans" cxnId="{FABB47BF-DFE4-40C0-834B-1EB34E9F252C}">
      <dgm:prSet/>
      <dgm:spPr/>
      <dgm:t>
        <a:bodyPr/>
        <a:lstStyle/>
        <a:p>
          <a:endParaRPr lang="zh-CN" altLang="en-US"/>
        </a:p>
      </dgm:t>
    </dgm:pt>
    <dgm:pt modelId="{2FADD1BE-958C-4A6B-B252-6C12ADAB552F}" type="pres">
      <dgm:prSet presAssocID="{C6952849-EF4F-4BAC-8042-114E4812DDD2}" presName="Name0" presStyleCnt="0">
        <dgm:presLayoutVars>
          <dgm:chPref val="1"/>
          <dgm:dir/>
          <dgm:animOne val="branch"/>
          <dgm:animLvl val="lvl"/>
          <dgm:resizeHandles val="exact"/>
        </dgm:presLayoutVars>
      </dgm:prSet>
      <dgm:spPr/>
    </dgm:pt>
    <dgm:pt modelId="{AAC52F61-D2EA-4319-B17D-07CD91077448}" type="pres">
      <dgm:prSet presAssocID="{DEBEFB7D-CD43-4CF7-A99E-FF3EA27FC753}" presName="root1" presStyleCnt="0"/>
      <dgm:spPr/>
    </dgm:pt>
    <dgm:pt modelId="{B879B3DE-C446-4F68-9CA0-933AD1ADB4A4}" type="pres">
      <dgm:prSet presAssocID="{DEBEFB7D-CD43-4CF7-A99E-FF3EA27FC753}" presName="LevelOneTextNode" presStyleLbl="node0" presStyleIdx="0" presStyleCnt="1" custLinFactX="-48513" custLinFactNeighborX="-100000">
        <dgm:presLayoutVars>
          <dgm:chPref val="3"/>
        </dgm:presLayoutVars>
      </dgm:prSet>
      <dgm:spPr/>
    </dgm:pt>
    <dgm:pt modelId="{96265A9A-1603-4B5B-81E6-312148A5F40F}" type="pres">
      <dgm:prSet presAssocID="{DEBEFB7D-CD43-4CF7-A99E-FF3EA27FC753}" presName="level2hierChild" presStyleCnt="0"/>
      <dgm:spPr/>
    </dgm:pt>
    <dgm:pt modelId="{CB3ECB68-4D6C-47D8-A8CC-7A1223668163}" type="pres">
      <dgm:prSet presAssocID="{85372016-CEF7-4CAC-84C2-F5377C1598DF}" presName="conn2-1" presStyleLbl="parChTrans1D2" presStyleIdx="0" presStyleCnt="4"/>
      <dgm:spPr/>
    </dgm:pt>
    <dgm:pt modelId="{09F4010A-7229-44AD-A8CF-20AC61188D9F}" type="pres">
      <dgm:prSet presAssocID="{85372016-CEF7-4CAC-84C2-F5377C1598DF}" presName="connTx" presStyleLbl="parChTrans1D2" presStyleIdx="0" presStyleCnt="4"/>
      <dgm:spPr/>
    </dgm:pt>
    <dgm:pt modelId="{1ADF8D75-88D3-4486-9643-F432A204EEF0}" type="pres">
      <dgm:prSet presAssocID="{8679B101-4AD1-4C80-AB0F-CBECBDAE483A}" presName="root2" presStyleCnt="0"/>
      <dgm:spPr/>
    </dgm:pt>
    <dgm:pt modelId="{48A3992B-353E-4BCC-96F2-1CFE515CFC15}" type="pres">
      <dgm:prSet presAssocID="{8679B101-4AD1-4C80-AB0F-CBECBDAE483A}" presName="LevelTwoTextNode" presStyleLbl="node2" presStyleIdx="0" presStyleCnt="4" custScaleX="177083">
        <dgm:presLayoutVars>
          <dgm:chPref val="3"/>
        </dgm:presLayoutVars>
      </dgm:prSet>
      <dgm:spPr/>
    </dgm:pt>
    <dgm:pt modelId="{D9229397-C223-4545-B86E-CB913BF6D263}" type="pres">
      <dgm:prSet presAssocID="{8679B101-4AD1-4C80-AB0F-CBECBDAE483A}" presName="level3hierChild" presStyleCnt="0"/>
      <dgm:spPr/>
    </dgm:pt>
    <dgm:pt modelId="{971FABE9-454B-4850-A37B-7C1FF625328C}" type="pres">
      <dgm:prSet presAssocID="{4DDF29C2-C7D4-4E95-A41B-A2CA320F01C2}" presName="conn2-1" presStyleLbl="parChTrans1D3" presStyleIdx="0" presStyleCnt="9"/>
      <dgm:spPr/>
    </dgm:pt>
    <dgm:pt modelId="{601D6122-6D10-4082-9FA5-5A5075A5CAC7}" type="pres">
      <dgm:prSet presAssocID="{4DDF29C2-C7D4-4E95-A41B-A2CA320F01C2}" presName="connTx" presStyleLbl="parChTrans1D3" presStyleIdx="0" presStyleCnt="9"/>
      <dgm:spPr/>
    </dgm:pt>
    <dgm:pt modelId="{0EF9531A-0A4C-4C7D-9297-15E21E3CB34D}" type="pres">
      <dgm:prSet presAssocID="{81661C05-913F-450C-968F-B6923637D077}" presName="root2" presStyleCnt="0"/>
      <dgm:spPr/>
    </dgm:pt>
    <dgm:pt modelId="{7F245417-A6FD-4354-9469-73EAB9073DED}" type="pres">
      <dgm:prSet presAssocID="{81661C05-913F-450C-968F-B6923637D077}" presName="LevelTwoTextNode" presStyleLbl="node3" presStyleIdx="0" presStyleCnt="9" custScaleX="185728" custLinFactNeighborX="32522">
        <dgm:presLayoutVars>
          <dgm:chPref val="3"/>
        </dgm:presLayoutVars>
      </dgm:prSet>
      <dgm:spPr/>
    </dgm:pt>
    <dgm:pt modelId="{2A89603A-BF0B-420B-A8DB-4B0DC5EED50D}" type="pres">
      <dgm:prSet presAssocID="{81661C05-913F-450C-968F-B6923637D077}" presName="level3hierChild" presStyleCnt="0"/>
      <dgm:spPr/>
    </dgm:pt>
    <dgm:pt modelId="{F9465A18-5F9B-42C8-9E00-BC205FDCABF3}" type="pres">
      <dgm:prSet presAssocID="{03E5F99F-E7C5-4507-A3AC-7278AF68B655}" presName="conn2-1" presStyleLbl="parChTrans1D3" presStyleIdx="1" presStyleCnt="9"/>
      <dgm:spPr/>
    </dgm:pt>
    <dgm:pt modelId="{DCF5333E-1039-42A5-87A9-EC8DC199D0C5}" type="pres">
      <dgm:prSet presAssocID="{03E5F99F-E7C5-4507-A3AC-7278AF68B655}" presName="connTx" presStyleLbl="parChTrans1D3" presStyleIdx="1" presStyleCnt="9"/>
      <dgm:spPr/>
    </dgm:pt>
    <dgm:pt modelId="{45F7F1CA-8AC3-4D54-9230-A0DC3053A719}" type="pres">
      <dgm:prSet presAssocID="{90171AAE-A1EE-4FC0-8359-AC96353AED3B}" presName="root2" presStyleCnt="0"/>
      <dgm:spPr/>
    </dgm:pt>
    <dgm:pt modelId="{AD8EC869-4A93-4A77-9566-70B12BCB3F5C}" type="pres">
      <dgm:prSet presAssocID="{90171AAE-A1EE-4FC0-8359-AC96353AED3B}" presName="LevelTwoTextNode" presStyleLbl="node3" presStyleIdx="1" presStyleCnt="9" custScaleX="185728" custLinFactNeighborX="32522">
        <dgm:presLayoutVars>
          <dgm:chPref val="3"/>
        </dgm:presLayoutVars>
      </dgm:prSet>
      <dgm:spPr/>
    </dgm:pt>
    <dgm:pt modelId="{9C714530-CFFE-42D6-8F27-9A601BA3ECE7}" type="pres">
      <dgm:prSet presAssocID="{90171AAE-A1EE-4FC0-8359-AC96353AED3B}" presName="level3hierChild" presStyleCnt="0"/>
      <dgm:spPr/>
    </dgm:pt>
    <dgm:pt modelId="{AF3DAD71-CB14-46C0-91C2-1EA133FE4C1D}" type="pres">
      <dgm:prSet presAssocID="{2CDF57D8-17E5-40EC-9E8C-D1743B963C4E}" presName="conn2-1" presStyleLbl="parChTrans1D2" presStyleIdx="1" presStyleCnt="4"/>
      <dgm:spPr/>
    </dgm:pt>
    <dgm:pt modelId="{E860FE4F-D596-4C83-A09E-F41F434C5A22}" type="pres">
      <dgm:prSet presAssocID="{2CDF57D8-17E5-40EC-9E8C-D1743B963C4E}" presName="connTx" presStyleLbl="parChTrans1D2" presStyleIdx="1" presStyleCnt="4"/>
      <dgm:spPr/>
    </dgm:pt>
    <dgm:pt modelId="{48C654B2-D3EC-40BC-B730-6C893CEF3143}" type="pres">
      <dgm:prSet presAssocID="{7953FFC4-8033-40DE-BF54-5F0329072882}" presName="root2" presStyleCnt="0"/>
      <dgm:spPr/>
    </dgm:pt>
    <dgm:pt modelId="{7F48D85F-810A-4CBD-88B0-92A25E4F9E63}" type="pres">
      <dgm:prSet presAssocID="{7953FFC4-8033-40DE-BF54-5F0329072882}" presName="LevelTwoTextNode" presStyleLbl="node2" presStyleIdx="1" presStyleCnt="4" custScaleX="177083">
        <dgm:presLayoutVars>
          <dgm:chPref val="3"/>
        </dgm:presLayoutVars>
      </dgm:prSet>
      <dgm:spPr/>
    </dgm:pt>
    <dgm:pt modelId="{3148DC1D-380A-4807-B208-4BDFE3253745}" type="pres">
      <dgm:prSet presAssocID="{7953FFC4-8033-40DE-BF54-5F0329072882}" presName="level3hierChild" presStyleCnt="0"/>
      <dgm:spPr/>
    </dgm:pt>
    <dgm:pt modelId="{BF6D09D7-CCC7-46E2-9C18-4F1651704259}" type="pres">
      <dgm:prSet presAssocID="{122BACB9-1148-458E-B706-7E364838FBE4}" presName="conn2-1" presStyleLbl="parChTrans1D3" presStyleIdx="2" presStyleCnt="9"/>
      <dgm:spPr/>
    </dgm:pt>
    <dgm:pt modelId="{D0FCCE5C-7CE0-4C79-8D8A-39E422196C40}" type="pres">
      <dgm:prSet presAssocID="{122BACB9-1148-458E-B706-7E364838FBE4}" presName="connTx" presStyleLbl="parChTrans1D3" presStyleIdx="2" presStyleCnt="9"/>
      <dgm:spPr/>
    </dgm:pt>
    <dgm:pt modelId="{B12CBF73-2B05-429C-AB2E-BDAB1B373D55}" type="pres">
      <dgm:prSet presAssocID="{BFB1D6F1-A8C4-4348-8DDA-759F376DEBF1}" presName="root2" presStyleCnt="0"/>
      <dgm:spPr/>
    </dgm:pt>
    <dgm:pt modelId="{BCA810C3-C109-4692-A297-3602162D4753}" type="pres">
      <dgm:prSet presAssocID="{BFB1D6F1-A8C4-4348-8DDA-759F376DEBF1}" presName="LevelTwoTextNode" presStyleLbl="node3" presStyleIdx="2" presStyleCnt="9" custScaleX="185728" custLinFactNeighborX="32522">
        <dgm:presLayoutVars>
          <dgm:chPref val="3"/>
        </dgm:presLayoutVars>
      </dgm:prSet>
      <dgm:spPr/>
    </dgm:pt>
    <dgm:pt modelId="{1622E6A5-DD1B-45D4-B7E5-800EF7D1A7DA}" type="pres">
      <dgm:prSet presAssocID="{BFB1D6F1-A8C4-4348-8DDA-759F376DEBF1}" presName="level3hierChild" presStyleCnt="0"/>
      <dgm:spPr/>
    </dgm:pt>
    <dgm:pt modelId="{38A98967-9A92-49CC-9878-6017351FE9BE}" type="pres">
      <dgm:prSet presAssocID="{85C0AD35-0C91-4F67-BB6A-F035DC68D409}" presName="conn2-1" presStyleLbl="parChTrans1D3" presStyleIdx="3" presStyleCnt="9"/>
      <dgm:spPr/>
    </dgm:pt>
    <dgm:pt modelId="{51953562-BFE1-4BE1-97FD-BC59540657A0}" type="pres">
      <dgm:prSet presAssocID="{85C0AD35-0C91-4F67-BB6A-F035DC68D409}" presName="connTx" presStyleLbl="parChTrans1D3" presStyleIdx="3" presStyleCnt="9"/>
      <dgm:spPr/>
    </dgm:pt>
    <dgm:pt modelId="{15A4EFEA-654E-4136-AB98-AD2064497F70}" type="pres">
      <dgm:prSet presAssocID="{7605E448-C42D-4B75-97F6-AE270D159266}" presName="root2" presStyleCnt="0"/>
      <dgm:spPr/>
    </dgm:pt>
    <dgm:pt modelId="{C27BC765-EF5D-4917-8167-15DD28944C98}" type="pres">
      <dgm:prSet presAssocID="{7605E448-C42D-4B75-97F6-AE270D159266}" presName="LevelTwoTextNode" presStyleLbl="node3" presStyleIdx="3" presStyleCnt="9" custScaleX="185728" custLinFactNeighborX="32522">
        <dgm:presLayoutVars>
          <dgm:chPref val="3"/>
        </dgm:presLayoutVars>
      </dgm:prSet>
      <dgm:spPr/>
    </dgm:pt>
    <dgm:pt modelId="{16CF395A-862B-4BB5-96A3-58A78BCC9C57}" type="pres">
      <dgm:prSet presAssocID="{7605E448-C42D-4B75-97F6-AE270D159266}" presName="level3hierChild" presStyleCnt="0"/>
      <dgm:spPr/>
    </dgm:pt>
    <dgm:pt modelId="{8510A56F-8936-4F7D-9E70-E3A1ADC52F71}" type="pres">
      <dgm:prSet presAssocID="{84FC67BE-BAD5-43C8-A252-B39AC87FC89C}" presName="conn2-1" presStyleLbl="parChTrans1D2" presStyleIdx="2" presStyleCnt="4"/>
      <dgm:spPr/>
    </dgm:pt>
    <dgm:pt modelId="{C148D6D3-750B-4423-80D2-685F34042387}" type="pres">
      <dgm:prSet presAssocID="{84FC67BE-BAD5-43C8-A252-B39AC87FC89C}" presName="connTx" presStyleLbl="parChTrans1D2" presStyleIdx="2" presStyleCnt="4"/>
      <dgm:spPr/>
    </dgm:pt>
    <dgm:pt modelId="{227BE50A-FFD3-47B9-BC7B-E2963D568B8A}" type="pres">
      <dgm:prSet presAssocID="{42E4AF00-FEA2-4EDD-93E1-17DDF967973D}" presName="root2" presStyleCnt="0"/>
      <dgm:spPr/>
    </dgm:pt>
    <dgm:pt modelId="{A6C1F5C3-EFB3-41A8-9226-B9CED28C4FE0}" type="pres">
      <dgm:prSet presAssocID="{42E4AF00-FEA2-4EDD-93E1-17DDF967973D}" presName="LevelTwoTextNode" presStyleLbl="node2" presStyleIdx="2" presStyleCnt="4" custScaleX="177083">
        <dgm:presLayoutVars>
          <dgm:chPref val="3"/>
        </dgm:presLayoutVars>
      </dgm:prSet>
      <dgm:spPr/>
    </dgm:pt>
    <dgm:pt modelId="{78374D6A-654C-4179-85CE-632B46F45D6D}" type="pres">
      <dgm:prSet presAssocID="{42E4AF00-FEA2-4EDD-93E1-17DDF967973D}" presName="level3hierChild" presStyleCnt="0"/>
      <dgm:spPr/>
    </dgm:pt>
    <dgm:pt modelId="{9B4F4D1B-C9F8-433E-911A-81B3841EEB96}" type="pres">
      <dgm:prSet presAssocID="{189309F5-9CE1-4100-9A8F-B3648A6B1AC0}" presName="conn2-1" presStyleLbl="parChTrans1D3" presStyleIdx="4" presStyleCnt="9"/>
      <dgm:spPr/>
    </dgm:pt>
    <dgm:pt modelId="{24D2CC6A-34F7-4A42-9D17-39DD42157027}" type="pres">
      <dgm:prSet presAssocID="{189309F5-9CE1-4100-9A8F-B3648A6B1AC0}" presName="connTx" presStyleLbl="parChTrans1D3" presStyleIdx="4" presStyleCnt="9"/>
      <dgm:spPr/>
    </dgm:pt>
    <dgm:pt modelId="{9142DFA9-3409-4AEE-94AD-C2634E729F4B}" type="pres">
      <dgm:prSet presAssocID="{6510F167-CF24-40A9-9DAE-C97805031E87}" presName="root2" presStyleCnt="0"/>
      <dgm:spPr/>
    </dgm:pt>
    <dgm:pt modelId="{E8FDCD25-2135-434E-94F8-77E2C9AC0843}" type="pres">
      <dgm:prSet presAssocID="{6510F167-CF24-40A9-9DAE-C97805031E87}" presName="LevelTwoTextNode" presStyleLbl="node3" presStyleIdx="4" presStyleCnt="9" custScaleX="185728" custLinFactNeighborX="32332">
        <dgm:presLayoutVars>
          <dgm:chPref val="3"/>
        </dgm:presLayoutVars>
      </dgm:prSet>
      <dgm:spPr/>
    </dgm:pt>
    <dgm:pt modelId="{E65B65C0-0F6A-49A3-B9AF-26574F4315D0}" type="pres">
      <dgm:prSet presAssocID="{6510F167-CF24-40A9-9DAE-C97805031E87}" presName="level3hierChild" presStyleCnt="0"/>
      <dgm:spPr/>
    </dgm:pt>
    <dgm:pt modelId="{07BF2BFA-61E0-4436-B7BB-309FCA11AA2D}" type="pres">
      <dgm:prSet presAssocID="{ECAC07E1-FE9F-455F-9D1A-4AF03F027DB8}" presName="conn2-1" presStyleLbl="parChTrans1D3" presStyleIdx="5" presStyleCnt="9"/>
      <dgm:spPr/>
    </dgm:pt>
    <dgm:pt modelId="{00ABFF28-2833-4F52-A8DA-971074F12938}" type="pres">
      <dgm:prSet presAssocID="{ECAC07E1-FE9F-455F-9D1A-4AF03F027DB8}" presName="connTx" presStyleLbl="parChTrans1D3" presStyleIdx="5" presStyleCnt="9"/>
      <dgm:spPr/>
    </dgm:pt>
    <dgm:pt modelId="{D2122401-518B-4CCF-8AF0-A0403FF37555}" type="pres">
      <dgm:prSet presAssocID="{34B8A1DC-0B54-4D8C-B937-B77DD2C85B4E}" presName="root2" presStyleCnt="0"/>
      <dgm:spPr/>
    </dgm:pt>
    <dgm:pt modelId="{3EACCC47-EDB3-4241-959A-746027D20621}" type="pres">
      <dgm:prSet presAssocID="{34B8A1DC-0B54-4D8C-B937-B77DD2C85B4E}" presName="LevelTwoTextNode" presStyleLbl="node3" presStyleIdx="5" presStyleCnt="9" custScaleX="185728" custLinFactNeighborX="32522">
        <dgm:presLayoutVars>
          <dgm:chPref val="3"/>
        </dgm:presLayoutVars>
      </dgm:prSet>
      <dgm:spPr/>
    </dgm:pt>
    <dgm:pt modelId="{B23677EC-E3AB-492D-A9EB-2A020898243E}" type="pres">
      <dgm:prSet presAssocID="{34B8A1DC-0B54-4D8C-B937-B77DD2C85B4E}" presName="level3hierChild" presStyleCnt="0"/>
      <dgm:spPr/>
    </dgm:pt>
    <dgm:pt modelId="{ED6F1018-26D8-4BA4-AC59-A39BD594F2D4}" type="pres">
      <dgm:prSet presAssocID="{F1A7DDF6-FC4F-4394-ABC5-FC9B037D91E3}" presName="conn2-1" presStyleLbl="parChTrans1D3" presStyleIdx="6" presStyleCnt="9"/>
      <dgm:spPr/>
    </dgm:pt>
    <dgm:pt modelId="{A779E50A-0988-4334-BD71-FAB2E81C5A28}" type="pres">
      <dgm:prSet presAssocID="{F1A7DDF6-FC4F-4394-ABC5-FC9B037D91E3}" presName="connTx" presStyleLbl="parChTrans1D3" presStyleIdx="6" presStyleCnt="9"/>
      <dgm:spPr/>
    </dgm:pt>
    <dgm:pt modelId="{991491A0-E741-4984-8652-CE022A0A909B}" type="pres">
      <dgm:prSet presAssocID="{B12E4B20-B936-4293-9615-395E4DCD0031}" presName="root2" presStyleCnt="0"/>
      <dgm:spPr/>
    </dgm:pt>
    <dgm:pt modelId="{7AF82DB4-5B63-48AD-AEAB-3FF97149CB65}" type="pres">
      <dgm:prSet presAssocID="{B12E4B20-B936-4293-9615-395E4DCD0031}" presName="LevelTwoTextNode" presStyleLbl="node3" presStyleIdx="6" presStyleCnt="9" custScaleX="185728" custLinFactNeighborX="32522">
        <dgm:presLayoutVars>
          <dgm:chPref val="3"/>
        </dgm:presLayoutVars>
      </dgm:prSet>
      <dgm:spPr/>
    </dgm:pt>
    <dgm:pt modelId="{14B2F061-72F1-4E15-B4B8-832685AEA190}" type="pres">
      <dgm:prSet presAssocID="{B12E4B20-B936-4293-9615-395E4DCD0031}" presName="level3hierChild" presStyleCnt="0"/>
      <dgm:spPr/>
    </dgm:pt>
    <dgm:pt modelId="{B696F5E9-C611-4A70-AB09-66ECA1D55666}" type="pres">
      <dgm:prSet presAssocID="{BC92DDEF-34AB-45FB-B27E-30547CAAA7C2}" presName="conn2-1" presStyleLbl="parChTrans1D2" presStyleIdx="3" presStyleCnt="4"/>
      <dgm:spPr/>
    </dgm:pt>
    <dgm:pt modelId="{6697C61C-7C23-4C46-92FF-9B019894BA93}" type="pres">
      <dgm:prSet presAssocID="{BC92DDEF-34AB-45FB-B27E-30547CAAA7C2}" presName="connTx" presStyleLbl="parChTrans1D2" presStyleIdx="3" presStyleCnt="4"/>
      <dgm:spPr/>
    </dgm:pt>
    <dgm:pt modelId="{81BA11D7-E802-44B6-B038-1D65D982BF74}" type="pres">
      <dgm:prSet presAssocID="{2BB5196E-F27D-4786-9FF0-DB82A0929D61}" presName="root2" presStyleCnt="0"/>
      <dgm:spPr/>
    </dgm:pt>
    <dgm:pt modelId="{D8DEC868-3778-45FE-91BA-3967CCCA0E24}" type="pres">
      <dgm:prSet presAssocID="{2BB5196E-F27D-4786-9FF0-DB82A0929D61}" presName="LevelTwoTextNode" presStyleLbl="node2" presStyleIdx="3" presStyleCnt="4" custScaleX="177083">
        <dgm:presLayoutVars>
          <dgm:chPref val="3"/>
        </dgm:presLayoutVars>
      </dgm:prSet>
      <dgm:spPr/>
    </dgm:pt>
    <dgm:pt modelId="{32E777D2-12E4-4DFC-8F98-56D786B57548}" type="pres">
      <dgm:prSet presAssocID="{2BB5196E-F27D-4786-9FF0-DB82A0929D61}" presName="level3hierChild" presStyleCnt="0"/>
      <dgm:spPr/>
    </dgm:pt>
    <dgm:pt modelId="{75E37243-92ED-4DEB-BBC0-487BCA377729}" type="pres">
      <dgm:prSet presAssocID="{6BD933D6-57DA-486A-AA2C-AB43240FC136}" presName="conn2-1" presStyleLbl="parChTrans1D3" presStyleIdx="7" presStyleCnt="9"/>
      <dgm:spPr/>
    </dgm:pt>
    <dgm:pt modelId="{39BC3609-EEB5-41C4-8746-059E4878462C}" type="pres">
      <dgm:prSet presAssocID="{6BD933D6-57DA-486A-AA2C-AB43240FC136}" presName="connTx" presStyleLbl="parChTrans1D3" presStyleIdx="7" presStyleCnt="9"/>
      <dgm:spPr/>
    </dgm:pt>
    <dgm:pt modelId="{002E9AB9-04AB-42DF-8D29-5A36BD3BCEB2}" type="pres">
      <dgm:prSet presAssocID="{298B0287-CEB5-47E2-95EA-5B050E0FCDB2}" presName="root2" presStyleCnt="0"/>
      <dgm:spPr/>
    </dgm:pt>
    <dgm:pt modelId="{139241B9-ADA4-4709-8FCA-F98969AF0213}" type="pres">
      <dgm:prSet presAssocID="{298B0287-CEB5-47E2-95EA-5B050E0FCDB2}" presName="LevelTwoTextNode" presStyleLbl="node3" presStyleIdx="7" presStyleCnt="9" custScaleX="185728" custLinFactNeighborX="32522">
        <dgm:presLayoutVars>
          <dgm:chPref val="3"/>
        </dgm:presLayoutVars>
      </dgm:prSet>
      <dgm:spPr/>
    </dgm:pt>
    <dgm:pt modelId="{92A86147-E654-4C6E-96DE-BDF05382F3E1}" type="pres">
      <dgm:prSet presAssocID="{298B0287-CEB5-47E2-95EA-5B050E0FCDB2}" presName="level3hierChild" presStyleCnt="0"/>
      <dgm:spPr/>
    </dgm:pt>
    <dgm:pt modelId="{32628D17-B948-4BD8-A814-B9EF1E2DBDDF}" type="pres">
      <dgm:prSet presAssocID="{E40E0D2C-A5DA-43B7-8D98-4AF979D38959}" presName="conn2-1" presStyleLbl="parChTrans1D3" presStyleIdx="8" presStyleCnt="9"/>
      <dgm:spPr/>
    </dgm:pt>
    <dgm:pt modelId="{07B6C5A7-FB1C-49FD-A919-44AE9035E4B1}" type="pres">
      <dgm:prSet presAssocID="{E40E0D2C-A5DA-43B7-8D98-4AF979D38959}" presName="connTx" presStyleLbl="parChTrans1D3" presStyleIdx="8" presStyleCnt="9"/>
      <dgm:spPr/>
    </dgm:pt>
    <dgm:pt modelId="{9EC55472-1D20-4BF2-8905-8883C409903D}" type="pres">
      <dgm:prSet presAssocID="{935ED66A-A35B-4C66-80D8-3B79C22F5D42}" presName="root2" presStyleCnt="0"/>
      <dgm:spPr/>
    </dgm:pt>
    <dgm:pt modelId="{C7C01B3C-E4A9-4C88-9964-F0ACA749BF73}" type="pres">
      <dgm:prSet presAssocID="{935ED66A-A35B-4C66-80D8-3B79C22F5D42}" presName="LevelTwoTextNode" presStyleLbl="node3" presStyleIdx="8" presStyleCnt="9" custScaleX="185987" custLinFactNeighborX="32219">
        <dgm:presLayoutVars>
          <dgm:chPref val="3"/>
        </dgm:presLayoutVars>
      </dgm:prSet>
      <dgm:spPr/>
    </dgm:pt>
    <dgm:pt modelId="{CA1CA28E-BA34-4489-B671-B84316DBBAA6}" type="pres">
      <dgm:prSet presAssocID="{935ED66A-A35B-4C66-80D8-3B79C22F5D42}" presName="level3hierChild" presStyleCnt="0"/>
      <dgm:spPr/>
    </dgm:pt>
  </dgm:ptLst>
  <dgm:cxnLst>
    <dgm:cxn modelId="{64C00B01-BE01-40E4-B12E-C6B28307F67E}" srcId="{C6952849-EF4F-4BAC-8042-114E4812DDD2}" destId="{DEBEFB7D-CD43-4CF7-A99E-FF3EA27FC753}" srcOrd="0" destOrd="0" parTransId="{F6B36AB4-53C8-4E37-A195-3F28DA9848CF}" sibTransId="{41363C12-ECEA-45E9-A4B9-B9AF9123AABE}"/>
    <dgm:cxn modelId="{17956204-17AF-455D-B802-27CE2294BB74}" srcId="{8679B101-4AD1-4C80-AB0F-CBECBDAE483A}" destId="{81661C05-913F-450C-968F-B6923637D077}" srcOrd="0" destOrd="0" parTransId="{4DDF29C2-C7D4-4E95-A41B-A2CA320F01C2}" sibTransId="{D139A2CB-B28B-4DEC-BC41-2A53EBEE7D2C}"/>
    <dgm:cxn modelId="{7CEBCB0D-E577-4FB8-8A33-D39B3DE97019}" type="presOf" srcId="{122BACB9-1148-458E-B706-7E364838FBE4}" destId="{BF6D09D7-CCC7-46E2-9C18-4F1651704259}" srcOrd="0" destOrd="0" presId="urn:microsoft.com/office/officeart/2008/layout/HorizontalMultiLevelHierarchy"/>
    <dgm:cxn modelId="{D0A5EE18-921B-4E67-8318-02442F273527}" type="presOf" srcId="{84FC67BE-BAD5-43C8-A252-B39AC87FC89C}" destId="{C148D6D3-750B-4423-80D2-685F34042387}" srcOrd="1" destOrd="0" presId="urn:microsoft.com/office/officeart/2008/layout/HorizontalMultiLevelHierarchy"/>
    <dgm:cxn modelId="{E6A9082D-BC64-473B-9C25-1705BEEB322F}" type="presOf" srcId="{81661C05-913F-450C-968F-B6923637D077}" destId="{7F245417-A6FD-4354-9469-73EAB9073DED}" srcOrd="0" destOrd="0" presId="urn:microsoft.com/office/officeart/2008/layout/HorizontalMultiLevelHierarchy"/>
    <dgm:cxn modelId="{EF203A35-5249-4DFB-853F-C3E971830067}" type="presOf" srcId="{122BACB9-1148-458E-B706-7E364838FBE4}" destId="{D0FCCE5C-7CE0-4C79-8D8A-39E422196C40}" srcOrd="1" destOrd="0" presId="urn:microsoft.com/office/officeart/2008/layout/HorizontalMultiLevelHierarchy"/>
    <dgm:cxn modelId="{F9A97439-5C6E-45DE-905F-10148913F653}" type="presOf" srcId="{6BD933D6-57DA-486A-AA2C-AB43240FC136}" destId="{39BC3609-EEB5-41C4-8746-059E4878462C}" srcOrd="1" destOrd="0" presId="urn:microsoft.com/office/officeart/2008/layout/HorizontalMultiLevelHierarchy"/>
    <dgm:cxn modelId="{CC03C33B-CDCB-4991-B0C0-E46832CB79FE}" type="presOf" srcId="{E40E0D2C-A5DA-43B7-8D98-4AF979D38959}" destId="{07B6C5A7-FB1C-49FD-A919-44AE9035E4B1}" srcOrd="1" destOrd="0" presId="urn:microsoft.com/office/officeart/2008/layout/HorizontalMultiLevelHierarchy"/>
    <dgm:cxn modelId="{807E1C5C-27CD-43AC-B2E2-1C62B90A7C27}" type="presOf" srcId="{F1A7DDF6-FC4F-4394-ABC5-FC9B037D91E3}" destId="{A779E50A-0988-4334-BD71-FAB2E81C5A28}" srcOrd="1" destOrd="0" presId="urn:microsoft.com/office/officeart/2008/layout/HorizontalMultiLevelHierarchy"/>
    <dgm:cxn modelId="{1A5FB75D-77E8-45A1-9B9D-FCFB949E4B9B}" type="presOf" srcId="{F1A7DDF6-FC4F-4394-ABC5-FC9B037D91E3}" destId="{ED6F1018-26D8-4BA4-AC59-A39BD594F2D4}" srcOrd="0" destOrd="0" presId="urn:microsoft.com/office/officeart/2008/layout/HorizontalMultiLevelHierarchy"/>
    <dgm:cxn modelId="{E0499D5F-0D65-4AF5-8928-59F3ABFF65A7}" type="presOf" srcId="{BFB1D6F1-A8C4-4348-8DDA-759F376DEBF1}" destId="{BCA810C3-C109-4692-A297-3602162D4753}" srcOrd="0" destOrd="0" presId="urn:microsoft.com/office/officeart/2008/layout/HorizontalMultiLevelHierarchy"/>
    <dgm:cxn modelId="{45ECC960-F302-410C-B431-5F780A9CCE3F}" type="presOf" srcId="{85372016-CEF7-4CAC-84C2-F5377C1598DF}" destId="{09F4010A-7229-44AD-A8CF-20AC61188D9F}" srcOrd="1" destOrd="0" presId="urn:microsoft.com/office/officeart/2008/layout/HorizontalMultiLevelHierarchy"/>
    <dgm:cxn modelId="{424DE241-B327-49C4-9990-AB0C61E3FAB0}" type="presOf" srcId="{7605E448-C42D-4B75-97F6-AE270D159266}" destId="{C27BC765-EF5D-4917-8167-15DD28944C98}" srcOrd="0" destOrd="0" presId="urn:microsoft.com/office/officeart/2008/layout/HorizontalMultiLevelHierarchy"/>
    <dgm:cxn modelId="{08DEA36C-4C06-4B0E-83E9-B1E8B4BC83DB}" type="presOf" srcId="{6BD933D6-57DA-486A-AA2C-AB43240FC136}" destId="{75E37243-92ED-4DEB-BBC0-487BCA377729}" srcOrd="0" destOrd="0" presId="urn:microsoft.com/office/officeart/2008/layout/HorizontalMultiLevelHierarchy"/>
    <dgm:cxn modelId="{C1F51470-3EE9-4806-B861-B29994C3BB42}" type="presOf" srcId="{34B8A1DC-0B54-4D8C-B937-B77DD2C85B4E}" destId="{3EACCC47-EDB3-4241-959A-746027D20621}" srcOrd="0" destOrd="0" presId="urn:microsoft.com/office/officeart/2008/layout/HorizontalMultiLevelHierarchy"/>
    <dgm:cxn modelId="{16F76870-8806-47BD-96C5-92BE3BE8916D}" type="presOf" srcId="{B12E4B20-B936-4293-9615-395E4DCD0031}" destId="{7AF82DB4-5B63-48AD-AEAB-3FF97149CB65}" srcOrd="0" destOrd="0" presId="urn:microsoft.com/office/officeart/2008/layout/HorizontalMultiLevelHierarchy"/>
    <dgm:cxn modelId="{FED55251-4B42-4A49-82AE-02F96E81AC38}" type="presOf" srcId="{4DDF29C2-C7D4-4E95-A41B-A2CA320F01C2}" destId="{601D6122-6D10-4082-9FA5-5A5075A5CAC7}" srcOrd="1" destOrd="0" presId="urn:microsoft.com/office/officeart/2008/layout/HorizontalMultiLevelHierarchy"/>
    <dgm:cxn modelId="{A8360776-3383-4BE0-9A30-6E0BA6F9275D}" type="presOf" srcId="{189309F5-9CE1-4100-9A8F-B3648A6B1AC0}" destId="{9B4F4D1B-C9F8-433E-911A-81B3841EEB96}" srcOrd="0" destOrd="0" presId="urn:microsoft.com/office/officeart/2008/layout/HorizontalMultiLevelHierarchy"/>
    <dgm:cxn modelId="{3D4E7656-8891-421C-A720-44B4B3A61AA6}" type="presOf" srcId="{BC92DDEF-34AB-45FB-B27E-30547CAAA7C2}" destId="{B696F5E9-C611-4A70-AB09-66ECA1D55666}" srcOrd="0" destOrd="0" presId="urn:microsoft.com/office/officeart/2008/layout/HorizontalMultiLevelHierarchy"/>
    <dgm:cxn modelId="{49920C77-4E49-44E0-8C00-FD0217E9C581}" type="presOf" srcId="{42E4AF00-FEA2-4EDD-93E1-17DDF967973D}" destId="{A6C1F5C3-EFB3-41A8-9226-B9CED28C4FE0}" srcOrd="0" destOrd="0" presId="urn:microsoft.com/office/officeart/2008/layout/HorizontalMultiLevelHierarchy"/>
    <dgm:cxn modelId="{CBA01A57-B72E-4FB1-B9E3-8F558B55EF40}" type="presOf" srcId="{85C0AD35-0C91-4F67-BB6A-F035DC68D409}" destId="{51953562-BFE1-4BE1-97FD-BC59540657A0}" srcOrd="1" destOrd="0" presId="urn:microsoft.com/office/officeart/2008/layout/HorizontalMultiLevelHierarchy"/>
    <dgm:cxn modelId="{13802C57-3D0B-493A-9E5B-FD300FC0E597}" srcId="{42E4AF00-FEA2-4EDD-93E1-17DDF967973D}" destId="{34B8A1DC-0B54-4D8C-B937-B77DD2C85B4E}" srcOrd="1" destOrd="0" parTransId="{ECAC07E1-FE9F-455F-9D1A-4AF03F027DB8}" sibTransId="{AA00F598-22ED-4F49-BABB-682B894A6321}"/>
    <dgm:cxn modelId="{69E66878-45AC-4FD7-913C-C8A87BF60AF9}" srcId="{2BB5196E-F27D-4786-9FF0-DB82A0929D61}" destId="{298B0287-CEB5-47E2-95EA-5B050E0FCDB2}" srcOrd="0" destOrd="0" parTransId="{6BD933D6-57DA-486A-AA2C-AB43240FC136}" sibTransId="{B12AF80F-230B-43BF-AA06-166EA61AF99A}"/>
    <dgm:cxn modelId="{6636E278-B4EE-49AB-945F-F9845EBAC8F0}" type="presOf" srcId="{03E5F99F-E7C5-4507-A3AC-7278AF68B655}" destId="{DCF5333E-1039-42A5-87A9-EC8DC199D0C5}" srcOrd="1" destOrd="0" presId="urn:microsoft.com/office/officeart/2008/layout/HorizontalMultiLevelHierarchy"/>
    <dgm:cxn modelId="{734AD77D-6849-4B59-9E17-D825C08E8FEA}" srcId="{DEBEFB7D-CD43-4CF7-A99E-FF3EA27FC753}" destId="{42E4AF00-FEA2-4EDD-93E1-17DDF967973D}" srcOrd="2" destOrd="0" parTransId="{84FC67BE-BAD5-43C8-A252-B39AC87FC89C}" sibTransId="{1A3110C9-524B-469D-A146-2D348BF9209B}"/>
    <dgm:cxn modelId="{0950E184-72B0-4BC1-9F97-63B026794F08}" type="presOf" srcId="{298B0287-CEB5-47E2-95EA-5B050E0FCDB2}" destId="{139241B9-ADA4-4709-8FCA-F98969AF0213}" srcOrd="0" destOrd="0" presId="urn:microsoft.com/office/officeart/2008/layout/HorizontalMultiLevelHierarchy"/>
    <dgm:cxn modelId="{56FF258D-7FB7-4D7B-B161-16E43AAF1A2E}" type="presOf" srcId="{E40E0D2C-A5DA-43B7-8D98-4AF979D38959}" destId="{32628D17-B948-4BD8-A814-B9EF1E2DBDDF}" srcOrd="0" destOrd="0" presId="urn:microsoft.com/office/officeart/2008/layout/HorizontalMultiLevelHierarchy"/>
    <dgm:cxn modelId="{D298B795-D9AD-45E0-9EB6-5E66DD03BDCC}" type="presOf" srcId="{ECAC07E1-FE9F-455F-9D1A-4AF03F027DB8}" destId="{07BF2BFA-61E0-4436-B7BB-309FCA11AA2D}" srcOrd="0" destOrd="0" presId="urn:microsoft.com/office/officeart/2008/layout/HorizontalMultiLevelHierarchy"/>
    <dgm:cxn modelId="{A6F61F98-6244-43B8-B7EE-F3A49F840AD2}" type="presOf" srcId="{8679B101-4AD1-4C80-AB0F-CBECBDAE483A}" destId="{48A3992B-353E-4BCC-96F2-1CFE515CFC15}" srcOrd="0" destOrd="0" presId="urn:microsoft.com/office/officeart/2008/layout/HorizontalMultiLevelHierarchy"/>
    <dgm:cxn modelId="{E035A19A-59AA-4443-AF7D-6C0E107D24AC}" srcId="{42E4AF00-FEA2-4EDD-93E1-17DDF967973D}" destId="{B12E4B20-B936-4293-9615-395E4DCD0031}" srcOrd="2" destOrd="0" parTransId="{F1A7DDF6-FC4F-4394-ABC5-FC9B037D91E3}" sibTransId="{1858904B-E070-436C-8508-26F577831DC4}"/>
    <dgm:cxn modelId="{6A6F499B-5F58-4260-9871-1892BA5A971A}" srcId="{7953FFC4-8033-40DE-BF54-5F0329072882}" destId="{7605E448-C42D-4B75-97F6-AE270D159266}" srcOrd="1" destOrd="0" parTransId="{85C0AD35-0C91-4F67-BB6A-F035DC68D409}" sibTransId="{D96EDA18-0741-481E-AF70-383B28E96922}"/>
    <dgm:cxn modelId="{D81B19A0-4906-421F-A78D-DEF92E3DD98A}" type="presOf" srcId="{7953FFC4-8033-40DE-BF54-5F0329072882}" destId="{7F48D85F-810A-4CBD-88B0-92A25E4F9E63}" srcOrd="0" destOrd="0" presId="urn:microsoft.com/office/officeart/2008/layout/HorizontalMultiLevelHierarchy"/>
    <dgm:cxn modelId="{3DAC44A5-942F-4036-8DB9-ACCB5938E55B}" srcId="{7953FFC4-8033-40DE-BF54-5F0329072882}" destId="{BFB1D6F1-A8C4-4348-8DDA-759F376DEBF1}" srcOrd="0" destOrd="0" parTransId="{122BACB9-1148-458E-B706-7E364838FBE4}" sibTransId="{ADE56430-A49A-4D8A-8C13-3F0A7ABCA5EC}"/>
    <dgm:cxn modelId="{03D90AA7-7E48-425F-B91B-C359F8194145}" srcId="{DEBEFB7D-CD43-4CF7-A99E-FF3EA27FC753}" destId="{2BB5196E-F27D-4786-9FF0-DB82A0929D61}" srcOrd="3" destOrd="0" parTransId="{BC92DDEF-34AB-45FB-B27E-30547CAAA7C2}" sibTransId="{F20C88DE-1DC2-4C69-AF3F-B02CED3696CF}"/>
    <dgm:cxn modelId="{447F25AA-4352-4E39-A7F3-F7EAB480E75F}" srcId="{8679B101-4AD1-4C80-AB0F-CBECBDAE483A}" destId="{90171AAE-A1EE-4FC0-8359-AC96353AED3B}" srcOrd="1" destOrd="0" parTransId="{03E5F99F-E7C5-4507-A3AC-7278AF68B655}" sibTransId="{83BD41E6-1A50-4533-9030-EA5E43CEA994}"/>
    <dgm:cxn modelId="{3D93FCAB-5ADB-4E06-BBA9-3D2EC3488323}" type="presOf" srcId="{BC92DDEF-34AB-45FB-B27E-30547CAAA7C2}" destId="{6697C61C-7C23-4C46-92FF-9B019894BA93}" srcOrd="1" destOrd="0" presId="urn:microsoft.com/office/officeart/2008/layout/HorizontalMultiLevelHierarchy"/>
    <dgm:cxn modelId="{12198AAE-1843-440E-910A-90F237FF539D}" type="presOf" srcId="{6510F167-CF24-40A9-9DAE-C97805031E87}" destId="{E8FDCD25-2135-434E-94F8-77E2C9AC0843}" srcOrd="0" destOrd="0" presId="urn:microsoft.com/office/officeart/2008/layout/HorizontalMultiLevelHierarchy"/>
    <dgm:cxn modelId="{E02F94B4-D40D-49D5-BD3D-64F021A9A972}" type="presOf" srcId="{2CDF57D8-17E5-40EC-9E8C-D1743B963C4E}" destId="{AF3DAD71-CB14-46C0-91C2-1EA133FE4C1D}" srcOrd="0" destOrd="0" presId="urn:microsoft.com/office/officeart/2008/layout/HorizontalMultiLevelHierarchy"/>
    <dgm:cxn modelId="{CEB440B7-D25B-487B-B701-01294CC3237D}" type="presOf" srcId="{2BB5196E-F27D-4786-9FF0-DB82A0929D61}" destId="{D8DEC868-3778-45FE-91BA-3967CCCA0E24}" srcOrd="0" destOrd="0" presId="urn:microsoft.com/office/officeart/2008/layout/HorizontalMultiLevelHierarchy"/>
    <dgm:cxn modelId="{FABB47BF-DFE4-40C0-834B-1EB34E9F252C}" srcId="{2BB5196E-F27D-4786-9FF0-DB82A0929D61}" destId="{935ED66A-A35B-4C66-80D8-3B79C22F5D42}" srcOrd="1" destOrd="0" parTransId="{E40E0D2C-A5DA-43B7-8D98-4AF979D38959}" sibTransId="{4A92D875-0183-429C-99D5-938B626A35FA}"/>
    <dgm:cxn modelId="{3E629AC2-5CAD-485A-9E3F-8C7CBDD088ED}" type="presOf" srcId="{4DDF29C2-C7D4-4E95-A41B-A2CA320F01C2}" destId="{971FABE9-454B-4850-A37B-7C1FF625328C}" srcOrd="0" destOrd="0" presId="urn:microsoft.com/office/officeart/2008/layout/HorizontalMultiLevelHierarchy"/>
    <dgm:cxn modelId="{16EE68C7-5FF4-4C89-B078-C24F279153C8}" type="presOf" srcId="{85C0AD35-0C91-4F67-BB6A-F035DC68D409}" destId="{38A98967-9A92-49CC-9878-6017351FE9BE}" srcOrd="0" destOrd="0" presId="urn:microsoft.com/office/officeart/2008/layout/HorizontalMultiLevelHierarchy"/>
    <dgm:cxn modelId="{F6A670C7-0B8E-4D93-A5A8-7035C8670CA9}" type="presOf" srcId="{90171AAE-A1EE-4FC0-8359-AC96353AED3B}" destId="{AD8EC869-4A93-4A77-9566-70B12BCB3F5C}" srcOrd="0" destOrd="0" presId="urn:microsoft.com/office/officeart/2008/layout/HorizontalMultiLevelHierarchy"/>
    <dgm:cxn modelId="{5817F1C7-6D74-4A9C-8784-43F71BBAE21A}" type="presOf" srcId="{189309F5-9CE1-4100-9A8F-B3648A6B1AC0}" destId="{24D2CC6A-34F7-4A42-9D17-39DD42157027}" srcOrd="1" destOrd="0" presId="urn:microsoft.com/office/officeart/2008/layout/HorizontalMultiLevelHierarchy"/>
    <dgm:cxn modelId="{ED4AF6D6-D6DC-4D8F-AB96-4791D4C56D3B}" type="presOf" srcId="{C6952849-EF4F-4BAC-8042-114E4812DDD2}" destId="{2FADD1BE-958C-4A6B-B252-6C12ADAB552F}" srcOrd="0" destOrd="0" presId="urn:microsoft.com/office/officeart/2008/layout/HorizontalMultiLevelHierarchy"/>
    <dgm:cxn modelId="{E2B5EEDA-E84A-407D-AE5A-EF0322E30F7C}" srcId="{42E4AF00-FEA2-4EDD-93E1-17DDF967973D}" destId="{6510F167-CF24-40A9-9DAE-C97805031E87}" srcOrd="0" destOrd="0" parTransId="{189309F5-9CE1-4100-9A8F-B3648A6B1AC0}" sibTransId="{C27FD061-50D3-42F1-B4EC-03FD5E522FCB}"/>
    <dgm:cxn modelId="{C13415DF-E2BD-4FA7-8906-629DE1EFC9EB}" srcId="{DEBEFB7D-CD43-4CF7-A99E-FF3EA27FC753}" destId="{8679B101-4AD1-4C80-AB0F-CBECBDAE483A}" srcOrd="0" destOrd="0" parTransId="{85372016-CEF7-4CAC-84C2-F5377C1598DF}" sibTransId="{BA2C4F61-C511-4D30-9BC3-590A1A6B5042}"/>
    <dgm:cxn modelId="{D75BB5E4-3FF2-4765-BF90-34F20749683B}" type="presOf" srcId="{84FC67BE-BAD5-43C8-A252-B39AC87FC89C}" destId="{8510A56F-8936-4F7D-9E70-E3A1ADC52F71}" srcOrd="0" destOrd="0" presId="urn:microsoft.com/office/officeart/2008/layout/HorizontalMultiLevelHierarchy"/>
    <dgm:cxn modelId="{B72425EA-58A2-4A7A-B00D-55733FF0FD6F}" type="presOf" srcId="{2CDF57D8-17E5-40EC-9E8C-D1743B963C4E}" destId="{E860FE4F-D596-4C83-A09E-F41F434C5A22}" srcOrd="1" destOrd="0" presId="urn:microsoft.com/office/officeart/2008/layout/HorizontalMultiLevelHierarchy"/>
    <dgm:cxn modelId="{D470CDEB-0411-4AA6-AB39-2A14D56B79A1}" type="presOf" srcId="{85372016-CEF7-4CAC-84C2-F5377C1598DF}" destId="{CB3ECB68-4D6C-47D8-A8CC-7A1223668163}" srcOrd="0" destOrd="0" presId="urn:microsoft.com/office/officeart/2008/layout/HorizontalMultiLevelHierarchy"/>
    <dgm:cxn modelId="{CE214BF5-58C1-4276-A317-1C2B620B3C4C}" srcId="{DEBEFB7D-CD43-4CF7-A99E-FF3EA27FC753}" destId="{7953FFC4-8033-40DE-BF54-5F0329072882}" srcOrd="1" destOrd="0" parTransId="{2CDF57D8-17E5-40EC-9E8C-D1743B963C4E}" sibTransId="{706F4BE4-2FD7-4DE0-AD20-36A83549C7C3}"/>
    <dgm:cxn modelId="{4A9296F8-5AEE-43C1-A7F1-5EC8A7B48DAA}" type="presOf" srcId="{DEBEFB7D-CD43-4CF7-A99E-FF3EA27FC753}" destId="{B879B3DE-C446-4F68-9CA0-933AD1ADB4A4}" srcOrd="0" destOrd="0" presId="urn:microsoft.com/office/officeart/2008/layout/HorizontalMultiLevelHierarchy"/>
    <dgm:cxn modelId="{229695FA-C786-4398-AB0D-BD0A215726BA}" type="presOf" srcId="{ECAC07E1-FE9F-455F-9D1A-4AF03F027DB8}" destId="{00ABFF28-2833-4F52-A8DA-971074F12938}" srcOrd="1" destOrd="0" presId="urn:microsoft.com/office/officeart/2008/layout/HorizontalMultiLevelHierarchy"/>
    <dgm:cxn modelId="{50DEF2FA-CC71-40FA-A0D1-67C041F02754}" type="presOf" srcId="{935ED66A-A35B-4C66-80D8-3B79C22F5D42}" destId="{C7C01B3C-E4A9-4C88-9964-F0ACA749BF73}" srcOrd="0" destOrd="0" presId="urn:microsoft.com/office/officeart/2008/layout/HorizontalMultiLevelHierarchy"/>
    <dgm:cxn modelId="{157169FB-EB05-45B4-AACB-BA20230CF426}" type="presOf" srcId="{03E5F99F-E7C5-4507-A3AC-7278AF68B655}" destId="{F9465A18-5F9B-42C8-9E00-BC205FDCABF3}" srcOrd="0" destOrd="0" presId="urn:microsoft.com/office/officeart/2008/layout/HorizontalMultiLevelHierarchy"/>
    <dgm:cxn modelId="{C7DA64A3-09AC-4B9C-A19E-85BA2B2ABEC9}" type="presParOf" srcId="{2FADD1BE-958C-4A6B-B252-6C12ADAB552F}" destId="{AAC52F61-D2EA-4319-B17D-07CD91077448}" srcOrd="0" destOrd="0" presId="urn:microsoft.com/office/officeart/2008/layout/HorizontalMultiLevelHierarchy"/>
    <dgm:cxn modelId="{A0AC6EB7-861B-44E5-9537-0E5ED5ABE84A}" type="presParOf" srcId="{AAC52F61-D2EA-4319-B17D-07CD91077448}" destId="{B879B3DE-C446-4F68-9CA0-933AD1ADB4A4}" srcOrd="0" destOrd="0" presId="urn:microsoft.com/office/officeart/2008/layout/HorizontalMultiLevelHierarchy"/>
    <dgm:cxn modelId="{C5A55856-DA7F-4BDB-99E0-C8B23E682911}" type="presParOf" srcId="{AAC52F61-D2EA-4319-B17D-07CD91077448}" destId="{96265A9A-1603-4B5B-81E6-312148A5F40F}" srcOrd="1" destOrd="0" presId="urn:microsoft.com/office/officeart/2008/layout/HorizontalMultiLevelHierarchy"/>
    <dgm:cxn modelId="{A16F4A38-D413-4F48-AC60-3ADC6F0BAF87}" type="presParOf" srcId="{96265A9A-1603-4B5B-81E6-312148A5F40F}" destId="{CB3ECB68-4D6C-47D8-A8CC-7A1223668163}" srcOrd="0" destOrd="0" presId="urn:microsoft.com/office/officeart/2008/layout/HorizontalMultiLevelHierarchy"/>
    <dgm:cxn modelId="{FFDFB7DD-4AA6-4CD6-B80B-EB29ECF483C1}" type="presParOf" srcId="{CB3ECB68-4D6C-47D8-A8CC-7A1223668163}" destId="{09F4010A-7229-44AD-A8CF-20AC61188D9F}" srcOrd="0" destOrd="0" presId="urn:microsoft.com/office/officeart/2008/layout/HorizontalMultiLevelHierarchy"/>
    <dgm:cxn modelId="{DFBD4C16-C6DA-48F3-8B1E-02E337D6ADB1}" type="presParOf" srcId="{96265A9A-1603-4B5B-81E6-312148A5F40F}" destId="{1ADF8D75-88D3-4486-9643-F432A204EEF0}" srcOrd="1" destOrd="0" presId="urn:microsoft.com/office/officeart/2008/layout/HorizontalMultiLevelHierarchy"/>
    <dgm:cxn modelId="{6417B240-7774-4CFD-A609-54AE193198E1}" type="presParOf" srcId="{1ADF8D75-88D3-4486-9643-F432A204EEF0}" destId="{48A3992B-353E-4BCC-96F2-1CFE515CFC15}" srcOrd="0" destOrd="0" presId="urn:microsoft.com/office/officeart/2008/layout/HorizontalMultiLevelHierarchy"/>
    <dgm:cxn modelId="{EAD3B523-2007-4BD3-ABC3-A2074C797020}" type="presParOf" srcId="{1ADF8D75-88D3-4486-9643-F432A204EEF0}" destId="{D9229397-C223-4545-B86E-CB913BF6D263}" srcOrd="1" destOrd="0" presId="urn:microsoft.com/office/officeart/2008/layout/HorizontalMultiLevelHierarchy"/>
    <dgm:cxn modelId="{387CDEA8-7C46-4D35-80A3-E070B510750A}" type="presParOf" srcId="{D9229397-C223-4545-B86E-CB913BF6D263}" destId="{971FABE9-454B-4850-A37B-7C1FF625328C}" srcOrd="0" destOrd="0" presId="urn:microsoft.com/office/officeart/2008/layout/HorizontalMultiLevelHierarchy"/>
    <dgm:cxn modelId="{F8C9C496-0CE6-4BC2-A92D-B0BC2075703A}" type="presParOf" srcId="{971FABE9-454B-4850-A37B-7C1FF625328C}" destId="{601D6122-6D10-4082-9FA5-5A5075A5CAC7}" srcOrd="0" destOrd="0" presId="urn:microsoft.com/office/officeart/2008/layout/HorizontalMultiLevelHierarchy"/>
    <dgm:cxn modelId="{B5F6CBCF-D061-439A-9483-45B4FB19CB4C}" type="presParOf" srcId="{D9229397-C223-4545-B86E-CB913BF6D263}" destId="{0EF9531A-0A4C-4C7D-9297-15E21E3CB34D}" srcOrd="1" destOrd="0" presId="urn:microsoft.com/office/officeart/2008/layout/HorizontalMultiLevelHierarchy"/>
    <dgm:cxn modelId="{FB640347-2D7C-4F24-901F-A2EB075C09B9}" type="presParOf" srcId="{0EF9531A-0A4C-4C7D-9297-15E21E3CB34D}" destId="{7F245417-A6FD-4354-9469-73EAB9073DED}" srcOrd="0" destOrd="0" presId="urn:microsoft.com/office/officeart/2008/layout/HorizontalMultiLevelHierarchy"/>
    <dgm:cxn modelId="{3E9691F0-55EE-42A7-A8CD-8D8709232319}" type="presParOf" srcId="{0EF9531A-0A4C-4C7D-9297-15E21E3CB34D}" destId="{2A89603A-BF0B-420B-A8DB-4B0DC5EED50D}" srcOrd="1" destOrd="0" presId="urn:microsoft.com/office/officeart/2008/layout/HorizontalMultiLevelHierarchy"/>
    <dgm:cxn modelId="{846B79E5-CC94-4899-89EF-D9EE438EFBF6}" type="presParOf" srcId="{D9229397-C223-4545-B86E-CB913BF6D263}" destId="{F9465A18-5F9B-42C8-9E00-BC205FDCABF3}" srcOrd="2" destOrd="0" presId="urn:microsoft.com/office/officeart/2008/layout/HorizontalMultiLevelHierarchy"/>
    <dgm:cxn modelId="{0D2A3408-6E62-495F-BA5A-205DE709C3DC}" type="presParOf" srcId="{F9465A18-5F9B-42C8-9E00-BC205FDCABF3}" destId="{DCF5333E-1039-42A5-87A9-EC8DC199D0C5}" srcOrd="0" destOrd="0" presId="urn:microsoft.com/office/officeart/2008/layout/HorizontalMultiLevelHierarchy"/>
    <dgm:cxn modelId="{1F66201A-B473-4A43-A35B-7C2B18FE0270}" type="presParOf" srcId="{D9229397-C223-4545-B86E-CB913BF6D263}" destId="{45F7F1CA-8AC3-4D54-9230-A0DC3053A719}" srcOrd="3" destOrd="0" presId="urn:microsoft.com/office/officeart/2008/layout/HorizontalMultiLevelHierarchy"/>
    <dgm:cxn modelId="{34200983-9598-44DC-9BF7-64BDF972BCA4}" type="presParOf" srcId="{45F7F1CA-8AC3-4D54-9230-A0DC3053A719}" destId="{AD8EC869-4A93-4A77-9566-70B12BCB3F5C}" srcOrd="0" destOrd="0" presId="urn:microsoft.com/office/officeart/2008/layout/HorizontalMultiLevelHierarchy"/>
    <dgm:cxn modelId="{DADBBB1A-261C-4D3D-B1B1-4AC802C29C38}" type="presParOf" srcId="{45F7F1CA-8AC3-4D54-9230-A0DC3053A719}" destId="{9C714530-CFFE-42D6-8F27-9A601BA3ECE7}" srcOrd="1" destOrd="0" presId="urn:microsoft.com/office/officeart/2008/layout/HorizontalMultiLevelHierarchy"/>
    <dgm:cxn modelId="{F2BBCD81-E81B-4908-B22A-77D707DCA947}" type="presParOf" srcId="{96265A9A-1603-4B5B-81E6-312148A5F40F}" destId="{AF3DAD71-CB14-46C0-91C2-1EA133FE4C1D}" srcOrd="2" destOrd="0" presId="urn:microsoft.com/office/officeart/2008/layout/HorizontalMultiLevelHierarchy"/>
    <dgm:cxn modelId="{185829FF-9B3F-43D5-A33A-8AF21CFABF28}" type="presParOf" srcId="{AF3DAD71-CB14-46C0-91C2-1EA133FE4C1D}" destId="{E860FE4F-D596-4C83-A09E-F41F434C5A22}" srcOrd="0" destOrd="0" presId="urn:microsoft.com/office/officeart/2008/layout/HorizontalMultiLevelHierarchy"/>
    <dgm:cxn modelId="{EB500DDA-8721-4FC1-9D8F-138A3478A34D}" type="presParOf" srcId="{96265A9A-1603-4B5B-81E6-312148A5F40F}" destId="{48C654B2-D3EC-40BC-B730-6C893CEF3143}" srcOrd="3" destOrd="0" presId="urn:microsoft.com/office/officeart/2008/layout/HorizontalMultiLevelHierarchy"/>
    <dgm:cxn modelId="{3B0F983A-0507-48E2-B38D-FB4F423707F6}" type="presParOf" srcId="{48C654B2-D3EC-40BC-B730-6C893CEF3143}" destId="{7F48D85F-810A-4CBD-88B0-92A25E4F9E63}" srcOrd="0" destOrd="0" presId="urn:microsoft.com/office/officeart/2008/layout/HorizontalMultiLevelHierarchy"/>
    <dgm:cxn modelId="{FCD5D0AA-0FFB-4862-BB84-E824EC024399}" type="presParOf" srcId="{48C654B2-D3EC-40BC-B730-6C893CEF3143}" destId="{3148DC1D-380A-4807-B208-4BDFE3253745}" srcOrd="1" destOrd="0" presId="urn:microsoft.com/office/officeart/2008/layout/HorizontalMultiLevelHierarchy"/>
    <dgm:cxn modelId="{32701CE4-5486-4D99-9171-1A517415FB99}" type="presParOf" srcId="{3148DC1D-380A-4807-B208-4BDFE3253745}" destId="{BF6D09D7-CCC7-46E2-9C18-4F1651704259}" srcOrd="0" destOrd="0" presId="urn:microsoft.com/office/officeart/2008/layout/HorizontalMultiLevelHierarchy"/>
    <dgm:cxn modelId="{EFA8B872-DB7F-462E-AC21-7160C87B9364}" type="presParOf" srcId="{BF6D09D7-CCC7-46E2-9C18-4F1651704259}" destId="{D0FCCE5C-7CE0-4C79-8D8A-39E422196C40}" srcOrd="0" destOrd="0" presId="urn:microsoft.com/office/officeart/2008/layout/HorizontalMultiLevelHierarchy"/>
    <dgm:cxn modelId="{BB09D252-4803-4ACF-9B62-0A84D7D0B1FD}" type="presParOf" srcId="{3148DC1D-380A-4807-B208-4BDFE3253745}" destId="{B12CBF73-2B05-429C-AB2E-BDAB1B373D55}" srcOrd="1" destOrd="0" presId="urn:microsoft.com/office/officeart/2008/layout/HorizontalMultiLevelHierarchy"/>
    <dgm:cxn modelId="{64AF19CF-1A6B-414C-8925-1EDB1248DA45}" type="presParOf" srcId="{B12CBF73-2B05-429C-AB2E-BDAB1B373D55}" destId="{BCA810C3-C109-4692-A297-3602162D4753}" srcOrd="0" destOrd="0" presId="urn:microsoft.com/office/officeart/2008/layout/HorizontalMultiLevelHierarchy"/>
    <dgm:cxn modelId="{28BEC676-A7F9-49E9-B4CC-65C39F5A0C80}" type="presParOf" srcId="{B12CBF73-2B05-429C-AB2E-BDAB1B373D55}" destId="{1622E6A5-DD1B-45D4-B7E5-800EF7D1A7DA}" srcOrd="1" destOrd="0" presId="urn:microsoft.com/office/officeart/2008/layout/HorizontalMultiLevelHierarchy"/>
    <dgm:cxn modelId="{2D5CB77C-CF52-4151-B55D-261234FD7CDE}" type="presParOf" srcId="{3148DC1D-380A-4807-B208-4BDFE3253745}" destId="{38A98967-9A92-49CC-9878-6017351FE9BE}" srcOrd="2" destOrd="0" presId="urn:microsoft.com/office/officeart/2008/layout/HorizontalMultiLevelHierarchy"/>
    <dgm:cxn modelId="{B57CCDA1-140A-4700-96D6-6D9E8F38CA28}" type="presParOf" srcId="{38A98967-9A92-49CC-9878-6017351FE9BE}" destId="{51953562-BFE1-4BE1-97FD-BC59540657A0}" srcOrd="0" destOrd="0" presId="urn:microsoft.com/office/officeart/2008/layout/HorizontalMultiLevelHierarchy"/>
    <dgm:cxn modelId="{F7D19A01-0611-4AA2-B0C3-B7239E462E4A}" type="presParOf" srcId="{3148DC1D-380A-4807-B208-4BDFE3253745}" destId="{15A4EFEA-654E-4136-AB98-AD2064497F70}" srcOrd="3" destOrd="0" presId="urn:microsoft.com/office/officeart/2008/layout/HorizontalMultiLevelHierarchy"/>
    <dgm:cxn modelId="{075AE154-4665-40A0-9E61-4E885B9FEFF3}" type="presParOf" srcId="{15A4EFEA-654E-4136-AB98-AD2064497F70}" destId="{C27BC765-EF5D-4917-8167-15DD28944C98}" srcOrd="0" destOrd="0" presId="urn:microsoft.com/office/officeart/2008/layout/HorizontalMultiLevelHierarchy"/>
    <dgm:cxn modelId="{09260DD4-02A8-4BD2-959B-CE452BED4228}" type="presParOf" srcId="{15A4EFEA-654E-4136-AB98-AD2064497F70}" destId="{16CF395A-862B-4BB5-96A3-58A78BCC9C57}" srcOrd="1" destOrd="0" presId="urn:microsoft.com/office/officeart/2008/layout/HorizontalMultiLevelHierarchy"/>
    <dgm:cxn modelId="{568D5740-DB9F-4FBF-A435-D610B8CCB3E8}" type="presParOf" srcId="{96265A9A-1603-4B5B-81E6-312148A5F40F}" destId="{8510A56F-8936-4F7D-9E70-E3A1ADC52F71}" srcOrd="4" destOrd="0" presId="urn:microsoft.com/office/officeart/2008/layout/HorizontalMultiLevelHierarchy"/>
    <dgm:cxn modelId="{B2C5F850-49BA-405D-938E-1CF8A181360F}" type="presParOf" srcId="{8510A56F-8936-4F7D-9E70-E3A1ADC52F71}" destId="{C148D6D3-750B-4423-80D2-685F34042387}" srcOrd="0" destOrd="0" presId="urn:microsoft.com/office/officeart/2008/layout/HorizontalMultiLevelHierarchy"/>
    <dgm:cxn modelId="{4A4164E3-E158-4933-A51F-BFB499B795B1}" type="presParOf" srcId="{96265A9A-1603-4B5B-81E6-312148A5F40F}" destId="{227BE50A-FFD3-47B9-BC7B-E2963D568B8A}" srcOrd="5" destOrd="0" presId="urn:microsoft.com/office/officeart/2008/layout/HorizontalMultiLevelHierarchy"/>
    <dgm:cxn modelId="{8272065A-B481-4BE1-9F39-EAF0E1108CCD}" type="presParOf" srcId="{227BE50A-FFD3-47B9-BC7B-E2963D568B8A}" destId="{A6C1F5C3-EFB3-41A8-9226-B9CED28C4FE0}" srcOrd="0" destOrd="0" presId="urn:microsoft.com/office/officeart/2008/layout/HorizontalMultiLevelHierarchy"/>
    <dgm:cxn modelId="{BD23D3C6-0FCF-4596-B453-D4962C38E468}" type="presParOf" srcId="{227BE50A-FFD3-47B9-BC7B-E2963D568B8A}" destId="{78374D6A-654C-4179-85CE-632B46F45D6D}" srcOrd="1" destOrd="0" presId="urn:microsoft.com/office/officeart/2008/layout/HorizontalMultiLevelHierarchy"/>
    <dgm:cxn modelId="{F9D0A122-3995-4B99-8760-E6303816BB52}" type="presParOf" srcId="{78374D6A-654C-4179-85CE-632B46F45D6D}" destId="{9B4F4D1B-C9F8-433E-911A-81B3841EEB96}" srcOrd="0" destOrd="0" presId="urn:microsoft.com/office/officeart/2008/layout/HorizontalMultiLevelHierarchy"/>
    <dgm:cxn modelId="{036F805B-EE7D-4C01-969C-D583635663ED}" type="presParOf" srcId="{9B4F4D1B-C9F8-433E-911A-81B3841EEB96}" destId="{24D2CC6A-34F7-4A42-9D17-39DD42157027}" srcOrd="0" destOrd="0" presId="urn:microsoft.com/office/officeart/2008/layout/HorizontalMultiLevelHierarchy"/>
    <dgm:cxn modelId="{46DBBF9D-ADEE-4947-81C9-C4ABD098CBD4}" type="presParOf" srcId="{78374D6A-654C-4179-85CE-632B46F45D6D}" destId="{9142DFA9-3409-4AEE-94AD-C2634E729F4B}" srcOrd="1" destOrd="0" presId="urn:microsoft.com/office/officeart/2008/layout/HorizontalMultiLevelHierarchy"/>
    <dgm:cxn modelId="{BAFD08B0-9C99-4926-87F0-969023FA3817}" type="presParOf" srcId="{9142DFA9-3409-4AEE-94AD-C2634E729F4B}" destId="{E8FDCD25-2135-434E-94F8-77E2C9AC0843}" srcOrd="0" destOrd="0" presId="urn:microsoft.com/office/officeart/2008/layout/HorizontalMultiLevelHierarchy"/>
    <dgm:cxn modelId="{10566E70-9E5A-4D41-8F07-A6E9D7CAF611}" type="presParOf" srcId="{9142DFA9-3409-4AEE-94AD-C2634E729F4B}" destId="{E65B65C0-0F6A-49A3-B9AF-26574F4315D0}" srcOrd="1" destOrd="0" presId="urn:microsoft.com/office/officeart/2008/layout/HorizontalMultiLevelHierarchy"/>
    <dgm:cxn modelId="{8504C895-09DB-4C95-8D5B-780A032D237C}" type="presParOf" srcId="{78374D6A-654C-4179-85CE-632B46F45D6D}" destId="{07BF2BFA-61E0-4436-B7BB-309FCA11AA2D}" srcOrd="2" destOrd="0" presId="urn:microsoft.com/office/officeart/2008/layout/HorizontalMultiLevelHierarchy"/>
    <dgm:cxn modelId="{11707142-A4B4-439D-A178-8BE58C7E8397}" type="presParOf" srcId="{07BF2BFA-61E0-4436-B7BB-309FCA11AA2D}" destId="{00ABFF28-2833-4F52-A8DA-971074F12938}" srcOrd="0" destOrd="0" presId="urn:microsoft.com/office/officeart/2008/layout/HorizontalMultiLevelHierarchy"/>
    <dgm:cxn modelId="{AB7BEE68-3EF4-4FA2-B8F3-C6BF8495DA20}" type="presParOf" srcId="{78374D6A-654C-4179-85CE-632B46F45D6D}" destId="{D2122401-518B-4CCF-8AF0-A0403FF37555}" srcOrd="3" destOrd="0" presId="urn:microsoft.com/office/officeart/2008/layout/HorizontalMultiLevelHierarchy"/>
    <dgm:cxn modelId="{112FFBC8-942D-4D1D-BAD4-1655F993FE85}" type="presParOf" srcId="{D2122401-518B-4CCF-8AF0-A0403FF37555}" destId="{3EACCC47-EDB3-4241-959A-746027D20621}" srcOrd="0" destOrd="0" presId="urn:microsoft.com/office/officeart/2008/layout/HorizontalMultiLevelHierarchy"/>
    <dgm:cxn modelId="{9901634E-98DB-4AC7-9E1F-D89D1C903B4B}" type="presParOf" srcId="{D2122401-518B-4CCF-8AF0-A0403FF37555}" destId="{B23677EC-E3AB-492D-A9EB-2A020898243E}" srcOrd="1" destOrd="0" presId="urn:microsoft.com/office/officeart/2008/layout/HorizontalMultiLevelHierarchy"/>
    <dgm:cxn modelId="{1BB9DBE8-DBA9-4D19-BAEF-FFF87CB55C19}" type="presParOf" srcId="{78374D6A-654C-4179-85CE-632B46F45D6D}" destId="{ED6F1018-26D8-4BA4-AC59-A39BD594F2D4}" srcOrd="4" destOrd="0" presId="urn:microsoft.com/office/officeart/2008/layout/HorizontalMultiLevelHierarchy"/>
    <dgm:cxn modelId="{AF0208B4-AE39-4171-B4CE-C827FCACD52C}" type="presParOf" srcId="{ED6F1018-26D8-4BA4-AC59-A39BD594F2D4}" destId="{A779E50A-0988-4334-BD71-FAB2E81C5A28}" srcOrd="0" destOrd="0" presId="urn:microsoft.com/office/officeart/2008/layout/HorizontalMultiLevelHierarchy"/>
    <dgm:cxn modelId="{E8FF681F-A643-4FF5-850D-2E14745883D8}" type="presParOf" srcId="{78374D6A-654C-4179-85CE-632B46F45D6D}" destId="{991491A0-E741-4984-8652-CE022A0A909B}" srcOrd="5" destOrd="0" presId="urn:microsoft.com/office/officeart/2008/layout/HorizontalMultiLevelHierarchy"/>
    <dgm:cxn modelId="{DF736F6D-ED77-4952-8F4B-4AB98D2E3F79}" type="presParOf" srcId="{991491A0-E741-4984-8652-CE022A0A909B}" destId="{7AF82DB4-5B63-48AD-AEAB-3FF97149CB65}" srcOrd="0" destOrd="0" presId="urn:microsoft.com/office/officeart/2008/layout/HorizontalMultiLevelHierarchy"/>
    <dgm:cxn modelId="{002D0471-4D72-4FFC-9E5D-DFE18F0FAE8E}" type="presParOf" srcId="{991491A0-E741-4984-8652-CE022A0A909B}" destId="{14B2F061-72F1-4E15-B4B8-832685AEA190}" srcOrd="1" destOrd="0" presId="urn:microsoft.com/office/officeart/2008/layout/HorizontalMultiLevelHierarchy"/>
    <dgm:cxn modelId="{0399B54D-AF80-4D42-B0A9-3941D8B5F85F}" type="presParOf" srcId="{96265A9A-1603-4B5B-81E6-312148A5F40F}" destId="{B696F5E9-C611-4A70-AB09-66ECA1D55666}" srcOrd="6" destOrd="0" presId="urn:microsoft.com/office/officeart/2008/layout/HorizontalMultiLevelHierarchy"/>
    <dgm:cxn modelId="{7093DE7A-F633-4DDA-A21F-B8D128D4EC80}" type="presParOf" srcId="{B696F5E9-C611-4A70-AB09-66ECA1D55666}" destId="{6697C61C-7C23-4C46-92FF-9B019894BA93}" srcOrd="0" destOrd="0" presId="urn:microsoft.com/office/officeart/2008/layout/HorizontalMultiLevelHierarchy"/>
    <dgm:cxn modelId="{38425CD8-AC7D-4AF3-A7AA-639E86A3E99B}" type="presParOf" srcId="{96265A9A-1603-4B5B-81E6-312148A5F40F}" destId="{81BA11D7-E802-44B6-B038-1D65D982BF74}" srcOrd="7" destOrd="0" presId="urn:microsoft.com/office/officeart/2008/layout/HorizontalMultiLevelHierarchy"/>
    <dgm:cxn modelId="{92CB738B-C5A0-4D1B-8C4A-5DB9CB840BD6}" type="presParOf" srcId="{81BA11D7-E802-44B6-B038-1D65D982BF74}" destId="{D8DEC868-3778-45FE-91BA-3967CCCA0E24}" srcOrd="0" destOrd="0" presId="urn:microsoft.com/office/officeart/2008/layout/HorizontalMultiLevelHierarchy"/>
    <dgm:cxn modelId="{A1E1A782-1026-4A30-A962-1B2FF31CC1ED}" type="presParOf" srcId="{81BA11D7-E802-44B6-B038-1D65D982BF74}" destId="{32E777D2-12E4-4DFC-8F98-56D786B57548}" srcOrd="1" destOrd="0" presId="urn:microsoft.com/office/officeart/2008/layout/HorizontalMultiLevelHierarchy"/>
    <dgm:cxn modelId="{89F1306F-CBC1-415C-81EB-23E8FF720C41}" type="presParOf" srcId="{32E777D2-12E4-4DFC-8F98-56D786B57548}" destId="{75E37243-92ED-4DEB-BBC0-487BCA377729}" srcOrd="0" destOrd="0" presId="urn:microsoft.com/office/officeart/2008/layout/HorizontalMultiLevelHierarchy"/>
    <dgm:cxn modelId="{0E75BC31-C3C6-4F6F-BFC7-96D170EAF53F}" type="presParOf" srcId="{75E37243-92ED-4DEB-BBC0-487BCA377729}" destId="{39BC3609-EEB5-41C4-8746-059E4878462C}" srcOrd="0" destOrd="0" presId="urn:microsoft.com/office/officeart/2008/layout/HorizontalMultiLevelHierarchy"/>
    <dgm:cxn modelId="{59C537C9-CF06-4C29-98B7-A9D04EAC2423}" type="presParOf" srcId="{32E777D2-12E4-4DFC-8F98-56D786B57548}" destId="{002E9AB9-04AB-42DF-8D29-5A36BD3BCEB2}" srcOrd="1" destOrd="0" presId="urn:microsoft.com/office/officeart/2008/layout/HorizontalMultiLevelHierarchy"/>
    <dgm:cxn modelId="{77736236-9FFD-4F17-99E9-D3EC106D3CFF}" type="presParOf" srcId="{002E9AB9-04AB-42DF-8D29-5A36BD3BCEB2}" destId="{139241B9-ADA4-4709-8FCA-F98969AF0213}" srcOrd="0" destOrd="0" presId="urn:microsoft.com/office/officeart/2008/layout/HorizontalMultiLevelHierarchy"/>
    <dgm:cxn modelId="{8779FA7C-9AB7-4978-B943-CB0880568ACF}" type="presParOf" srcId="{002E9AB9-04AB-42DF-8D29-5A36BD3BCEB2}" destId="{92A86147-E654-4C6E-96DE-BDF05382F3E1}" srcOrd="1" destOrd="0" presId="urn:microsoft.com/office/officeart/2008/layout/HorizontalMultiLevelHierarchy"/>
    <dgm:cxn modelId="{331A6C82-C520-4A74-83D8-B61B5700804D}" type="presParOf" srcId="{32E777D2-12E4-4DFC-8F98-56D786B57548}" destId="{32628D17-B948-4BD8-A814-B9EF1E2DBDDF}" srcOrd="2" destOrd="0" presId="urn:microsoft.com/office/officeart/2008/layout/HorizontalMultiLevelHierarchy"/>
    <dgm:cxn modelId="{5E958C40-6AB5-46DB-82E7-B421BCF082F2}" type="presParOf" srcId="{32628D17-B948-4BD8-A814-B9EF1E2DBDDF}" destId="{07B6C5A7-FB1C-49FD-A919-44AE9035E4B1}" srcOrd="0" destOrd="0" presId="urn:microsoft.com/office/officeart/2008/layout/HorizontalMultiLevelHierarchy"/>
    <dgm:cxn modelId="{F4088476-95FD-4054-A8FA-816629F87F7A}" type="presParOf" srcId="{32E777D2-12E4-4DFC-8F98-56D786B57548}" destId="{9EC55472-1D20-4BF2-8905-8883C409903D}" srcOrd="3" destOrd="0" presId="urn:microsoft.com/office/officeart/2008/layout/HorizontalMultiLevelHierarchy"/>
    <dgm:cxn modelId="{8880B2FC-AE88-4AC6-B38F-1A7C52515699}" type="presParOf" srcId="{9EC55472-1D20-4BF2-8905-8883C409903D}" destId="{C7C01B3C-E4A9-4C88-9964-F0ACA749BF73}" srcOrd="0" destOrd="0" presId="urn:microsoft.com/office/officeart/2008/layout/HorizontalMultiLevelHierarchy"/>
    <dgm:cxn modelId="{D57365E0-C849-4B17-AAD0-580BD64012B4}" type="presParOf" srcId="{9EC55472-1D20-4BF2-8905-8883C409903D}" destId="{CA1CA28E-BA34-4489-B671-B84316DBBAA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8B0E92-1D87-4040-ADE6-2A442212E0FE}" type="doc">
      <dgm:prSet loTypeId="urn:microsoft.com/office/officeart/2008/layout/HorizontalMultiLevelHierarchy" loCatId="hierarchy" qsTypeId="urn:microsoft.com/office/officeart/2005/8/quickstyle/simple3" qsCatId="simple" csTypeId="urn:microsoft.com/office/officeart/2005/8/colors/colorful4" csCatId="colorful" phldr="1"/>
      <dgm:spPr/>
      <dgm:t>
        <a:bodyPr/>
        <a:lstStyle/>
        <a:p>
          <a:endParaRPr lang="zh-CN" altLang="en-US"/>
        </a:p>
      </dgm:t>
    </dgm:pt>
    <dgm:pt modelId="{54200549-041D-4EF8-B356-A20793026B3E}">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网络安全概述</a:t>
          </a:r>
        </a:p>
      </dgm:t>
    </dgm:pt>
    <dgm:pt modelId="{A418C1B4-38CB-4DE1-959A-A7F633885E6B}" type="parTrans" cxnId="{2C824736-0BD3-41C2-95DA-34B17B8E767F}">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B2D4A2B7-CB12-469F-A459-130B7C090917}" type="sibTrans" cxnId="{2C824736-0BD3-41C2-95DA-34B17B8E767F}">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B59E2D95-3486-41C9-BA78-E2D6E66F4FE4}">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网络安全基础概念</a:t>
          </a:r>
        </a:p>
      </dgm:t>
    </dgm:pt>
    <dgm:pt modelId="{92F43696-3B31-4FE0-8A28-2C5627245360}" type="parTrans" cxnId="{1BB53052-6CFE-4608-A60E-48299003F45F}">
      <dgm:prSet custT="1"/>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DDB39AD2-6907-4BCE-A9C0-1B7047F6B092}" type="sibTrans" cxnId="{1BB53052-6CFE-4608-A60E-48299003F45F}">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006FBE81-C09C-44BB-BF5B-39D7A27FE006}">
      <dgm:prSet phldrT="[文本]" custT="1"/>
      <dgm:spPr/>
      <dgm:t>
        <a:bodyPr/>
        <a:lstStyle/>
        <a:p>
          <a:r>
            <a:rPr lang="en-US" altLang="zh-CN" sz="2400" dirty="0">
              <a:solidFill>
                <a:schemeClr val="tx2"/>
              </a:solidFill>
              <a:latin typeface="微软雅黑" panose="020B0503020204020204" pitchFamily="34" charset="-122"/>
              <a:ea typeface="微软雅黑" panose="020B0503020204020204" pitchFamily="34" charset="-122"/>
            </a:rPr>
            <a:t>OSI</a:t>
          </a:r>
          <a:r>
            <a:rPr lang="zh-CN" altLang="en-US" sz="2400" dirty="0">
              <a:solidFill>
                <a:schemeClr val="tx2"/>
              </a:solidFill>
              <a:latin typeface="微软雅黑" panose="020B0503020204020204" pitchFamily="34" charset="-122"/>
              <a:ea typeface="微软雅黑" panose="020B0503020204020204" pitchFamily="34" charset="-122"/>
            </a:rPr>
            <a:t>安全参考模型</a:t>
          </a:r>
        </a:p>
      </dgm:t>
    </dgm:pt>
    <dgm:pt modelId="{E3FCECDE-A420-4B6E-9EB4-D212A68A7B66}" type="parTrans" cxnId="{5A86CBF8-C050-429B-8A95-423C9670D61D}">
      <dgm:prSet custT="1"/>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C12DEA0D-9D83-4E26-AA3B-7F4F4D9B9D5D}" type="sibTrans" cxnId="{5A86CBF8-C050-429B-8A95-423C9670D61D}">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BD6CC629-7896-4B8F-9C80-91745D0DA500}">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网络安全理论与技术体系</a:t>
          </a:r>
        </a:p>
      </dgm:t>
    </dgm:pt>
    <dgm:pt modelId="{B5AD8DA6-8CEC-4CC5-846B-E4D263FDD207}" type="parTrans" cxnId="{70F1458C-90C0-40A1-8A16-597A6848B827}">
      <dgm:prSet custT="1"/>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48663FB3-1478-4547-9DFA-1372A0A36E5E}" type="sibTrans" cxnId="{70F1458C-90C0-40A1-8A16-597A6848B827}">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D831EA39-F5A6-459E-B709-7607E388BA2E}">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网络安全技术发展方向</a:t>
          </a:r>
        </a:p>
      </dgm:t>
    </dgm:pt>
    <dgm:pt modelId="{2DEF12E6-6606-43BE-8FC6-948E28A9B12E}" type="parTrans" cxnId="{B2003CE3-C577-4B6F-BBC8-DE63BE8D44E4}">
      <dgm:prSet custT="1"/>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EBB637AE-9F97-40AD-A66C-65CF127A3167}" type="sibTrans" cxnId="{B2003CE3-C577-4B6F-BBC8-DE63BE8D44E4}">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170ED890-2A4D-4EBA-8E45-B2C2031ACD65}">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信息、信息安全、网络安全</a:t>
          </a:r>
        </a:p>
      </dgm:t>
    </dgm:pt>
    <dgm:pt modelId="{BA3DA9DF-8917-4BD0-A17F-E49549FFAC44}" type="parTrans" cxnId="{49164BC4-3A59-4123-8580-5E83E97D9AB2}">
      <dgm:prSet/>
      <dgm:spPr/>
      <dgm:t>
        <a:bodyPr/>
        <a:lstStyle/>
        <a:p>
          <a:endParaRPr lang="zh-CN" altLang="en-US"/>
        </a:p>
      </dgm:t>
    </dgm:pt>
    <dgm:pt modelId="{836BF074-1B35-4DC2-91B9-5E86D5B4F975}" type="sibTrans" cxnId="{49164BC4-3A59-4123-8580-5E83E97D9AB2}">
      <dgm:prSet/>
      <dgm:spPr/>
      <dgm:t>
        <a:bodyPr/>
        <a:lstStyle/>
        <a:p>
          <a:endParaRPr lang="zh-CN" altLang="en-US"/>
        </a:p>
      </dgm:t>
    </dgm:pt>
    <dgm:pt modelId="{6B8EFD82-E36D-4F83-B3A3-A3DF597015DC}">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脆弱性、安全威胁、安全攻击</a:t>
          </a:r>
        </a:p>
      </dgm:t>
    </dgm:pt>
    <dgm:pt modelId="{9B07A8EC-B43F-4180-8D90-8D149D0A611A}" type="parTrans" cxnId="{26E410A3-3A83-4160-BF40-EBF46CF861C5}">
      <dgm:prSet/>
      <dgm:spPr/>
      <dgm:t>
        <a:bodyPr/>
        <a:lstStyle/>
        <a:p>
          <a:endParaRPr lang="zh-CN" altLang="en-US"/>
        </a:p>
      </dgm:t>
    </dgm:pt>
    <dgm:pt modelId="{193C2A95-CFD5-4F9E-A70E-6265FD366615}" type="sibTrans" cxnId="{26E410A3-3A83-4160-BF40-EBF46CF861C5}">
      <dgm:prSet/>
      <dgm:spPr/>
      <dgm:t>
        <a:bodyPr/>
        <a:lstStyle/>
        <a:p>
          <a:endParaRPr lang="zh-CN" altLang="en-US"/>
        </a:p>
      </dgm:t>
    </dgm:pt>
    <dgm:pt modelId="{16A58FAC-FDC4-4650-ACEF-FE42ADC80099}">
      <dgm:prSet phldrT="[文本]" custT="1"/>
      <dgm:spPr/>
      <dgm:t>
        <a:bodyPr/>
        <a:lstStyle/>
        <a:p>
          <a:r>
            <a:rPr lang="en-US" altLang="zh-CN" sz="2400" dirty="0">
              <a:solidFill>
                <a:schemeClr val="tx2"/>
              </a:solidFill>
              <a:latin typeface="微软雅黑" panose="020B0503020204020204" pitchFamily="34" charset="-122"/>
              <a:ea typeface="微软雅黑" panose="020B0503020204020204" pitchFamily="34" charset="-122"/>
            </a:rPr>
            <a:t>OSI</a:t>
          </a:r>
          <a:r>
            <a:rPr lang="zh-CN" altLang="en-US" sz="2400" dirty="0">
              <a:solidFill>
                <a:schemeClr val="tx2"/>
              </a:solidFill>
              <a:latin typeface="微软雅黑" panose="020B0503020204020204" pitchFamily="34" charset="-122"/>
              <a:ea typeface="微软雅黑" panose="020B0503020204020204" pitchFamily="34" charset="-122"/>
            </a:rPr>
            <a:t>基础模型</a:t>
          </a:r>
        </a:p>
      </dgm:t>
    </dgm:pt>
    <dgm:pt modelId="{2B620015-B13E-42F9-9EE1-EF3894369B1E}" type="parTrans" cxnId="{8110F574-DCDA-4559-AB3D-4669BCC8E5D7}">
      <dgm:prSet/>
      <dgm:spPr/>
      <dgm:t>
        <a:bodyPr/>
        <a:lstStyle/>
        <a:p>
          <a:endParaRPr lang="zh-CN" altLang="en-US"/>
        </a:p>
      </dgm:t>
    </dgm:pt>
    <dgm:pt modelId="{C144ED7C-5B48-4E1F-94A2-BC6DD7B7605C}" type="sibTrans" cxnId="{8110F574-DCDA-4559-AB3D-4669BCC8E5D7}">
      <dgm:prSet/>
      <dgm:spPr/>
      <dgm:t>
        <a:bodyPr/>
        <a:lstStyle/>
        <a:p>
          <a:endParaRPr lang="zh-CN" altLang="en-US"/>
        </a:p>
      </dgm:t>
    </dgm:pt>
    <dgm:pt modelId="{1964BC22-BB8A-4AF9-9AE4-1EEB88419D64}">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安全服务与安全机制</a:t>
          </a:r>
        </a:p>
      </dgm:t>
    </dgm:pt>
    <dgm:pt modelId="{81663805-AE3F-4198-80BB-116F811710D2}" type="parTrans" cxnId="{2A57F331-9E46-470F-9B31-D4C2467951A4}">
      <dgm:prSet/>
      <dgm:spPr/>
      <dgm:t>
        <a:bodyPr/>
        <a:lstStyle/>
        <a:p>
          <a:endParaRPr lang="zh-CN" altLang="en-US"/>
        </a:p>
      </dgm:t>
    </dgm:pt>
    <dgm:pt modelId="{BD5AA731-C417-478E-BD57-4AD41DC36883}" type="sibTrans" cxnId="{2A57F331-9E46-470F-9B31-D4C2467951A4}">
      <dgm:prSet/>
      <dgm:spPr/>
      <dgm:t>
        <a:bodyPr/>
        <a:lstStyle/>
        <a:p>
          <a:endParaRPr lang="zh-CN" altLang="en-US"/>
        </a:p>
      </dgm:t>
    </dgm:pt>
    <dgm:pt modelId="{3DCD8267-F334-4E69-AF35-3C34E3839ABC}">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安全服务的分层部署与实现</a:t>
          </a:r>
        </a:p>
      </dgm:t>
    </dgm:pt>
    <dgm:pt modelId="{3A9C1538-D67A-49FA-B75C-7EB8B80AC1DA}" type="parTrans" cxnId="{F2CD609F-4344-458B-9576-EA5E46873554}">
      <dgm:prSet/>
      <dgm:spPr/>
      <dgm:t>
        <a:bodyPr/>
        <a:lstStyle/>
        <a:p>
          <a:endParaRPr lang="zh-CN" altLang="en-US"/>
        </a:p>
      </dgm:t>
    </dgm:pt>
    <dgm:pt modelId="{72B9EC9B-0144-48C9-B0F6-1F6DCF20B9C9}" type="sibTrans" cxnId="{F2CD609F-4344-458B-9576-EA5E46873554}">
      <dgm:prSet/>
      <dgm:spPr/>
      <dgm:t>
        <a:bodyPr/>
        <a:lstStyle/>
        <a:p>
          <a:endParaRPr lang="zh-CN" altLang="en-US"/>
        </a:p>
      </dgm:t>
    </dgm:pt>
    <dgm:pt modelId="{0B03FD1F-E157-498D-A69E-84CDD0AFAD7F}" type="pres">
      <dgm:prSet presAssocID="{028B0E92-1D87-4040-ADE6-2A442212E0FE}" presName="Name0" presStyleCnt="0">
        <dgm:presLayoutVars>
          <dgm:chPref val="1"/>
          <dgm:dir/>
          <dgm:animOne val="branch"/>
          <dgm:animLvl val="lvl"/>
          <dgm:resizeHandles val="exact"/>
        </dgm:presLayoutVars>
      </dgm:prSet>
      <dgm:spPr/>
    </dgm:pt>
    <dgm:pt modelId="{EE400DA8-3103-4F38-B961-17AEC998A7AA}" type="pres">
      <dgm:prSet presAssocID="{54200549-041D-4EF8-B356-A20793026B3E}" presName="root1" presStyleCnt="0"/>
      <dgm:spPr/>
    </dgm:pt>
    <dgm:pt modelId="{A3A5678B-4EFB-4B1C-A3AC-A431A26DE164}" type="pres">
      <dgm:prSet presAssocID="{54200549-041D-4EF8-B356-A20793026B3E}" presName="LevelOneTextNode" presStyleLbl="node0" presStyleIdx="0" presStyleCnt="1" custLinFactNeighborX="-14310">
        <dgm:presLayoutVars>
          <dgm:chPref val="3"/>
        </dgm:presLayoutVars>
      </dgm:prSet>
      <dgm:spPr/>
    </dgm:pt>
    <dgm:pt modelId="{4CB511C3-15CE-4299-A10E-6BB14F19D027}" type="pres">
      <dgm:prSet presAssocID="{54200549-041D-4EF8-B356-A20793026B3E}" presName="level2hierChild" presStyleCnt="0"/>
      <dgm:spPr/>
    </dgm:pt>
    <dgm:pt modelId="{537283D6-B701-461A-BEC7-D82B70987856}" type="pres">
      <dgm:prSet presAssocID="{92F43696-3B31-4FE0-8A28-2C5627245360}" presName="conn2-1" presStyleLbl="parChTrans1D2" presStyleIdx="0" presStyleCnt="4"/>
      <dgm:spPr/>
    </dgm:pt>
    <dgm:pt modelId="{44133131-C2E5-4960-AC56-34F969AD8467}" type="pres">
      <dgm:prSet presAssocID="{92F43696-3B31-4FE0-8A28-2C5627245360}" presName="connTx" presStyleLbl="parChTrans1D2" presStyleIdx="0" presStyleCnt="4"/>
      <dgm:spPr/>
    </dgm:pt>
    <dgm:pt modelId="{005EF584-D8DC-472C-A144-2B41ABB07BD8}" type="pres">
      <dgm:prSet presAssocID="{B59E2D95-3486-41C9-BA78-E2D6E66F4FE4}" presName="root2" presStyleCnt="0"/>
      <dgm:spPr/>
    </dgm:pt>
    <dgm:pt modelId="{ED8CEDFF-4550-4576-B491-DB74864C0494}" type="pres">
      <dgm:prSet presAssocID="{B59E2D95-3486-41C9-BA78-E2D6E66F4FE4}" presName="LevelTwoTextNode" presStyleLbl="node2" presStyleIdx="0" presStyleCnt="4" custScaleX="197196">
        <dgm:presLayoutVars>
          <dgm:chPref val="3"/>
        </dgm:presLayoutVars>
      </dgm:prSet>
      <dgm:spPr/>
    </dgm:pt>
    <dgm:pt modelId="{9B2D4AEE-134A-4D21-AD06-05063E4D380F}" type="pres">
      <dgm:prSet presAssocID="{B59E2D95-3486-41C9-BA78-E2D6E66F4FE4}" presName="level3hierChild" presStyleCnt="0"/>
      <dgm:spPr/>
    </dgm:pt>
    <dgm:pt modelId="{4FC13BA9-EF9B-4507-8C79-4E0146BB313C}" type="pres">
      <dgm:prSet presAssocID="{BA3DA9DF-8917-4BD0-A17F-E49549FFAC44}" presName="conn2-1" presStyleLbl="parChTrans1D3" presStyleIdx="0" presStyleCnt="5"/>
      <dgm:spPr/>
    </dgm:pt>
    <dgm:pt modelId="{E113AC7F-357A-4F49-B5AC-6A833FD517BF}" type="pres">
      <dgm:prSet presAssocID="{BA3DA9DF-8917-4BD0-A17F-E49549FFAC44}" presName="connTx" presStyleLbl="parChTrans1D3" presStyleIdx="0" presStyleCnt="5"/>
      <dgm:spPr/>
    </dgm:pt>
    <dgm:pt modelId="{2FFF438D-F1C5-4C23-BBE8-F7AF983150D8}" type="pres">
      <dgm:prSet presAssocID="{170ED890-2A4D-4EBA-8E45-B2C2031ACD65}" presName="root2" presStyleCnt="0"/>
      <dgm:spPr/>
    </dgm:pt>
    <dgm:pt modelId="{360B46CD-8E46-4802-9582-B057565A37E1}" type="pres">
      <dgm:prSet presAssocID="{170ED890-2A4D-4EBA-8E45-B2C2031ACD65}" presName="LevelTwoTextNode" presStyleLbl="node3" presStyleIdx="0" presStyleCnt="5" custScaleX="251714">
        <dgm:presLayoutVars>
          <dgm:chPref val="3"/>
        </dgm:presLayoutVars>
      </dgm:prSet>
      <dgm:spPr/>
    </dgm:pt>
    <dgm:pt modelId="{979FC9FE-81D3-4ECF-9C7D-AE6D8482433F}" type="pres">
      <dgm:prSet presAssocID="{170ED890-2A4D-4EBA-8E45-B2C2031ACD65}" presName="level3hierChild" presStyleCnt="0"/>
      <dgm:spPr/>
    </dgm:pt>
    <dgm:pt modelId="{4E477F1F-0055-4F19-8CDF-BF9CA07DD7E8}" type="pres">
      <dgm:prSet presAssocID="{9B07A8EC-B43F-4180-8D90-8D149D0A611A}" presName="conn2-1" presStyleLbl="parChTrans1D3" presStyleIdx="1" presStyleCnt="5"/>
      <dgm:spPr/>
    </dgm:pt>
    <dgm:pt modelId="{52B76C2C-DC6D-45B8-89B9-B77BEED6B307}" type="pres">
      <dgm:prSet presAssocID="{9B07A8EC-B43F-4180-8D90-8D149D0A611A}" presName="connTx" presStyleLbl="parChTrans1D3" presStyleIdx="1" presStyleCnt="5"/>
      <dgm:spPr/>
    </dgm:pt>
    <dgm:pt modelId="{921270F7-D6C7-436F-99F1-A20D6A95D5A0}" type="pres">
      <dgm:prSet presAssocID="{6B8EFD82-E36D-4F83-B3A3-A3DF597015DC}" presName="root2" presStyleCnt="0"/>
      <dgm:spPr/>
    </dgm:pt>
    <dgm:pt modelId="{FFB1A1CA-20AD-4964-955C-834A2398324D}" type="pres">
      <dgm:prSet presAssocID="{6B8EFD82-E36D-4F83-B3A3-A3DF597015DC}" presName="LevelTwoTextNode" presStyleLbl="node3" presStyleIdx="1" presStyleCnt="5" custScaleX="251714">
        <dgm:presLayoutVars>
          <dgm:chPref val="3"/>
        </dgm:presLayoutVars>
      </dgm:prSet>
      <dgm:spPr/>
    </dgm:pt>
    <dgm:pt modelId="{EB996D38-1CB9-4BD9-B8EC-67FEC13CCFD3}" type="pres">
      <dgm:prSet presAssocID="{6B8EFD82-E36D-4F83-B3A3-A3DF597015DC}" presName="level3hierChild" presStyleCnt="0"/>
      <dgm:spPr/>
    </dgm:pt>
    <dgm:pt modelId="{2C229D13-930C-41F4-992E-F910218CEF4E}" type="pres">
      <dgm:prSet presAssocID="{E3FCECDE-A420-4B6E-9EB4-D212A68A7B66}" presName="conn2-1" presStyleLbl="parChTrans1D2" presStyleIdx="1" presStyleCnt="4"/>
      <dgm:spPr/>
    </dgm:pt>
    <dgm:pt modelId="{A7AE9497-6F33-4648-9731-1376E51AD6A8}" type="pres">
      <dgm:prSet presAssocID="{E3FCECDE-A420-4B6E-9EB4-D212A68A7B66}" presName="connTx" presStyleLbl="parChTrans1D2" presStyleIdx="1" presStyleCnt="4"/>
      <dgm:spPr/>
    </dgm:pt>
    <dgm:pt modelId="{94B6EB5E-1AD9-4AAD-A6DE-3F0979C967A7}" type="pres">
      <dgm:prSet presAssocID="{006FBE81-C09C-44BB-BF5B-39D7A27FE006}" presName="root2" presStyleCnt="0"/>
      <dgm:spPr/>
    </dgm:pt>
    <dgm:pt modelId="{423FCD6B-EB99-4412-AA09-B7E186342864}" type="pres">
      <dgm:prSet presAssocID="{006FBE81-C09C-44BB-BF5B-39D7A27FE006}" presName="LevelTwoTextNode" presStyleLbl="node2" presStyleIdx="1" presStyleCnt="4" custScaleX="197196">
        <dgm:presLayoutVars>
          <dgm:chPref val="3"/>
        </dgm:presLayoutVars>
      </dgm:prSet>
      <dgm:spPr/>
    </dgm:pt>
    <dgm:pt modelId="{D54486A7-A50B-48C9-B0B3-892C5DF00F9D}" type="pres">
      <dgm:prSet presAssocID="{006FBE81-C09C-44BB-BF5B-39D7A27FE006}" presName="level3hierChild" presStyleCnt="0"/>
      <dgm:spPr/>
    </dgm:pt>
    <dgm:pt modelId="{6D1FC96A-3071-430F-A7A9-61AE366E3357}" type="pres">
      <dgm:prSet presAssocID="{2B620015-B13E-42F9-9EE1-EF3894369B1E}" presName="conn2-1" presStyleLbl="parChTrans1D3" presStyleIdx="2" presStyleCnt="5"/>
      <dgm:spPr/>
    </dgm:pt>
    <dgm:pt modelId="{71AD13F1-0D28-451A-A5DA-60D45D909F42}" type="pres">
      <dgm:prSet presAssocID="{2B620015-B13E-42F9-9EE1-EF3894369B1E}" presName="connTx" presStyleLbl="parChTrans1D3" presStyleIdx="2" presStyleCnt="5"/>
      <dgm:spPr/>
    </dgm:pt>
    <dgm:pt modelId="{DA193852-473F-4957-99B7-5AEBF3708BF1}" type="pres">
      <dgm:prSet presAssocID="{16A58FAC-FDC4-4650-ACEF-FE42ADC80099}" presName="root2" presStyleCnt="0"/>
      <dgm:spPr/>
    </dgm:pt>
    <dgm:pt modelId="{887D9A31-D1FF-4944-A019-C2B6339C5C76}" type="pres">
      <dgm:prSet presAssocID="{16A58FAC-FDC4-4650-ACEF-FE42ADC80099}" presName="LevelTwoTextNode" presStyleLbl="node3" presStyleIdx="2" presStyleCnt="5" custScaleX="251714">
        <dgm:presLayoutVars>
          <dgm:chPref val="3"/>
        </dgm:presLayoutVars>
      </dgm:prSet>
      <dgm:spPr/>
    </dgm:pt>
    <dgm:pt modelId="{41721472-86D0-4DEA-9545-4860D8C0B0AE}" type="pres">
      <dgm:prSet presAssocID="{16A58FAC-FDC4-4650-ACEF-FE42ADC80099}" presName="level3hierChild" presStyleCnt="0"/>
      <dgm:spPr/>
    </dgm:pt>
    <dgm:pt modelId="{A865EDDF-6417-4396-A651-A4CE3D1F2E08}" type="pres">
      <dgm:prSet presAssocID="{81663805-AE3F-4198-80BB-116F811710D2}" presName="conn2-1" presStyleLbl="parChTrans1D3" presStyleIdx="3" presStyleCnt="5"/>
      <dgm:spPr/>
    </dgm:pt>
    <dgm:pt modelId="{D570B7D8-56B9-4588-AAE7-D67CB9895748}" type="pres">
      <dgm:prSet presAssocID="{81663805-AE3F-4198-80BB-116F811710D2}" presName="connTx" presStyleLbl="parChTrans1D3" presStyleIdx="3" presStyleCnt="5"/>
      <dgm:spPr/>
    </dgm:pt>
    <dgm:pt modelId="{DCA74FD8-51CB-4C6A-9F60-A7A1D03D5ABB}" type="pres">
      <dgm:prSet presAssocID="{1964BC22-BB8A-4AF9-9AE4-1EEB88419D64}" presName="root2" presStyleCnt="0"/>
      <dgm:spPr/>
    </dgm:pt>
    <dgm:pt modelId="{8774BC31-28FF-4196-A7A9-DC0C99B7FC9C}" type="pres">
      <dgm:prSet presAssocID="{1964BC22-BB8A-4AF9-9AE4-1EEB88419D64}" presName="LevelTwoTextNode" presStyleLbl="node3" presStyleIdx="3" presStyleCnt="5" custScaleX="251714">
        <dgm:presLayoutVars>
          <dgm:chPref val="3"/>
        </dgm:presLayoutVars>
      </dgm:prSet>
      <dgm:spPr/>
    </dgm:pt>
    <dgm:pt modelId="{A558A9F4-04EE-483F-8584-06CE45DFFF29}" type="pres">
      <dgm:prSet presAssocID="{1964BC22-BB8A-4AF9-9AE4-1EEB88419D64}" presName="level3hierChild" presStyleCnt="0"/>
      <dgm:spPr/>
    </dgm:pt>
    <dgm:pt modelId="{C8C968F5-F0F2-44D1-BCC1-B0BAC1FD6FCD}" type="pres">
      <dgm:prSet presAssocID="{3A9C1538-D67A-49FA-B75C-7EB8B80AC1DA}" presName="conn2-1" presStyleLbl="parChTrans1D3" presStyleIdx="4" presStyleCnt="5"/>
      <dgm:spPr/>
    </dgm:pt>
    <dgm:pt modelId="{8B65F42C-4D62-4902-B3FE-604290C47636}" type="pres">
      <dgm:prSet presAssocID="{3A9C1538-D67A-49FA-B75C-7EB8B80AC1DA}" presName="connTx" presStyleLbl="parChTrans1D3" presStyleIdx="4" presStyleCnt="5"/>
      <dgm:spPr/>
    </dgm:pt>
    <dgm:pt modelId="{04B34529-3F75-4CB1-872F-2E50D0BA7E9A}" type="pres">
      <dgm:prSet presAssocID="{3DCD8267-F334-4E69-AF35-3C34E3839ABC}" presName="root2" presStyleCnt="0"/>
      <dgm:spPr/>
    </dgm:pt>
    <dgm:pt modelId="{70279A61-4283-41E0-A42C-5DB3A64723C2}" type="pres">
      <dgm:prSet presAssocID="{3DCD8267-F334-4E69-AF35-3C34E3839ABC}" presName="LevelTwoTextNode" presStyleLbl="node3" presStyleIdx="4" presStyleCnt="5" custScaleX="251714">
        <dgm:presLayoutVars>
          <dgm:chPref val="3"/>
        </dgm:presLayoutVars>
      </dgm:prSet>
      <dgm:spPr/>
    </dgm:pt>
    <dgm:pt modelId="{5F32887C-0E5D-463F-9067-E6A57E17A8F5}" type="pres">
      <dgm:prSet presAssocID="{3DCD8267-F334-4E69-AF35-3C34E3839ABC}" presName="level3hierChild" presStyleCnt="0"/>
      <dgm:spPr/>
    </dgm:pt>
    <dgm:pt modelId="{67EDFCB1-63B4-42B4-8211-D83FF4CA7384}" type="pres">
      <dgm:prSet presAssocID="{B5AD8DA6-8CEC-4CC5-846B-E4D263FDD207}" presName="conn2-1" presStyleLbl="parChTrans1D2" presStyleIdx="2" presStyleCnt="4"/>
      <dgm:spPr/>
    </dgm:pt>
    <dgm:pt modelId="{05D20394-8DCB-4573-B27E-BB5869C0C460}" type="pres">
      <dgm:prSet presAssocID="{B5AD8DA6-8CEC-4CC5-846B-E4D263FDD207}" presName="connTx" presStyleLbl="parChTrans1D2" presStyleIdx="2" presStyleCnt="4"/>
      <dgm:spPr/>
    </dgm:pt>
    <dgm:pt modelId="{11C22887-E288-4BDF-A6EE-E680A6B6B30C}" type="pres">
      <dgm:prSet presAssocID="{BD6CC629-7896-4B8F-9C80-91745D0DA500}" presName="root2" presStyleCnt="0"/>
      <dgm:spPr/>
    </dgm:pt>
    <dgm:pt modelId="{1668E249-FE4A-4B67-822A-0CF514F91BE0}" type="pres">
      <dgm:prSet presAssocID="{BD6CC629-7896-4B8F-9C80-91745D0DA500}" presName="LevelTwoTextNode" presStyleLbl="node2" presStyleIdx="2" presStyleCnt="4" custScaleX="197196">
        <dgm:presLayoutVars>
          <dgm:chPref val="3"/>
        </dgm:presLayoutVars>
      </dgm:prSet>
      <dgm:spPr/>
    </dgm:pt>
    <dgm:pt modelId="{5E5484EC-DB99-4A51-8A89-47616BB31351}" type="pres">
      <dgm:prSet presAssocID="{BD6CC629-7896-4B8F-9C80-91745D0DA500}" presName="level3hierChild" presStyleCnt="0"/>
      <dgm:spPr/>
    </dgm:pt>
    <dgm:pt modelId="{5E088F1D-DD91-48F7-820F-F83617E6A897}" type="pres">
      <dgm:prSet presAssocID="{2DEF12E6-6606-43BE-8FC6-948E28A9B12E}" presName="conn2-1" presStyleLbl="parChTrans1D2" presStyleIdx="3" presStyleCnt="4"/>
      <dgm:spPr/>
    </dgm:pt>
    <dgm:pt modelId="{DD3D1AF8-C1C9-472D-AB74-152C793CF8DE}" type="pres">
      <dgm:prSet presAssocID="{2DEF12E6-6606-43BE-8FC6-948E28A9B12E}" presName="connTx" presStyleLbl="parChTrans1D2" presStyleIdx="3" presStyleCnt="4"/>
      <dgm:spPr/>
    </dgm:pt>
    <dgm:pt modelId="{07190226-6B66-452F-8AA8-F4F1D3E0026E}" type="pres">
      <dgm:prSet presAssocID="{D831EA39-F5A6-459E-B709-7607E388BA2E}" presName="root2" presStyleCnt="0"/>
      <dgm:spPr/>
    </dgm:pt>
    <dgm:pt modelId="{01FB7EFB-E817-4415-822F-2EDD69DED46C}" type="pres">
      <dgm:prSet presAssocID="{D831EA39-F5A6-459E-B709-7607E388BA2E}" presName="LevelTwoTextNode" presStyleLbl="node2" presStyleIdx="3" presStyleCnt="4" custScaleX="197196">
        <dgm:presLayoutVars>
          <dgm:chPref val="3"/>
        </dgm:presLayoutVars>
      </dgm:prSet>
      <dgm:spPr/>
    </dgm:pt>
    <dgm:pt modelId="{90ACEEC0-29A5-48E3-9950-5E329BE81E66}" type="pres">
      <dgm:prSet presAssocID="{D831EA39-F5A6-459E-B709-7607E388BA2E}" presName="level3hierChild" presStyleCnt="0"/>
      <dgm:spPr/>
    </dgm:pt>
  </dgm:ptLst>
  <dgm:cxnLst>
    <dgm:cxn modelId="{F11F5D03-2EEC-4A5C-B984-927A85C687D5}" type="presOf" srcId="{92F43696-3B31-4FE0-8A28-2C5627245360}" destId="{44133131-C2E5-4960-AC56-34F969AD8467}" srcOrd="1" destOrd="0" presId="urn:microsoft.com/office/officeart/2008/layout/HorizontalMultiLevelHierarchy"/>
    <dgm:cxn modelId="{50EF9307-7A6B-4D98-96AD-E9617A597C5E}" type="presOf" srcId="{BA3DA9DF-8917-4BD0-A17F-E49549FFAC44}" destId="{E113AC7F-357A-4F49-B5AC-6A833FD517BF}" srcOrd="1" destOrd="0" presId="urn:microsoft.com/office/officeart/2008/layout/HorizontalMultiLevelHierarchy"/>
    <dgm:cxn modelId="{6670FB09-1A8A-4337-8EA6-D54F5DE1B9AA}" type="presOf" srcId="{9B07A8EC-B43F-4180-8D90-8D149D0A611A}" destId="{52B76C2C-DC6D-45B8-89B9-B77BEED6B307}" srcOrd="1" destOrd="0" presId="urn:microsoft.com/office/officeart/2008/layout/HorizontalMultiLevelHierarchy"/>
    <dgm:cxn modelId="{91C81912-C3B8-4925-9F61-2C6AD5750510}" type="presOf" srcId="{9B07A8EC-B43F-4180-8D90-8D149D0A611A}" destId="{4E477F1F-0055-4F19-8CDF-BF9CA07DD7E8}" srcOrd="0" destOrd="0" presId="urn:microsoft.com/office/officeart/2008/layout/HorizontalMultiLevelHierarchy"/>
    <dgm:cxn modelId="{BCFC0017-F48A-4E18-8872-413CA99E409C}" type="presOf" srcId="{3A9C1538-D67A-49FA-B75C-7EB8B80AC1DA}" destId="{8B65F42C-4D62-4902-B3FE-604290C47636}" srcOrd="1" destOrd="0" presId="urn:microsoft.com/office/officeart/2008/layout/HorizontalMultiLevelHierarchy"/>
    <dgm:cxn modelId="{E40FF117-95A3-4546-9210-596B65BA11C5}" type="presOf" srcId="{B5AD8DA6-8CEC-4CC5-846B-E4D263FDD207}" destId="{67EDFCB1-63B4-42B4-8211-D83FF4CA7384}" srcOrd="0" destOrd="0" presId="urn:microsoft.com/office/officeart/2008/layout/HorizontalMultiLevelHierarchy"/>
    <dgm:cxn modelId="{48C2B01B-ECEE-4998-82E9-38C43351B752}" type="presOf" srcId="{1964BC22-BB8A-4AF9-9AE4-1EEB88419D64}" destId="{8774BC31-28FF-4196-A7A9-DC0C99B7FC9C}" srcOrd="0" destOrd="0" presId="urn:microsoft.com/office/officeart/2008/layout/HorizontalMultiLevelHierarchy"/>
    <dgm:cxn modelId="{7A232321-A83D-40EB-A86F-A8A09FF3FEF5}" type="presOf" srcId="{54200549-041D-4EF8-B356-A20793026B3E}" destId="{A3A5678B-4EFB-4B1C-A3AC-A431A26DE164}" srcOrd="0" destOrd="0" presId="urn:microsoft.com/office/officeart/2008/layout/HorizontalMultiLevelHierarchy"/>
    <dgm:cxn modelId="{3D4E8B29-E616-4B9E-9D8A-FE1BB1B54A78}" type="presOf" srcId="{2B620015-B13E-42F9-9EE1-EF3894369B1E}" destId="{71AD13F1-0D28-451A-A5DA-60D45D909F42}" srcOrd="1" destOrd="0" presId="urn:microsoft.com/office/officeart/2008/layout/HorizontalMultiLevelHierarchy"/>
    <dgm:cxn modelId="{38042E2F-7D3E-47F2-BB86-7BF9077FE90B}" type="presOf" srcId="{BA3DA9DF-8917-4BD0-A17F-E49549FFAC44}" destId="{4FC13BA9-EF9B-4507-8C79-4E0146BB313C}" srcOrd="0" destOrd="0" presId="urn:microsoft.com/office/officeart/2008/layout/HorizontalMultiLevelHierarchy"/>
    <dgm:cxn modelId="{DC737F2F-0824-4A8E-9A9B-582DB5575BF1}" type="presOf" srcId="{B5AD8DA6-8CEC-4CC5-846B-E4D263FDD207}" destId="{05D20394-8DCB-4573-B27E-BB5869C0C460}" srcOrd="1" destOrd="0" presId="urn:microsoft.com/office/officeart/2008/layout/HorizontalMultiLevelHierarchy"/>
    <dgm:cxn modelId="{2A57F331-9E46-470F-9B31-D4C2467951A4}" srcId="{006FBE81-C09C-44BB-BF5B-39D7A27FE006}" destId="{1964BC22-BB8A-4AF9-9AE4-1EEB88419D64}" srcOrd="1" destOrd="0" parTransId="{81663805-AE3F-4198-80BB-116F811710D2}" sibTransId="{BD5AA731-C417-478E-BD57-4AD41DC36883}"/>
    <dgm:cxn modelId="{1E1AC035-4C38-4E62-8973-76809F4EE4B8}" type="presOf" srcId="{E3FCECDE-A420-4B6E-9EB4-D212A68A7B66}" destId="{A7AE9497-6F33-4648-9731-1376E51AD6A8}" srcOrd="1" destOrd="0" presId="urn:microsoft.com/office/officeart/2008/layout/HorizontalMultiLevelHierarchy"/>
    <dgm:cxn modelId="{2C824736-0BD3-41C2-95DA-34B17B8E767F}" srcId="{028B0E92-1D87-4040-ADE6-2A442212E0FE}" destId="{54200549-041D-4EF8-B356-A20793026B3E}" srcOrd="0" destOrd="0" parTransId="{A418C1B4-38CB-4DE1-959A-A7F633885E6B}" sibTransId="{B2D4A2B7-CB12-469F-A459-130B7C090917}"/>
    <dgm:cxn modelId="{0800D639-382C-45CC-B4A7-0D9558B0E09E}" type="presOf" srcId="{6B8EFD82-E36D-4F83-B3A3-A3DF597015DC}" destId="{FFB1A1CA-20AD-4964-955C-834A2398324D}" srcOrd="0" destOrd="0" presId="urn:microsoft.com/office/officeart/2008/layout/HorizontalMultiLevelHierarchy"/>
    <dgm:cxn modelId="{49360263-1062-4A94-9904-ECFDE1EEF36E}" type="presOf" srcId="{2B620015-B13E-42F9-9EE1-EF3894369B1E}" destId="{6D1FC96A-3071-430F-A7A9-61AE366E3357}" srcOrd="0" destOrd="0" presId="urn:microsoft.com/office/officeart/2008/layout/HorizontalMultiLevelHierarchy"/>
    <dgm:cxn modelId="{57B57343-CBE6-4B0D-B837-A4E0624E7E69}" type="presOf" srcId="{2DEF12E6-6606-43BE-8FC6-948E28A9B12E}" destId="{5E088F1D-DD91-48F7-820F-F83617E6A897}" srcOrd="0" destOrd="0" presId="urn:microsoft.com/office/officeart/2008/layout/HorizontalMultiLevelHierarchy"/>
    <dgm:cxn modelId="{1E51C869-7255-44DB-9B73-269CBC7D48B2}" type="presOf" srcId="{92F43696-3B31-4FE0-8A28-2C5627245360}" destId="{537283D6-B701-461A-BEC7-D82B70987856}" srcOrd="0" destOrd="0" presId="urn:microsoft.com/office/officeart/2008/layout/HorizontalMultiLevelHierarchy"/>
    <dgm:cxn modelId="{1BB53052-6CFE-4608-A60E-48299003F45F}" srcId="{54200549-041D-4EF8-B356-A20793026B3E}" destId="{B59E2D95-3486-41C9-BA78-E2D6E66F4FE4}" srcOrd="0" destOrd="0" parTransId="{92F43696-3B31-4FE0-8A28-2C5627245360}" sibTransId="{DDB39AD2-6907-4BCE-A9C0-1B7047F6B092}"/>
    <dgm:cxn modelId="{DC307652-4817-4CEE-934D-4DA0FAEA5B3A}" type="presOf" srcId="{170ED890-2A4D-4EBA-8E45-B2C2031ACD65}" destId="{360B46CD-8E46-4802-9582-B057565A37E1}" srcOrd="0" destOrd="0" presId="urn:microsoft.com/office/officeart/2008/layout/HorizontalMultiLevelHierarchy"/>
    <dgm:cxn modelId="{8110F574-DCDA-4559-AB3D-4669BCC8E5D7}" srcId="{006FBE81-C09C-44BB-BF5B-39D7A27FE006}" destId="{16A58FAC-FDC4-4650-ACEF-FE42ADC80099}" srcOrd="0" destOrd="0" parTransId="{2B620015-B13E-42F9-9EE1-EF3894369B1E}" sibTransId="{C144ED7C-5B48-4E1F-94A2-BC6DD7B7605C}"/>
    <dgm:cxn modelId="{DF27D08B-0F67-4C71-AAB1-1EC4B845A525}" type="presOf" srcId="{D831EA39-F5A6-459E-B709-7607E388BA2E}" destId="{01FB7EFB-E817-4415-822F-2EDD69DED46C}" srcOrd="0" destOrd="0" presId="urn:microsoft.com/office/officeart/2008/layout/HorizontalMultiLevelHierarchy"/>
    <dgm:cxn modelId="{70F1458C-90C0-40A1-8A16-597A6848B827}" srcId="{54200549-041D-4EF8-B356-A20793026B3E}" destId="{BD6CC629-7896-4B8F-9C80-91745D0DA500}" srcOrd="2" destOrd="0" parTransId="{B5AD8DA6-8CEC-4CC5-846B-E4D263FDD207}" sibTransId="{48663FB3-1478-4547-9DFA-1372A0A36E5E}"/>
    <dgm:cxn modelId="{09120B90-F4F7-4919-9D2A-F8318CF8F0DF}" type="presOf" srcId="{81663805-AE3F-4198-80BB-116F811710D2}" destId="{A865EDDF-6417-4396-A651-A4CE3D1F2E08}" srcOrd="0" destOrd="0" presId="urn:microsoft.com/office/officeart/2008/layout/HorizontalMultiLevelHierarchy"/>
    <dgm:cxn modelId="{A6D56A91-F5C6-4FD4-85C6-76AE005E447D}" type="presOf" srcId="{006FBE81-C09C-44BB-BF5B-39D7A27FE006}" destId="{423FCD6B-EB99-4412-AA09-B7E186342864}" srcOrd="0" destOrd="0" presId="urn:microsoft.com/office/officeart/2008/layout/HorizontalMultiLevelHierarchy"/>
    <dgm:cxn modelId="{F2CD609F-4344-458B-9576-EA5E46873554}" srcId="{006FBE81-C09C-44BB-BF5B-39D7A27FE006}" destId="{3DCD8267-F334-4E69-AF35-3C34E3839ABC}" srcOrd="2" destOrd="0" parTransId="{3A9C1538-D67A-49FA-B75C-7EB8B80AC1DA}" sibTransId="{72B9EC9B-0144-48C9-B0F6-1F6DCF20B9C9}"/>
    <dgm:cxn modelId="{463ED3A2-0AD8-4522-A522-416F63C3D5DB}" type="presOf" srcId="{B59E2D95-3486-41C9-BA78-E2D6E66F4FE4}" destId="{ED8CEDFF-4550-4576-B491-DB74864C0494}" srcOrd="0" destOrd="0" presId="urn:microsoft.com/office/officeart/2008/layout/HorizontalMultiLevelHierarchy"/>
    <dgm:cxn modelId="{26E410A3-3A83-4160-BF40-EBF46CF861C5}" srcId="{B59E2D95-3486-41C9-BA78-E2D6E66F4FE4}" destId="{6B8EFD82-E36D-4F83-B3A3-A3DF597015DC}" srcOrd="1" destOrd="0" parTransId="{9B07A8EC-B43F-4180-8D90-8D149D0A611A}" sibTransId="{193C2A95-CFD5-4F9E-A70E-6265FD366615}"/>
    <dgm:cxn modelId="{1E19BCAA-CBB7-4C2A-ADBE-44D74816F551}" type="presOf" srcId="{3DCD8267-F334-4E69-AF35-3C34E3839ABC}" destId="{70279A61-4283-41E0-A42C-5DB3A64723C2}" srcOrd="0" destOrd="0" presId="urn:microsoft.com/office/officeart/2008/layout/HorizontalMultiLevelHierarchy"/>
    <dgm:cxn modelId="{3F677AB1-449F-4702-9A73-875FCAD8FE9F}" type="presOf" srcId="{81663805-AE3F-4198-80BB-116F811710D2}" destId="{D570B7D8-56B9-4588-AAE7-D67CB9895748}" srcOrd="1" destOrd="0" presId="urn:microsoft.com/office/officeart/2008/layout/HorizontalMultiLevelHierarchy"/>
    <dgm:cxn modelId="{738147C0-9A86-4814-B7A1-679D4447DAE8}" type="presOf" srcId="{3A9C1538-D67A-49FA-B75C-7EB8B80AC1DA}" destId="{C8C968F5-F0F2-44D1-BCC1-B0BAC1FD6FCD}" srcOrd="0" destOrd="0" presId="urn:microsoft.com/office/officeart/2008/layout/HorizontalMultiLevelHierarchy"/>
    <dgm:cxn modelId="{6EED76C1-9C45-42AE-B225-E0861D72DED0}" type="presOf" srcId="{028B0E92-1D87-4040-ADE6-2A442212E0FE}" destId="{0B03FD1F-E157-498D-A69E-84CDD0AFAD7F}" srcOrd="0" destOrd="0" presId="urn:microsoft.com/office/officeart/2008/layout/HorizontalMultiLevelHierarchy"/>
    <dgm:cxn modelId="{49164BC4-3A59-4123-8580-5E83E97D9AB2}" srcId="{B59E2D95-3486-41C9-BA78-E2D6E66F4FE4}" destId="{170ED890-2A4D-4EBA-8E45-B2C2031ACD65}" srcOrd="0" destOrd="0" parTransId="{BA3DA9DF-8917-4BD0-A17F-E49549FFAC44}" sibTransId="{836BF074-1B35-4DC2-91B9-5E86D5B4F975}"/>
    <dgm:cxn modelId="{E419F7D2-9FDC-46ED-BB0F-62C9FF409670}" type="presOf" srcId="{BD6CC629-7896-4B8F-9C80-91745D0DA500}" destId="{1668E249-FE4A-4B67-822A-0CF514F91BE0}" srcOrd="0" destOrd="0" presId="urn:microsoft.com/office/officeart/2008/layout/HorizontalMultiLevelHierarchy"/>
    <dgm:cxn modelId="{B4A690D5-F711-4535-A775-17273B1DFB50}" type="presOf" srcId="{16A58FAC-FDC4-4650-ACEF-FE42ADC80099}" destId="{887D9A31-D1FF-4944-A019-C2B6339C5C76}" srcOrd="0" destOrd="0" presId="urn:microsoft.com/office/officeart/2008/layout/HorizontalMultiLevelHierarchy"/>
    <dgm:cxn modelId="{75E7B8D7-650B-4A12-B7DA-E188E3A8E9C1}" type="presOf" srcId="{2DEF12E6-6606-43BE-8FC6-948E28A9B12E}" destId="{DD3D1AF8-C1C9-472D-AB74-152C793CF8DE}" srcOrd="1" destOrd="0" presId="urn:microsoft.com/office/officeart/2008/layout/HorizontalMultiLevelHierarchy"/>
    <dgm:cxn modelId="{B2003CE3-C577-4B6F-BBC8-DE63BE8D44E4}" srcId="{54200549-041D-4EF8-B356-A20793026B3E}" destId="{D831EA39-F5A6-459E-B709-7607E388BA2E}" srcOrd="3" destOrd="0" parTransId="{2DEF12E6-6606-43BE-8FC6-948E28A9B12E}" sibTransId="{EBB637AE-9F97-40AD-A66C-65CF127A3167}"/>
    <dgm:cxn modelId="{B56677F6-4DC8-4344-844A-0616E40635FC}" type="presOf" srcId="{E3FCECDE-A420-4B6E-9EB4-D212A68A7B66}" destId="{2C229D13-930C-41F4-992E-F910218CEF4E}" srcOrd="0" destOrd="0" presId="urn:microsoft.com/office/officeart/2008/layout/HorizontalMultiLevelHierarchy"/>
    <dgm:cxn modelId="{5A86CBF8-C050-429B-8A95-423C9670D61D}" srcId="{54200549-041D-4EF8-B356-A20793026B3E}" destId="{006FBE81-C09C-44BB-BF5B-39D7A27FE006}" srcOrd="1" destOrd="0" parTransId="{E3FCECDE-A420-4B6E-9EB4-D212A68A7B66}" sibTransId="{C12DEA0D-9D83-4E26-AA3B-7F4F4D9B9D5D}"/>
    <dgm:cxn modelId="{AC173A03-DF54-4537-A78B-C3D5CEC1498B}" type="presParOf" srcId="{0B03FD1F-E157-498D-A69E-84CDD0AFAD7F}" destId="{EE400DA8-3103-4F38-B961-17AEC998A7AA}" srcOrd="0" destOrd="0" presId="urn:microsoft.com/office/officeart/2008/layout/HorizontalMultiLevelHierarchy"/>
    <dgm:cxn modelId="{3F9722AD-D4AB-4D22-9DA2-BF5DB44C4D28}" type="presParOf" srcId="{EE400DA8-3103-4F38-B961-17AEC998A7AA}" destId="{A3A5678B-4EFB-4B1C-A3AC-A431A26DE164}" srcOrd="0" destOrd="0" presId="urn:microsoft.com/office/officeart/2008/layout/HorizontalMultiLevelHierarchy"/>
    <dgm:cxn modelId="{A4AF0241-E2CE-4CE8-A63A-5AA964859838}" type="presParOf" srcId="{EE400DA8-3103-4F38-B961-17AEC998A7AA}" destId="{4CB511C3-15CE-4299-A10E-6BB14F19D027}" srcOrd="1" destOrd="0" presId="urn:microsoft.com/office/officeart/2008/layout/HorizontalMultiLevelHierarchy"/>
    <dgm:cxn modelId="{673D69B5-B291-4E1F-9D3F-ACFA2F14BF49}" type="presParOf" srcId="{4CB511C3-15CE-4299-A10E-6BB14F19D027}" destId="{537283D6-B701-461A-BEC7-D82B70987856}" srcOrd="0" destOrd="0" presId="urn:microsoft.com/office/officeart/2008/layout/HorizontalMultiLevelHierarchy"/>
    <dgm:cxn modelId="{442A24D1-CA20-4F13-9111-5CD0A38EE18A}" type="presParOf" srcId="{537283D6-B701-461A-BEC7-D82B70987856}" destId="{44133131-C2E5-4960-AC56-34F969AD8467}" srcOrd="0" destOrd="0" presId="urn:microsoft.com/office/officeart/2008/layout/HorizontalMultiLevelHierarchy"/>
    <dgm:cxn modelId="{91D53CF6-87EC-4B98-B28F-29919D51764F}" type="presParOf" srcId="{4CB511C3-15CE-4299-A10E-6BB14F19D027}" destId="{005EF584-D8DC-472C-A144-2B41ABB07BD8}" srcOrd="1" destOrd="0" presId="urn:microsoft.com/office/officeart/2008/layout/HorizontalMultiLevelHierarchy"/>
    <dgm:cxn modelId="{F402DDF2-AF66-4620-8618-804FDB005637}" type="presParOf" srcId="{005EF584-D8DC-472C-A144-2B41ABB07BD8}" destId="{ED8CEDFF-4550-4576-B491-DB74864C0494}" srcOrd="0" destOrd="0" presId="urn:microsoft.com/office/officeart/2008/layout/HorizontalMultiLevelHierarchy"/>
    <dgm:cxn modelId="{C4C07975-DAEB-448E-AE7D-A31BFA775A4D}" type="presParOf" srcId="{005EF584-D8DC-472C-A144-2B41ABB07BD8}" destId="{9B2D4AEE-134A-4D21-AD06-05063E4D380F}" srcOrd="1" destOrd="0" presId="urn:microsoft.com/office/officeart/2008/layout/HorizontalMultiLevelHierarchy"/>
    <dgm:cxn modelId="{13F79FC1-417E-4B3A-9049-B1BE1FFF405C}" type="presParOf" srcId="{9B2D4AEE-134A-4D21-AD06-05063E4D380F}" destId="{4FC13BA9-EF9B-4507-8C79-4E0146BB313C}" srcOrd="0" destOrd="0" presId="urn:microsoft.com/office/officeart/2008/layout/HorizontalMultiLevelHierarchy"/>
    <dgm:cxn modelId="{8946B254-8D56-45D1-9CB3-50A0BD025C2F}" type="presParOf" srcId="{4FC13BA9-EF9B-4507-8C79-4E0146BB313C}" destId="{E113AC7F-357A-4F49-B5AC-6A833FD517BF}" srcOrd="0" destOrd="0" presId="urn:microsoft.com/office/officeart/2008/layout/HorizontalMultiLevelHierarchy"/>
    <dgm:cxn modelId="{BB5ED2D4-7476-4260-A117-041D9514D413}" type="presParOf" srcId="{9B2D4AEE-134A-4D21-AD06-05063E4D380F}" destId="{2FFF438D-F1C5-4C23-BBE8-F7AF983150D8}" srcOrd="1" destOrd="0" presId="urn:microsoft.com/office/officeart/2008/layout/HorizontalMultiLevelHierarchy"/>
    <dgm:cxn modelId="{3FDC3D4C-90EF-4B5D-943E-AA23BDEDC993}" type="presParOf" srcId="{2FFF438D-F1C5-4C23-BBE8-F7AF983150D8}" destId="{360B46CD-8E46-4802-9582-B057565A37E1}" srcOrd="0" destOrd="0" presId="urn:microsoft.com/office/officeart/2008/layout/HorizontalMultiLevelHierarchy"/>
    <dgm:cxn modelId="{78CC4C59-D8E0-4EF2-A25C-44C163208AE6}" type="presParOf" srcId="{2FFF438D-F1C5-4C23-BBE8-F7AF983150D8}" destId="{979FC9FE-81D3-4ECF-9C7D-AE6D8482433F}" srcOrd="1" destOrd="0" presId="urn:microsoft.com/office/officeart/2008/layout/HorizontalMultiLevelHierarchy"/>
    <dgm:cxn modelId="{3F82EF66-5E03-45A8-8D74-3BA09A6066A5}" type="presParOf" srcId="{9B2D4AEE-134A-4D21-AD06-05063E4D380F}" destId="{4E477F1F-0055-4F19-8CDF-BF9CA07DD7E8}" srcOrd="2" destOrd="0" presId="urn:microsoft.com/office/officeart/2008/layout/HorizontalMultiLevelHierarchy"/>
    <dgm:cxn modelId="{7DD2A13A-E38C-4395-A571-F1B362FB8E44}" type="presParOf" srcId="{4E477F1F-0055-4F19-8CDF-BF9CA07DD7E8}" destId="{52B76C2C-DC6D-45B8-89B9-B77BEED6B307}" srcOrd="0" destOrd="0" presId="urn:microsoft.com/office/officeart/2008/layout/HorizontalMultiLevelHierarchy"/>
    <dgm:cxn modelId="{53B3C2EE-3E1F-4E74-B0A3-49684E86E1E2}" type="presParOf" srcId="{9B2D4AEE-134A-4D21-AD06-05063E4D380F}" destId="{921270F7-D6C7-436F-99F1-A20D6A95D5A0}" srcOrd="3" destOrd="0" presId="urn:microsoft.com/office/officeart/2008/layout/HorizontalMultiLevelHierarchy"/>
    <dgm:cxn modelId="{C7066AF8-94F5-4D68-8C11-88E60C2A0E2A}" type="presParOf" srcId="{921270F7-D6C7-436F-99F1-A20D6A95D5A0}" destId="{FFB1A1CA-20AD-4964-955C-834A2398324D}" srcOrd="0" destOrd="0" presId="urn:microsoft.com/office/officeart/2008/layout/HorizontalMultiLevelHierarchy"/>
    <dgm:cxn modelId="{B0C8BED2-01AA-482E-9AFE-0EF524E3D801}" type="presParOf" srcId="{921270F7-D6C7-436F-99F1-A20D6A95D5A0}" destId="{EB996D38-1CB9-4BD9-B8EC-67FEC13CCFD3}" srcOrd="1" destOrd="0" presId="urn:microsoft.com/office/officeart/2008/layout/HorizontalMultiLevelHierarchy"/>
    <dgm:cxn modelId="{C5C41CEA-9C58-46A2-BF98-42F3FA07A4B2}" type="presParOf" srcId="{4CB511C3-15CE-4299-A10E-6BB14F19D027}" destId="{2C229D13-930C-41F4-992E-F910218CEF4E}" srcOrd="2" destOrd="0" presId="urn:microsoft.com/office/officeart/2008/layout/HorizontalMultiLevelHierarchy"/>
    <dgm:cxn modelId="{308B48D5-E2B3-4887-A4A3-0FA3751CDFF6}" type="presParOf" srcId="{2C229D13-930C-41F4-992E-F910218CEF4E}" destId="{A7AE9497-6F33-4648-9731-1376E51AD6A8}" srcOrd="0" destOrd="0" presId="urn:microsoft.com/office/officeart/2008/layout/HorizontalMultiLevelHierarchy"/>
    <dgm:cxn modelId="{A83A7B5A-CC07-41F9-998F-2A7385BFD663}" type="presParOf" srcId="{4CB511C3-15CE-4299-A10E-6BB14F19D027}" destId="{94B6EB5E-1AD9-4AAD-A6DE-3F0979C967A7}" srcOrd="3" destOrd="0" presId="urn:microsoft.com/office/officeart/2008/layout/HorizontalMultiLevelHierarchy"/>
    <dgm:cxn modelId="{07F01F5A-958A-48EC-BF30-94F093DBF54D}" type="presParOf" srcId="{94B6EB5E-1AD9-4AAD-A6DE-3F0979C967A7}" destId="{423FCD6B-EB99-4412-AA09-B7E186342864}" srcOrd="0" destOrd="0" presId="urn:microsoft.com/office/officeart/2008/layout/HorizontalMultiLevelHierarchy"/>
    <dgm:cxn modelId="{34F8CB37-976F-426A-A264-CD0D5435C959}" type="presParOf" srcId="{94B6EB5E-1AD9-4AAD-A6DE-3F0979C967A7}" destId="{D54486A7-A50B-48C9-B0B3-892C5DF00F9D}" srcOrd="1" destOrd="0" presId="urn:microsoft.com/office/officeart/2008/layout/HorizontalMultiLevelHierarchy"/>
    <dgm:cxn modelId="{F8D4FAAC-B894-4CC0-A1D5-EEECF7B7B5EC}" type="presParOf" srcId="{D54486A7-A50B-48C9-B0B3-892C5DF00F9D}" destId="{6D1FC96A-3071-430F-A7A9-61AE366E3357}" srcOrd="0" destOrd="0" presId="urn:microsoft.com/office/officeart/2008/layout/HorizontalMultiLevelHierarchy"/>
    <dgm:cxn modelId="{7D463470-3462-4AEB-A05D-67ECC378C3D7}" type="presParOf" srcId="{6D1FC96A-3071-430F-A7A9-61AE366E3357}" destId="{71AD13F1-0D28-451A-A5DA-60D45D909F42}" srcOrd="0" destOrd="0" presId="urn:microsoft.com/office/officeart/2008/layout/HorizontalMultiLevelHierarchy"/>
    <dgm:cxn modelId="{968B5B11-3D4A-4DBD-B8C5-643AAADFB301}" type="presParOf" srcId="{D54486A7-A50B-48C9-B0B3-892C5DF00F9D}" destId="{DA193852-473F-4957-99B7-5AEBF3708BF1}" srcOrd="1" destOrd="0" presId="urn:microsoft.com/office/officeart/2008/layout/HorizontalMultiLevelHierarchy"/>
    <dgm:cxn modelId="{C138629E-90F8-4B6D-AB06-5601CE991C38}" type="presParOf" srcId="{DA193852-473F-4957-99B7-5AEBF3708BF1}" destId="{887D9A31-D1FF-4944-A019-C2B6339C5C76}" srcOrd="0" destOrd="0" presId="urn:microsoft.com/office/officeart/2008/layout/HorizontalMultiLevelHierarchy"/>
    <dgm:cxn modelId="{8446DFB5-C2C6-4390-B0FC-888FF74FFFF0}" type="presParOf" srcId="{DA193852-473F-4957-99B7-5AEBF3708BF1}" destId="{41721472-86D0-4DEA-9545-4860D8C0B0AE}" srcOrd="1" destOrd="0" presId="urn:microsoft.com/office/officeart/2008/layout/HorizontalMultiLevelHierarchy"/>
    <dgm:cxn modelId="{03984D48-8B43-4ABD-B847-FFFEC99F6133}" type="presParOf" srcId="{D54486A7-A50B-48C9-B0B3-892C5DF00F9D}" destId="{A865EDDF-6417-4396-A651-A4CE3D1F2E08}" srcOrd="2" destOrd="0" presId="urn:microsoft.com/office/officeart/2008/layout/HorizontalMultiLevelHierarchy"/>
    <dgm:cxn modelId="{B9931901-809F-46E9-A07B-E5FE0976C7FA}" type="presParOf" srcId="{A865EDDF-6417-4396-A651-A4CE3D1F2E08}" destId="{D570B7D8-56B9-4588-AAE7-D67CB9895748}" srcOrd="0" destOrd="0" presId="urn:microsoft.com/office/officeart/2008/layout/HorizontalMultiLevelHierarchy"/>
    <dgm:cxn modelId="{C78C04B0-8875-43B0-B141-7D2B64A37126}" type="presParOf" srcId="{D54486A7-A50B-48C9-B0B3-892C5DF00F9D}" destId="{DCA74FD8-51CB-4C6A-9F60-A7A1D03D5ABB}" srcOrd="3" destOrd="0" presId="urn:microsoft.com/office/officeart/2008/layout/HorizontalMultiLevelHierarchy"/>
    <dgm:cxn modelId="{676121AF-0490-4CBD-9C90-0031CC90B861}" type="presParOf" srcId="{DCA74FD8-51CB-4C6A-9F60-A7A1D03D5ABB}" destId="{8774BC31-28FF-4196-A7A9-DC0C99B7FC9C}" srcOrd="0" destOrd="0" presId="urn:microsoft.com/office/officeart/2008/layout/HorizontalMultiLevelHierarchy"/>
    <dgm:cxn modelId="{9838AF2C-96E8-4D4B-A2EC-0D0B239F29CC}" type="presParOf" srcId="{DCA74FD8-51CB-4C6A-9F60-A7A1D03D5ABB}" destId="{A558A9F4-04EE-483F-8584-06CE45DFFF29}" srcOrd="1" destOrd="0" presId="urn:microsoft.com/office/officeart/2008/layout/HorizontalMultiLevelHierarchy"/>
    <dgm:cxn modelId="{CFE155CF-51B9-4833-B3C2-A2E10AAB7953}" type="presParOf" srcId="{D54486A7-A50B-48C9-B0B3-892C5DF00F9D}" destId="{C8C968F5-F0F2-44D1-BCC1-B0BAC1FD6FCD}" srcOrd="4" destOrd="0" presId="urn:microsoft.com/office/officeart/2008/layout/HorizontalMultiLevelHierarchy"/>
    <dgm:cxn modelId="{FEB3030C-E0E9-4266-858E-7CF1F64F48C1}" type="presParOf" srcId="{C8C968F5-F0F2-44D1-BCC1-B0BAC1FD6FCD}" destId="{8B65F42C-4D62-4902-B3FE-604290C47636}" srcOrd="0" destOrd="0" presId="urn:microsoft.com/office/officeart/2008/layout/HorizontalMultiLevelHierarchy"/>
    <dgm:cxn modelId="{C3C49A8A-BA89-40B3-9807-852EB79AAE56}" type="presParOf" srcId="{D54486A7-A50B-48C9-B0B3-892C5DF00F9D}" destId="{04B34529-3F75-4CB1-872F-2E50D0BA7E9A}" srcOrd="5" destOrd="0" presId="urn:microsoft.com/office/officeart/2008/layout/HorizontalMultiLevelHierarchy"/>
    <dgm:cxn modelId="{FE81B73E-33FB-43C1-8D88-3BCC8AA95F0A}" type="presParOf" srcId="{04B34529-3F75-4CB1-872F-2E50D0BA7E9A}" destId="{70279A61-4283-41E0-A42C-5DB3A64723C2}" srcOrd="0" destOrd="0" presId="urn:microsoft.com/office/officeart/2008/layout/HorizontalMultiLevelHierarchy"/>
    <dgm:cxn modelId="{69D977C5-73B1-46F6-9DEB-CFC60D8FE2CA}" type="presParOf" srcId="{04B34529-3F75-4CB1-872F-2E50D0BA7E9A}" destId="{5F32887C-0E5D-463F-9067-E6A57E17A8F5}" srcOrd="1" destOrd="0" presId="urn:microsoft.com/office/officeart/2008/layout/HorizontalMultiLevelHierarchy"/>
    <dgm:cxn modelId="{DFBB611C-577A-472A-9DCA-D4B2F9DE697E}" type="presParOf" srcId="{4CB511C3-15CE-4299-A10E-6BB14F19D027}" destId="{67EDFCB1-63B4-42B4-8211-D83FF4CA7384}" srcOrd="4" destOrd="0" presId="urn:microsoft.com/office/officeart/2008/layout/HorizontalMultiLevelHierarchy"/>
    <dgm:cxn modelId="{7715BB03-BB6C-4282-A0B0-FB536BF164B9}" type="presParOf" srcId="{67EDFCB1-63B4-42B4-8211-D83FF4CA7384}" destId="{05D20394-8DCB-4573-B27E-BB5869C0C460}" srcOrd="0" destOrd="0" presId="urn:microsoft.com/office/officeart/2008/layout/HorizontalMultiLevelHierarchy"/>
    <dgm:cxn modelId="{E920840D-4563-4F0E-BE52-B51FE90C73C9}" type="presParOf" srcId="{4CB511C3-15CE-4299-A10E-6BB14F19D027}" destId="{11C22887-E288-4BDF-A6EE-E680A6B6B30C}" srcOrd="5" destOrd="0" presId="urn:microsoft.com/office/officeart/2008/layout/HorizontalMultiLevelHierarchy"/>
    <dgm:cxn modelId="{9F72B45F-002B-412D-B68C-88D4DA186146}" type="presParOf" srcId="{11C22887-E288-4BDF-A6EE-E680A6B6B30C}" destId="{1668E249-FE4A-4B67-822A-0CF514F91BE0}" srcOrd="0" destOrd="0" presId="urn:microsoft.com/office/officeart/2008/layout/HorizontalMultiLevelHierarchy"/>
    <dgm:cxn modelId="{463B08F5-D263-4481-BB2E-7D983519AED2}" type="presParOf" srcId="{11C22887-E288-4BDF-A6EE-E680A6B6B30C}" destId="{5E5484EC-DB99-4A51-8A89-47616BB31351}" srcOrd="1" destOrd="0" presId="urn:microsoft.com/office/officeart/2008/layout/HorizontalMultiLevelHierarchy"/>
    <dgm:cxn modelId="{87ECCE07-7195-4C0F-BE29-B986DD8617F7}" type="presParOf" srcId="{4CB511C3-15CE-4299-A10E-6BB14F19D027}" destId="{5E088F1D-DD91-48F7-820F-F83617E6A897}" srcOrd="6" destOrd="0" presId="urn:microsoft.com/office/officeart/2008/layout/HorizontalMultiLevelHierarchy"/>
    <dgm:cxn modelId="{BE6AD0B2-E7CC-4361-BE52-31341FEA24DF}" type="presParOf" srcId="{5E088F1D-DD91-48F7-820F-F83617E6A897}" destId="{DD3D1AF8-C1C9-472D-AB74-152C793CF8DE}" srcOrd="0" destOrd="0" presId="urn:microsoft.com/office/officeart/2008/layout/HorizontalMultiLevelHierarchy"/>
    <dgm:cxn modelId="{8FB214A2-7DDE-4046-B224-8D9770F2F9A7}" type="presParOf" srcId="{4CB511C3-15CE-4299-A10E-6BB14F19D027}" destId="{07190226-6B66-452F-8AA8-F4F1D3E0026E}" srcOrd="7" destOrd="0" presId="urn:microsoft.com/office/officeart/2008/layout/HorizontalMultiLevelHierarchy"/>
    <dgm:cxn modelId="{00824609-F1FE-472B-8A31-F2CF07C22AD9}" type="presParOf" srcId="{07190226-6B66-452F-8AA8-F4F1D3E0026E}" destId="{01FB7EFB-E817-4415-822F-2EDD69DED46C}" srcOrd="0" destOrd="0" presId="urn:microsoft.com/office/officeart/2008/layout/HorizontalMultiLevelHierarchy"/>
    <dgm:cxn modelId="{F9AB6623-F960-426A-8CEA-84014C921279}" type="presParOf" srcId="{07190226-6B66-452F-8AA8-F4F1D3E0026E}" destId="{90ACEEC0-29A5-48E3-9950-5E329BE81E6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938EF4-3C46-449F-9DD8-2BDCA2147E5B}" type="doc">
      <dgm:prSet loTypeId="urn:microsoft.com/office/officeart/2005/8/layout/orgChart1" loCatId="hierarchy" qsTypeId="urn:microsoft.com/office/officeart/2005/8/quickstyle/simple3" qsCatId="simple" csTypeId="urn:microsoft.com/office/officeart/2005/8/colors/colorful4" csCatId="colorful" phldr="1"/>
      <dgm:spPr/>
      <dgm:t>
        <a:bodyPr/>
        <a:lstStyle/>
        <a:p>
          <a:endParaRPr lang="zh-CN" altLang="en-US"/>
        </a:p>
      </dgm:t>
    </dgm:pt>
    <dgm:pt modelId="{37B1BCC1-A4D5-4EBF-BD34-DF8D76D454DB}">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安全服务</a:t>
          </a:r>
        </a:p>
      </dgm:t>
    </dgm:pt>
    <dgm:pt modelId="{AC82CAFD-F8FB-4797-BA23-5BE3698DD1DB}" type="parTrans" cxnId="{43EAA82B-D1AE-47CF-A016-EBD18D304525}">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D9069DC6-E7BC-405C-8BC6-DC0A7943D953}" type="sibTrans" cxnId="{43EAA82B-D1AE-47CF-A016-EBD18D304525}">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3B6D1DA8-E42E-4158-A600-2A4F97BC6083}">
      <dgm:prSet phldrT="[文本]" custT="1"/>
      <dgm:spPr/>
      <dgm:t>
        <a:bodyPr/>
        <a:lstStyle/>
        <a:p>
          <a:r>
            <a:rPr lang="zh-CN" altLang="en-US" sz="2000" dirty="0">
              <a:solidFill>
                <a:schemeClr val="tx2"/>
              </a:solidFill>
              <a:latin typeface="微软雅黑" panose="020B0503020204020204" pitchFamily="34" charset="-122"/>
              <a:ea typeface="微软雅黑" panose="020B0503020204020204" pitchFamily="34" charset="-122"/>
            </a:rPr>
            <a:t>认证服务</a:t>
          </a:r>
        </a:p>
      </dgm:t>
    </dgm:pt>
    <dgm:pt modelId="{EE07C415-3432-4F88-A0C8-FCBB5660F749}" type="parTrans" cxnId="{2A161517-5E10-4F42-A36D-192D85F9F894}">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931DC816-A3A3-4B45-9E57-FDE4222CD068}" type="sibTrans" cxnId="{2A161517-5E10-4F42-A36D-192D85F9F894}">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BF11D9A6-13DF-4FF6-A5D9-68178B12B5C9}">
      <dgm:prSet phldrT="[文本]" custT="1"/>
      <dgm:spPr/>
      <dgm:t>
        <a:bodyPr/>
        <a:lstStyle/>
        <a:p>
          <a:r>
            <a:rPr lang="zh-CN" altLang="en-US" sz="2000" dirty="0">
              <a:solidFill>
                <a:schemeClr val="tx2"/>
              </a:solidFill>
              <a:latin typeface="微软雅黑" panose="020B0503020204020204" pitchFamily="34" charset="-122"/>
              <a:ea typeface="微软雅黑" panose="020B0503020204020204" pitchFamily="34" charset="-122"/>
            </a:rPr>
            <a:t>访问控制服务</a:t>
          </a:r>
        </a:p>
      </dgm:t>
    </dgm:pt>
    <dgm:pt modelId="{C324129A-A8FD-43F9-9092-80DEEA5F27B1}" type="parTrans" cxnId="{AAC66610-277E-455A-9A69-313C5DB57089}">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C8F9066C-813E-4CEB-9343-A3A18B9D5083}" type="sibTrans" cxnId="{AAC66610-277E-455A-9A69-313C5DB57089}">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F00BD1A1-CD9C-4CA1-9FA5-EBE4694FB389}">
      <dgm:prSet phldrT="[文本]" custT="1"/>
      <dgm:spPr/>
      <dgm:t>
        <a:bodyPr/>
        <a:lstStyle/>
        <a:p>
          <a:r>
            <a:rPr lang="zh-CN" altLang="en-US" sz="2000" dirty="0">
              <a:solidFill>
                <a:schemeClr val="tx2"/>
              </a:solidFill>
              <a:latin typeface="微软雅黑" panose="020B0503020204020204" pitchFamily="34" charset="-122"/>
              <a:ea typeface="微软雅黑" panose="020B0503020204020204" pitchFamily="34" charset="-122"/>
            </a:rPr>
            <a:t>不可否认服务</a:t>
          </a:r>
        </a:p>
      </dgm:t>
    </dgm:pt>
    <dgm:pt modelId="{C2286517-B47F-4C44-87CB-35DD6EB54B1B}" type="parTrans" cxnId="{4ACC2C7F-E43D-4A2F-AC9B-73454BFD559A}">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2FF46667-5BE7-4990-B687-791182F66B62}" type="sibTrans" cxnId="{4ACC2C7F-E43D-4A2F-AC9B-73454BFD559A}">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CEBB1064-27D0-4073-B22B-A742CF978498}">
      <dgm:prSet phldrT="[文本]" custT="1"/>
      <dgm:spPr/>
      <dgm:t>
        <a:bodyPr/>
        <a:lstStyle/>
        <a:p>
          <a:r>
            <a:rPr lang="zh-CN" altLang="en-US" sz="2000" dirty="0">
              <a:solidFill>
                <a:schemeClr val="tx2"/>
              </a:solidFill>
              <a:latin typeface="微软雅黑" panose="020B0503020204020204" pitchFamily="34" charset="-122"/>
              <a:ea typeface="微软雅黑" panose="020B0503020204020204" pitchFamily="34" charset="-122"/>
            </a:rPr>
            <a:t>数据保密性服务</a:t>
          </a:r>
        </a:p>
      </dgm:t>
    </dgm:pt>
    <dgm:pt modelId="{89848822-9D81-42ED-A787-8D9047C0C742}" type="parTrans" cxnId="{0FC77130-A332-4141-9435-018002CD3EF0}">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40FE3423-DA5D-4FF3-B42D-0651026CD664}" type="sibTrans" cxnId="{0FC77130-A332-4141-9435-018002CD3EF0}">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FE55ED6C-FAA5-4E7B-9E29-5383E0D87B6C}">
      <dgm:prSet phldrT="[文本]" custT="1"/>
      <dgm:spPr/>
      <dgm:t>
        <a:bodyPr/>
        <a:lstStyle/>
        <a:p>
          <a:r>
            <a:rPr lang="zh-CN" altLang="en-US" sz="2000" dirty="0">
              <a:solidFill>
                <a:schemeClr val="tx2"/>
              </a:solidFill>
              <a:latin typeface="微软雅黑" panose="020B0503020204020204" pitchFamily="34" charset="-122"/>
              <a:ea typeface="微软雅黑" panose="020B0503020204020204" pitchFamily="34" charset="-122"/>
            </a:rPr>
            <a:t>数据完整性服务</a:t>
          </a:r>
        </a:p>
      </dgm:t>
    </dgm:pt>
    <dgm:pt modelId="{171051D0-68A1-4AFB-9EF3-A61034625DB1}" type="parTrans" cxnId="{E0AF0260-5DAA-458B-8380-8D52057D0911}">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D815A866-DD5E-4B05-9E26-81C3BB900108}" type="sibTrans" cxnId="{E0AF0260-5DAA-458B-8380-8D52057D0911}">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8A244FE0-4658-44E1-B08F-D6A96F9B6341}" type="pres">
      <dgm:prSet presAssocID="{2B938EF4-3C46-449F-9DD8-2BDCA2147E5B}" presName="hierChild1" presStyleCnt="0">
        <dgm:presLayoutVars>
          <dgm:orgChart val="1"/>
          <dgm:chPref val="1"/>
          <dgm:dir/>
          <dgm:animOne val="branch"/>
          <dgm:animLvl val="lvl"/>
          <dgm:resizeHandles/>
        </dgm:presLayoutVars>
      </dgm:prSet>
      <dgm:spPr/>
    </dgm:pt>
    <dgm:pt modelId="{FDEF5F98-F457-49AF-9662-CE12139BFDD6}" type="pres">
      <dgm:prSet presAssocID="{37B1BCC1-A4D5-4EBF-BD34-DF8D76D454DB}" presName="hierRoot1" presStyleCnt="0">
        <dgm:presLayoutVars>
          <dgm:hierBranch val="init"/>
        </dgm:presLayoutVars>
      </dgm:prSet>
      <dgm:spPr/>
    </dgm:pt>
    <dgm:pt modelId="{65C26762-E6A1-4FEF-B8A6-6978322C7160}" type="pres">
      <dgm:prSet presAssocID="{37B1BCC1-A4D5-4EBF-BD34-DF8D76D454DB}" presName="rootComposite1" presStyleCnt="0"/>
      <dgm:spPr/>
    </dgm:pt>
    <dgm:pt modelId="{4E3EABCC-249B-42DA-8227-1BD3CB322995}" type="pres">
      <dgm:prSet presAssocID="{37B1BCC1-A4D5-4EBF-BD34-DF8D76D454DB}" presName="rootText1" presStyleLbl="node0" presStyleIdx="0" presStyleCnt="1" custLinFactNeighborY="-28808">
        <dgm:presLayoutVars>
          <dgm:chPref val="3"/>
        </dgm:presLayoutVars>
      </dgm:prSet>
      <dgm:spPr/>
    </dgm:pt>
    <dgm:pt modelId="{F27ED52D-9443-4F0E-A46E-894C60CE209A}" type="pres">
      <dgm:prSet presAssocID="{37B1BCC1-A4D5-4EBF-BD34-DF8D76D454DB}" presName="rootConnector1" presStyleLbl="node1" presStyleIdx="0" presStyleCnt="0"/>
      <dgm:spPr/>
    </dgm:pt>
    <dgm:pt modelId="{78CDF865-61BE-4B14-81F6-66E5A04446C3}" type="pres">
      <dgm:prSet presAssocID="{37B1BCC1-A4D5-4EBF-BD34-DF8D76D454DB}" presName="hierChild2" presStyleCnt="0"/>
      <dgm:spPr/>
    </dgm:pt>
    <dgm:pt modelId="{64B2494D-0865-417A-8FC5-E166FBB44B9E}" type="pres">
      <dgm:prSet presAssocID="{EE07C415-3432-4F88-A0C8-FCBB5660F749}" presName="Name37" presStyleLbl="parChTrans1D2" presStyleIdx="0" presStyleCnt="5"/>
      <dgm:spPr/>
    </dgm:pt>
    <dgm:pt modelId="{9187B395-134C-412D-A156-A45A53305AC4}" type="pres">
      <dgm:prSet presAssocID="{3B6D1DA8-E42E-4158-A600-2A4F97BC6083}" presName="hierRoot2" presStyleCnt="0">
        <dgm:presLayoutVars>
          <dgm:hierBranch val="init"/>
        </dgm:presLayoutVars>
      </dgm:prSet>
      <dgm:spPr/>
    </dgm:pt>
    <dgm:pt modelId="{05482099-521C-41A8-9105-16765D01608E}" type="pres">
      <dgm:prSet presAssocID="{3B6D1DA8-E42E-4158-A600-2A4F97BC6083}" presName="rootComposite" presStyleCnt="0"/>
      <dgm:spPr/>
    </dgm:pt>
    <dgm:pt modelId="{8661C74D-49F2-4772-B425-093E4720F960}" type="pres">
      <dgm:prSet presAssocID="{3B6D1DA8-E42E-4158-A600-2A4F97BC6083}" presName="rootText" presStyleLbl="node2" presStyleIdx="0" presStyleCnt="5" custScaleX="113914" custLinFactNeighborY="8659">
        <dgm:presLayoutVars>
          <dgm:chPref val="3"/>
        </dgm:presLayoutVars>
      </dgm:prSet>
      <dgm:spPr/>
    </dgm:pt>
    <dgm:pt modelId="{43FE1148-7408-46B6-8165-92A58A207E8F}" type="pres">
      <dgm:prSet presAssocID="{3B6D1DA8-E42E-4158-A600-2A4F97BC6083}" presName="rootConnector" presStyleLbl="node2" presStyleIdx="0" presStyleCnt="5"/>
      <dgm:spPr/>
    </dgm:pt>
    <dgm:pt modelId="{542BF3F8-55E9-4971-8ED2-CB9255334592}" type="pres">
      <dgm:prSet presAssocID="{3B6D1DA8-E42E-4158-A600-2A4F97BC6083}" presName="hierChild4" presStyleCnt="0"/>
      <dgm:spPr/>
    </dgm:pt>
    <dgm:pt modelId="{BCB88870-CB27-4C18-98BE-4DC81462F74E}" type="pres">
      <dgm:prSet presAssocID="{3B6D1DA8-E42E-4158-A600-2A4F97BC6083}" presName="hierChild5" presStyleCnt="0"/>
      <dgm:spPr/>
    </dgm:pt>
    <dgm:pt modelId="{D78D972D-AFEC-4FCB-ABE1-4ADBDB3E0FA9}" type="pres">
      <dgm:prSet presAssocID="{C324129A-A8FD-43F9-9092-80DEEA5F27B1}" presName="Name37" presStyleLbl="parChTrans1D2" presStyleIdx="1" presStyleCnt="5"/>
      <dgm:spPr/>
    </dgm:pt>
    <dgm:pt modelId="{EACC5CF2-27B7-4B72-8A54-901584BC079C}" type="pres">
      <dgm:prSet presAssocID="{BF11D9A6-13DF-4FF6-A5D9-68178B12B5C9}" presName="hierRoot2" presStyleCnt="0">
        <dgm:presLayoutVars>
          <dgm:hierBranch val="init"/>
        </dgm:presLayoutVars>
      </dgm:prSet>
      <dgm:spPr/>
    </dgm:pt>
    <dgm:pt modelId="{C91FAC6B-50B2-4788-8D61-53C3837A8BB7}" type="pres">
      <dgm:prSet presAssocID="{BF11D9A6-13DF-4FF6-A5D9-68178B12B5C9}" presName="rootComposite" presStyleCnt="0"/>
      <dgm:spPr/>
    </dgm:pt>
    <dgm:pt modelId="{EC1C4D1F-5D97-4C58-A572-04FF7D8DF4AB}" type="pres">
      <dgm:prSet presAssocID="{BF11D9A6-13DF-4FF6-A5D9-68178B12B5C9}" presName="rootText" presStyleLbl="node2" presStyleIdx="1" presStyleCnt="5" custScaleX="113914" custLinFactNeighborY="8659">
        <dgm:presLayoutVars>
          <dgm:chPref val="3"/>
        </dgm:presLayoutVars>
      </dgm:prSet>
      <dgm:spPr/>
    </dgm:pt>
    <dgm:pt modelId="{8BF97B75-E70F-4F05-AB11-24884E1C75B3}" type="pres">
      <dgm:prSet presAssocID="{BF11D9A6-13DF-4FF6-A5D9-68178B12B5C9}" presName="rootConnector" presStyleLbl="node2" presStyleIdx="1" presStyleCnt="5"/>
      <dgm:spPr/>
    </dgm:pt>
    <dgm:pt modelId="{87CA3D49-B957-41B3-9CD8-20A5FFEEC435}" type="pres">
      <dgm:prSet presAssocID="{BF11D9A6-13DF-4FF6-A5D9-68178B12B5C9}" presName="hierChild4" presStyleCnt="0"/>
      <dgm:spPr/>
    </dgm:pt>
    <dgm:pt modelId="{F12292C0-B705-4013-869A-B942C0DE2479}" type="pres">
      <dgm:prSet presAssocID="{BF11D9A6-13DF-4FF6-A5D9-68178B12B5C9}" presName="hierChild5" presStyleCnt="0"/>
      <dgm:spPr/>
    </dgm:pt>
    <dgm:pt modelId="{DDF6D4F7-F70C-45B6-AA9F-FB2DFD7A1607}" type="pres">
      <dgm:prSet presAssocID="{89848822-9D81-42ED-A787-8D9047C0C742}" presName="Name37" presStyleLbl="parChTrans1D2" presStyleIdx="2" presStyleCnt="5"/>
      <dgm:spPr/>
    </dgm:pt>
    <dgm:pt modelId="{971A4B9F-221A-4D72-B0AB-F637B66AC124}" type="pres">
      <dgm:prSet presAssocID="{CEBB1064-27D0-4073-B22B-A742CF978498}" presName="hierRoot2" presStyleCnt="0">
        <dgm:presLayoutVars>
          <dgm:hierBranch val="init"/>
        </dgm:presLayoutVars>
      </dgm:prSet>
      <dgm:spPr/>
    </dgm:pt>
    <dgm:pt modelId="{5D754B74-409C-408F-8B52-6B90B5C6DD28}" type="pres">
      <dgm:prSet presAssocID="{CEBB1064-27D0-4073-B22B-A742CF978498}" presName="rootComposite" presStyleCnt="0"/>
      <dgm:spPr/>
    </dgm:pt>
    <dgm:pt modelId="{8E65A627-73F3-4F52-A7FE-218E13B9ED59}" type="pres">
      <dgm:prSet presAssocID="{CEBB1064-27D0-4073-B22B-A742CF978498}" presName="rootText" presStyleLbl="node2" presStyleIdx="2" presStyleCnt="5" custScaleX="113914" custLinFactNeighborY="8659">
        <dgm:presLayoutVars>
          <dgm:chPref val="3"/>
        </dgm:presLayoutVars>
      </dgm:prSet>
      <dgm:spPr/>
    </dgm:pt>
    <dgm:pt modelId="{0F06D033-E134-49C3-B846-00DA6D469EFE}" type="pres">
      <dgm:prSet presAssocID="{CEBB1064-27D0-4073-B22B-A742CF978498}" presName="rootConnector" presStyleLbl="node2" presStyleIdx="2" presStyleCnt="5"/>
      <dgm:spPr/>
    </dgm:pt>
    <dgm:pt modelId="{D5167BE6-C002-4435-B6CA-BB82CC3425FD}" type="pres">
      <dgm:prSet presAssocID="{CEBB1064-27D0-4073-B22B-A742CF978498}" presName="hierChild4" presStyleCnt="0"/>
      <dgm:spPr/>
    </dgm:pt>
    <dgm:pt modelId="{6CF58010-2013-4712-8879-4D52D43E11F8}" type="pres">
      <dgm:prSet presAssocID="{CEBB1064-27D0-4073-B22B-A742CF978498}" presName="hierChild5" presStyleCnt="0"/>
      <dgm:spPr/>
    </dgm:pt>
    <dgm:pt modelId="{69390E31-5147-4FE1-86AA-2CAD6C1F28E2}" type="pres">
      <dgm:prSet presAssocID="{171051D0-68A1-4AFB-9EF3-A61034625DB1}" presName="Name37" presStyleLbl="parChTrans1D2" presStyleIdx="3" presStyleCnt="5"/>
      <dgm:spPr/>
    </dgm:pt>
    <dgm:pt modelId="{7CD35411-0170-479E-B25B-1E4C5D31DCD0}" type="pres">
      <dgm:prSet presAssocID="{FE55ED6C-FAA5-4E7B-9E29-5383E0D87B6C}" presName="hierRoot2" presStyleCnt="0">
        <dgm:presLayoutVars>
          <dgm:hierBranch val="init"/>
        </dgm:presLayoutVars>
      </dgm:prSet>
      <dgm:spPr/>
    </dgm:pt>
    <dgm:pt modelId="{6FD11485-3160-4ACC-852A-5641B77D2DED}" type="pres">
      <dgm:prSet presAssocID="{FE55ED6C-FAA5-4E7B-9E29-5383E0D87B6C}" presName="rootComposite" presStyleCnt="0"/>
      <dgm:spPr/>
    </dgm:pt>
    <dgm:pt modelId="{2AF21D77-EB6F-4B8A-814B-071C9AB3057C}" type="pres">
      <dgm:prSet presAssocID="{FE55ED6C-FAA5-4E7B-9E29-5383E0D87B6C}" presName="rootText" presStyleLbl="node2" presStyleIdx="3" presStyleCnt="5" custScaleX="113914" custLinFactNeighborY="8659">
        <dgm:presLayoutVars>
          <dgm:chPref val="3"/>
        </dgm:presLayoutVars>
      </dgm:prSet>
      <dgm:spPr/>
    </dgm:pt>
    <dgm:pt modelId="{9862C7FF-7655-4AB6-85A1-87ABD9F79319}" type="pres">
      <dgm:prSet presAssocID="{FE55ED6C-FAA5-4E7B-9E29-5383E0D87B6C}" presName="rootConnector" presStyleLbl="node2" presStyleIdx="3" presStyleCnt="5"/>
      <dgm:spPr/>
    </dgm:pt>
    <dgm:pt modelId="{3B7D24C8-3BFD-4ABD-9E89-E9DFA7CED421}" type="pres">
      <dgm:prSet presAssocID="{FE55ED6C-FAA5-4E7B-9E29-5383E0D87B6C}" presName="hierChild4" presStyleCnt="0"/>
      <dgm:spPr/>
    </dgm:pt>
    <dgm:pt modelId="{26044271-F3BB-40AB-A0A7-1CE40CB0AE17}" type="pres">
      <dgm:prSet presAssocID="{FE55ED6C-FAA5-4E7B-9E29-5383E0D87B6C}" presName="hierChild5" presStyleCnt="0"/>
      <dgm:spPr/>
    </dgm:pt>
    <dgm:pt modelId="{9E627890-F8F6-461B-B1A8-2802F87AC2A8}" type="pres">
      <dgm:prSet presAssocID="{C2286517-B47F-4C44-87CB-35DD6EB54B1B}" presName="Name37" presStyleLbl="parChTrans1D2" presStyleIdx="4" presStyleCnt="5"/>
      <dgm:spPr/>
    </dgm:pt>
    <dgm:pt modelId="{CC7191C7-6651-4B68-81D0-D04945373027}" type="pres">
      <dgm:prSet presAssocID="{F00BD1A1-CD9C-4CA1-9FA5-EBE4694FB389}" presName="hierRoot2" presStyleCnt="0">
        <dgm:presLayoutVars>
          <dgm:hierBranch val="init"/>
        </dgm:presLayoutVars>
      </dgm:prSet>
      <dgm:spPr/>
    </dgm:pt>
    <dgm:pt modelId="{BDBB5148-6FAE-4BDF-8A80-46967B972942}" type="pres">
      <dgm:prSet presAssocID="{F00BD1A1-CD9C-4CA1-9FA5-EBE4694FB389}" presName="rootComposite" presStyleCnt="0"/>
      <dgm:spPr/>
    </dgm:pt>
    <dgm:pt modelId="{498FCF32-9763-4A58-8D44-E1C82112E36A}" type="pres">
      <dgm:prSet presAssocID="{F00BD1A1-CD9C-4CA1-9FA5-EBE4694FB389}" presName="rootText" presStyleLbl="node2" presStyleIdx="4" presStyleCnt="5" custScaleX="113914" custLinFactNeighborY="8659">
        <dgm:presLayoutVars>
          <dgm:chPref val="3"/>
        </dgm:presLayoutVars>
      </dgm:prSet>
      <dgm:spPr/>
    </dgm:pt>
    <dgm:pt modelId="{16FE94B2-0A2E-43E3-B011-049B26544329}" type="pres">
      <dgm:prSet presAssocID="{F00BD1A1-CD9C-4CA1-9FA5-EBE4694FB389}" presName="rootConnector" presStyleLbl="node2" presStyleIdx="4" presStyleCnt="5"/>
      <dgm:spPr/>
    </dgm:pt>
    <dgm:pt modelId="{880BCC8D-D46E-451D-AFB6-3BBBD7739177}" type="pres">
      <dgm:prSet presAssocID="{F00BD1A1-CD9C-4CA1-9FA5-EBE4694FB389}" presName="hierChild4" presStyleCnt="0"/>
      <dgm:spPr/>
    </dgm:pt>
    <dgm:pt modelId="{88B39219-24F4-42AD-8A26-B610D4B1B13B}" type="pres">
      <dgm:prSet presAssocID="{F00BD1A1-CD9C-4CA1-9FA5-EBE4694FB389}" presName="hierChild5" presStyleCnt="0"/>
      <dgm:spPr/>
    </dgm:pt>
    <dgm:pt modelId="{D47E45A6-7172-49F9-BE89-5B0D34CE6B9E}" type="pres">
      <dgm:prSet presAssocID="{37B1BCC1-A4D5-4EBF-BD34-DF8D76D454DB}" presName="hierChild3" presStyleCnt="0"/>
      <dgm:spPr/>
    </dgm:pt>
  </dgm:ptLst>
  <dgm:cxnLst>
    <dgm:cxn modelId="{74F6B50E-5A2C-4701-A3F6-C1D755DA01F1}" type="presOf" srcId="{CEBB1064-27D0-4073-B22B-A742CF978498}" destId="{0F06D033-E134-49C3-B846-00DA6D469EFE}" srcOrd="1" destOrd="0" presId="urn:microsoft.com/office/officeart/2005/8/layout/orgChart1"/>
    <dgm:cxn modelId="{AAC66610-277E-455A-9A69-313C5DB57089}" srcId="{37B1BCC1-A4D5-4EBF-BD34-DF8D76D454DB}" destId="{BF11D9A6-13DF-4FF6-A5D9-68178B12B5C9}" srcOrd="1" destOrd="0" parTransId="{C324129A-A8FD-43F9-9092-80DEEA5F27B1}" sibTransId="{C8F9066C-813E-4CEB-9343-A3A18B9D5083}"/>
    <dgm:cxn modelId="{2A161517-5E10-4F42-A36D-192D85F9F894}" srcId="{37B1BCC1-A4D5-4EBF-BD34-DF8D76D454DB}" destId="{3B6D1DA8-E42E-4158-A600-2A4F97BC6083}" srcOrd="0" destOrd="0" parTransId="{EE07C415-3432-4F88-A0C8-FCBB5660F749}" sibTransId="{931DC816-A3A3-4B45-9E57-FDE4222CD068}"/>
    <dgm:cxn modelId="{6333B317-F242-4A5D-842B-35552C1A6AEE}" type="presOf" srcId="{37B1BCC1-A4D5-4EBF-BD34-DF8D76D454DB}" destId="{4E3EABCC-249B-42DA-8227-1BD3CB322995}" srcOrd="0" destOrd="0" presId="urn:microsoft.com/office/officeart/2005/8/layout/orgChart1"/>
    <dgm:cxn modelId="{43EAA82B-D1AE-47CF-A016-EBD18D304525}" srcId="{2B938EF4-3C46-449F-9DD8-2BDCA2147E5B}" destId="{37B1BCC1-A4D5-4EBF-BD34-DF8D76D454DB}" srcOrd="0" destOrd="0" parTransId="{AC82CAFD-F8FB-4797-BA23-5BE3698DD1DB}" sibTransId="{D9069DC6-E7BC-405C-8BC6-DC0A7943D953}"/>
    <dgm:cxn modelId="{1F2A7030-FE35-4199-AC13-D9F176F02329}" type="presOf" srcId="{BF11D9A6-13DF-4FF6-A5D9-68178B12B5C9}" destId="{EC1C4D1F-5D97-4C58-A572-04FF7D8DF4AB}" srcOrd="0" destOrd="0" presId="urn:microsoft.com/office/officeart/2005/8/layout/orgChart1"/>
    <dgm:cxn modelId="{0FC77130-A332-4141-9435-018002CD3EF0}" srcId="{37B1BCC1-A4D5-4EBF-BD34-DF8D76D454DB}" destId="{CEBB1064-27D0-4073-B22B-A742CF978498}" srcOrd="2" destOrd="0" parTransId="{89848822-9D81-42ED-A787-8D9047C0C742}" sibTransId="{40FE3423-DA5D-4FF3-B42D-0651026CD664}"/>
    <dgm:cxn modelId="{601EB535-0DB8-42A6-9950-E558FCBA2F29}" type="presOf" srcId="{3B6D1DA8-E42E-4158-A600-2A4F97BC6083}" destId="{8661C74D-49F2-4772-B425-093E4720F960}" srcOrd="0" destOrd="0" presId="urn:microsoft.com/office/officeart/2005/8/layout/orgChart1"/>
    <dgm:cxn modelId="{E0AF0260-5DAA-458B-8380-8D52057D0911}" srcId="{37B1BCC1-A4D5-4EBF-BD34-DF8D76D454DB}" destId="{FE55ED6C-FAA5-4E7B-9E29-5383E0D87B6C}" srcOrd="3" destOrd="0" parTransId="{171051D0-68A1-4AFB-9EF3-A61034625DB1}" sibTransId="{D815A866-DD5E-4B05-9E26-81C3BB900108}"/>
    <dgm:cxn modelId="{0F312142-F79E-4CBE-8470-7D52DFF92EB4}" type="presOf" srcId="{FE55ED6C-FAA5-4E7B-9E29-5383E0D87B6C}" destId="{2AF21D77-EB6F-4B8A-814B-071C9AB3057C}" srcOrd="0" destOrd="0" presId="urn:microsoft.com/office/officeart/2005/8/layout/orgChart1"/>
    <dgm:cxn modelId="{FDE0AB43-1ACB-4765-A7EA-56B0801B0A55}" type="presOf" srcId="{2B938EF4-3C46-449F-9DD8-2BDCA2147E5B}" destId="{8A244FE0-4658-44E1-B08F-D6A96F9B6341}" srcOrd="0" destOrd="0" presId="urn:microsoft.com/office/officeart/2005/8/layout/orgChart1"/>
    <dgm:cxn modelId="{A1F82444-2572-4388-B741-C72CB0373A7F}" type="presOf" srcId="{BF11D9A6-13DF-4FF6-A5D9-68178B12B5C9}" destId="{8BF97B75-E70F-4F05-AB11-24884E1C75B3}" srcOrd="1" destOrd="0" presId="urn:microsoft.com/office/officeart/2005/8/layout/orgChart1"/>
    <dgm:cxn modelId="{1006B86E-12FA-4014-87CD-BFD2F0032ED9}" type="presOf" srcId="{C2286517-B47F-4C44-87CB-35DD6EB54B1B}" destId="{9E627890-F8F6-461B-B1A8-2802F87AC2A8}" srcOrd="0" destOrd="0" presId="urn:microsoft.com/office/officeart/2005/8/layout/orgChart1"/>
    <dgm:cxn modelId="{4B52B771-3C9D-41BA-AA5B-73BB4DA8DBE6}" type="presOf" srcId="{C324129A-A8FD-43F9-9092-80DEEA5F27B1}" destId="{D78D972D-AFEC-4FCB-ABE1-4ADBDB3E0FA9}" srcOrd="0" destOrd="0" presId="urn:microsoft.com/office/officeart/2005/8/layout/orgChart1"/>
    <dgm:cxn modelId="{6C323E7A-2D91-48F8-8C49-5D38E499C984}" type="presOf" srcId="{3B6D1DA8-E42E-4158-A600-2A4F97BC6083}" destId="{43FE1148-7408-46B6-8165-92A58A207E8F}" srcOrd="1" destOrd="0" presId="urn:microsoft.com/office/officeart/2005/8/layout/orgChart1"/>
    <dgm:cxn modelId="{4ACC2C7F-E43D-4A2F-AC9B-73454BFD559A}" srcId="{37B1BCC1-A4D5-4EBF-BD34-DF8D76D454DB}" destId="{F00BD1A1-CD9C-4CA1-9FA5-EBE4694FB389}" srcOrd="4" destOrd="0" parTransId="{C2286517-B47F-4C44-87CB-35DD6EB54B1B}" sibTransId="{2FF46667-5BE7-4990-B687-791182F66B62}"/>
    <dgm:cxn modelId="{FB3F7F86-0FD9-4674-9E66-19F63AF98362}" type="presOf" srcId="{EE07C415-3432-4F88-A0C8-FCBB5660F749}" destId="{64B2494D-0865-417A-8FC5-E166FBB44B9E}" srcOrd="0" destOrd="0" presId="urn:microsoft.com/office/officeart/2005/8/layout/orgChart1"/>
    <dgm:cxn modelId="{F2D7D5AA-567E-45E4-86F4-6658307EF8CC}" type="presOf" srcId="{171051D0-68A1-4AFB-9EF3-A61034625DB1}" destId="{69390E31-5147-4FE1-86AA-2CAD6C1F28E2}" srcOrd="0" destOrd="0" presId="urn:microsoft.com/office/officeart/2005/8/layout/orgChart1"/>
    <dgm:cxn modelId="{0FE095AE-90E9-47E8-97C0-6F8188264917}" type="presOf" srcId="{CEBB1064-27D0-4073-B22B-A742CF978498}" destId="{8E65A627-73F3-4F52-A7FE-218E13B9ED59}" srcOrd="0" destOrd="0" presId="urn:microsoft.com/office/officeart/2005/8/layout/orgChart1"/>
    <dgm:cxn modelId="{1B0E09BD-7032-4ADF-BE14-021BAED1158A}" type="presOf" srcId="{F00BD1A1-CD9C-4CA1-9FA5-EBE4694FB389}" destId="{16FE94B2-0A2E-43E3-B011-049B26544329}" srcOrd="1" destOrd="0" presId="urn:microsoft.com/office/officeart/2005/8/layout/orgChart1"/>
    <dgm:cxn modelId="{ABB35EC2-A69C-4B2F-9248-1FCABC75E294}" type="presOf" srcId="{FE55ED6C-FAA5-4E7B-9E29-5383E0D87B6C}" destId="{9862C7FF-7655-4AB6-85A1-87ABD9F79319}" srcOrd="1" destOrd="0" presId="urn:microsoft.com/office/officeart/2005/8/layout/orgChart1"/>
    <dgm:cxn modelId="{85C47DC6-11E8-453E-B42A-80F3474E6143}" type="presOf" srcId="{89848822-9D81-42ED-A787-8D9047C0C742}" destId="{DDF6D4F7-F70C-45B6-AA9F-FB2DFD7A1607}" srcOrd="0" destOrd="0" presId="urn:microsoft.com/office/officeart/2005/8/layout/orgChart1"/>
    <dgm:cxn modelId="{A21DD2D4-AAC0-4E0B-94C3-1F6E2C2C204B}" type="presOf" srcId="{37B1BCC1-A4D5-4EBF-BD34-DF8D76D454DB}" destId="{F27ED52D-9443-4F0E-A46E-894C60CE209A}" srcOrd="1" destOrd="0" presId="urn:microsoft.com/office/officeart/2005/8/layout/orgChart1"/>
    <dgm:cxn modelId="{76FED9F0-F1E1-4193-9CCF-03C1310DF13E}" type="presOf" srcId="{F00BD1A1-CD9C-4CA1-9FA5-EBE4694FB389}" destId="{498FCF32-9763-4A58-8D44-E1C82112E36A}" srcOrd="0" destOrd="0" presId="urn:microsoft.com/office/officeart/2005/8/layout/orgChart1"/>
    <dgm:cxn modelId="{45A92FC6-4498-46CF-93F5-E18E92E5D685}" type="presParOf" srcId="{8A244FE0-4658-44E1-B08F-D6A96F9B6341}" destId="{FDEF5F98-F457-49AF-9662-CE12139BFDD6}" srcOrd="0" destOrd="0" presId="urn:microsoft.com/office/officeart/2005/8/layout/orgChart1"/>
    <dgm:cxn modelId="{9A1EBAC7-11DE-41CD-8571-EF3F96D3B92B}" type="presParOf" srcId="{FDEF5F98-F457-49AF-9662-CE12139BFDD6}" destId="{65C26762-E6A1-4FEF-B8A6-6978322C7160}" srcOrd="0" destOrd="0" presId="urn:microsoft.com/office/officeart/2005/8/layout/orgChart1"/>
    <dgm:cxn modelId="{D9FDD2A7-8A6F-4C97-A8B2-9746181E85A7}" type="presParOf" srcId="{65C26762-E6A1-4FEF-B8A6-6978322C7160}" destId="{4E3EABCC-249B-42DA-8227-1BD3CB322995}" srcOrd="0" destOrd="0" presId="urn:microsoft.com/office/officeart/2005/8/layout/orgChart1"/>
    <dgm:cxn modelId="{B71CD477-66FC-436E-AEB9-4189564D5E6C}" type="presParOf" srcId="{65C26762-E6A1-4FEF-B8A6-6978322C7160}" destId="{F27ED52D-9443-4F0E-A46E-894C60CE209A}" srcOrd="1" destOrd="0" presId="urn:microsoft.com/office/officeart/2005/8/layout/orgChart1"/>
    <dgm:cxn modelId="{C6BA70D3-C45D-4712-B4FF-DE1A7CDBC790}" type="presParOf" srcId="{FDEF5F98-F457-49AF-9662-CE12139BFDD6}" destId="{78CDF865-61BE-4B14-81F6-66E5A04446C3}" srcOrd="1" destOrd="0" presId="urn:microsoft.com/office/officeart/2005/8/layout/orgChart1"/>
    <dgm:cxn modelId="{A16AF371-9D91-4C8E-9C95-8D6B26E9102C}" type="presParOf" srcId="{78CDF865-61BE-4B14-81F6-66E5A04446C3}" destId="{64B2494D-0865-417A-8FC5-E166FBB44B9E}" srcOrd="0" destOrd="0" presId="urn:microsoft.com/office/officeart/2005/8/layout/orgChart1"/>
    <dgm:cxn modelId="{3A2007BF-08A7-4AF7-9A5D-2D16FC635281}" type="presParOf" srcId="{78CDF865-61BE-4B14-81F6-66E5A04446C3}" destId="{9187B395-134C-412D-A156-A45A53305AC4}" srcOrd="1" destOrd="0" presId="urn:microsoft.com/office/officeart/2005/8/layout/orgChart1"/>
    <dgm:cxn modelId="{0D526480-A6E5-406A-8756-CA6FF970837E}" type="presParOf" srcId="{9187B395-134C-412D-A156-A45A53305AC4}" destId="{05482099-521C-41A8-9105-16765D01608E}" srcOrd="0" destOrd="0" presId="urn:microsoft.com/office/officeart/2005/8/layout/orgChart1"/>
    <dgm:cxn modelId="{F7ED1562-E603-4F27-8C97-D3FAA6C1F32C}" type="presParOf" srcId="{05482099-521C-41A8-9105-16765D01608E}" destId="{8661C74D-49F2-4772-B425-093E4720F960}" srcOrd="0" destOrd="0" presId="urn:microsoft.com/office/officeart/2005/8/layout/orgChart1"/>
    <dgm:cxn modelId="{F50E1169-EA33-4EC6-9CE9-F062278AC0AA}" type="presParOf" srcId="{05482099-521C-41A8-9105-16765D01608E}" destId="{43FE1148-7408-46B6-8165-92A58A207E8F}" srcOrd="1" destOrd="0" presId="urn:microsoft.com/office/officeart/2005/8/layout/orgChart1"/>
    <dgm:cxn modelId="{79E97DF2-6769-493C-8D95-D4DB1FEA41DC}" type="presParOf" srcId="{9187B395-134C-412D-A156-A45A53305AC4}" destId="{542BF3F8-55E9-4971-8ED2-CB9255334592}" srcOrd="1" destOrd="0" presId="urn:microsoft.com/office/officeart/2005/8/layout/orgChart1"/>
    <dgm:cxn modelId="{2ECD9FEE-0313-47E3-842A-29EB59114080}" type="presParOf" srcId="{9187B395-134C-412D-A156-A45A53305AC4}" destId="{BCB88870-CB27-4C18-98BE-4DC81462F74E}" srcOrd="2" destOrd="0" presId="urn:microsoft.com/office/officeart/2005/8/layout/orgChart1"/>
    <dgm:cxn modelId="{F595F698-A377-43CE-A196-9560C90E08DE}" type="presParOf" srcId="{78CDF865-61BE-4B14-81F6-66E5A04446C3}" destId="{D78D972D-AFEC-4FCB-ABE1-4ADBDB3E0FA9}" srcOrd="2" destOrd="0" presId="urn:microsoft.com/office/officeart/2005/8/layout/orgChart1"/>
    <dgm:cxn modelId="{FFA3C8F6-06AA-4039-B138-6B5B35E930F8}" type="presParOf" srcId="{78CDF865-61BE-4B14-81F6-66E5A04446C3}" destId="{EACC5CF2-27B7-4B72-8A54-901584BC079C}" srcOrd="3" destOrd="0" presId="urn:microsoft.com/office/officeart/2005/8/layout/orgChart1"/>
    <dgm:cxn modelId="{D841C81C-49DE-4128-8ADE-12A7185CD380}" type="presParOf" srcId="{EACC5CF2-27B7-4B72-8A54-901584BC079C}" destId="{C91FAC6B-50B2-4788-8D61-53C3837A8BB7}" srcOrd="0" destOrd="0" presId="urn:microsoft.com/office/officeart/2005/8/layout/orgChart1"/>
    <dgm:cxn modelId="{91317324-1213-43CB-9F03-D8F299628B35}" type="presParOf" srcId="{C91FAC6B-50B2-4788-8D61-53C3837A8BB7}" destId="{EC1C4D1F-5D97-4C58-A572-04FF7D8DF4AB}" srcOrd="0" destOrd="0" presId="urn:microsoft.com/office/officeart/2005/8/layout/orgChart1"/>
    <dgm:cxn modelId="{DD2E3B35-9A86-4D91-8506-A8404202F597}" type="presParOf" srcId="{C91FAC6B-50B2-4788-8D61-53C3837A8BB7}" destId="{8BF97B75-E70F-4F05-AB11-24884E1C75B3}" srcOrd="1" destOrd="0" presId="urn:microsoft.com/office/officeart/2005/8/layout/orgChart1"/>
    <dgm:cxn modelId="{BC5F4548-2B3E-4E6F-81CA-D285D22C3E65}" type="presParOf" srcId="{EACC5CF2-27B7-4B72-8A54-901584BC079C}" destId="{87CA3D49-B957-41B3-9CD8-20A5FFEEC435}" srcOrd="1" destOrd="0" presId="urn:microsoft.com/office/officeart/2005/8/layout/orgChart1"/>
    <dgm:cxn modelId="{A3D30FA9-34E9-4F8D-BDEB-CEBD2D013CBF}" type="presParOf" srcId="{EACC5CF2-27B7-4B72-8A54-901584BC079C}" destId="{F12292C0-B705-4013-869A-B942C0DE2479}" srcOrd="2" destOrd="0" presId="urn:microsoft.com/office/officeart/2005/8/layout/orgChart1"/>
    <dgm:cxn modelId="{1FFB3014-387C-4662-B447-4F2C1815B4F0}" type="presParOf" srcId="{78CDF865-61BE-4B14-81F6-66E5A04446C3}" destId="{DDF6D4F7-F70C-45B6-AA9F-FB2DFD7A1607}" srcOrd="4" destOrd="0" presId="urn:microsoft.com/office/officeart/2005/8/layout/orgChart1"/>
    <dgm:cxn modelId="{CB975AEF-35EC-4029-9884-2B086BB757F9}" type="presParOf" srcId="{78CDF865-61BE-4B14-81F6-66E5A04446C3}" destId="{971A4B9F-221A-4D72-B0AB-F637B66AC124}" srcOrd="5" destOrd="0" presId="urn:microsoft.com/office/officeart/2005/8/layout/orgChart1"/>
    <dgm:cxn modelId="{A58AE560-1EE9-423C-83A0-06EBDC03E47E}" type="presParOf" srcId="{971A4B9F-221A-4D72-B0AB-F637B66AC124}" destId="{5D754B74-409C-408F-8B52-6B90B5C6DD28}" srcOrd="0" destOrd="0" presId="urn:microsoft.com/office/officeart/2005/8/layout/orgChart1"/>
    <dgm:cxn modelId="{57B1E070-64BF-4597-B803-A8F8FAF66586}" type="presParOf" srcId="{5D754B74-409C-408F-8B52-6B90B5C6DD28}" destId="{8E65A627-73F3-4F52-A7FE-218E13B9ED59}" srcOrd="0" destOrd="0" presId="urn:microsoft.com/office/officeart/2005/8/layout/orgChart1"/>
    <dgm:cxn modelId="{C99383CA-5AF4-48D1-BC36-4E1F4368C09C}" type="presParOf" srcId="{5D754B74-409C-408F-8B52-6B90B5C6DD28}" destId="{0F06D033-E134-49C3-B846-00DA6D469EFE}" srcOrd="1" destOrd="0" presId="urn:microsoft.com/office/officeart/2005/8/layout/orgChart1"/>
    <dgm:cxn modelId="{B6A5D177-D0BF-41E0-8592-D534B19D81A1}" type="presParOf" srcId="{971A4B9F-221A-4D72-B0AB-F637B66AC124}" destId="{D5167BE6-C002-4435-B6CA-BB82CC3425FD}" srcOrd="1" destOrd="0" presId="urn:microsoft.com/office/officeart/2005/8/layout/orgChart1"/>
    <dgm:cxn modelId="{4026DCC5-27BE-4496-9267-7BD7247DA395}" type="presParOf" srcId="{971A4B9F-221A-4D72-B0AB-F637B66AC124}" destId="{6CF58010-2013-4712-8879-4D52D43E11F8}" srcOrd="2" destOrd="0" presId="urn:microsoft.com/office/officeart/2005/8/layout/orgChart1"/>
    <dgm:cxn modelId="{CDCE6326-2674-432E-B7D0-757BD4FEF95B}" type="presParOf" srcId="{78CDF865-61BE-4B14-81F6-66E5A04446C3}" destId="{69390E31-5147-4FE1-86AA-2CAD6C1F28E2}" srcOrd="6" destOrd="0" presId="urn:microsoft.com/office/officeart/2005/8/layout/orgChart1"/>
    <dgm:cxn modelId="{1AF6B707-93BB-4E76-95AF-2D11ED5257D2}" type="presParOf" srcId="{78CDF865-61BE-4B14-81F6-66E5A04446C3}" destId="{7CD35411-0170-479E-B25B-1E4C5D31DCD0}" srcOrd="7" destOrd="0" presId="urn:microsoft.com/office/officeart/2005/8/layout/orgChart1"/>
    <dgm:cxn modelId="{92EB1BD9-AEBA-4313-85D8-FC2CDC38130C}" type="presParOf" srcId="{7CD35411-0170-479E-B25B-1E4C5D31DCD0}" destId="{6FD11485-3160-4ACC-852A-5641B77D2DED}" srcOrd="0" destOrd="0" presId="urn:microsoft.com/office/officeart/2005/8/layout/orgChart1"/>
    <dgm:cxn modelId="{AB745534-0A20-472C-95DF-B1F4DFF8E4A5}" type="presParOf" srcId="{6FD11485-3160-4ACC-852A-5641B77D2DED}" destId="{2AF21D77-EB6F-4B8A-814B-071C9AB3057C}" srcOrd="0" destOrd="0" presId="urn:microsoft.com/office/officeart/2005/8/layout/orgChart1"/>
    <dgm:cxn modelId="{B5D088FD-DD77-40AD-A932-FCA67844079F}" type="presParOf" srcId="{6FD11485-3160-4ACC-852A-5641B77D2DED}" destId="{9862C7FF-7655-4AB6-85A1-87ABD9F79319}" srcOrd="1" destOrd="0" presId="urn:microsoft.com/office/officeart/2005/8/layout/orgChart1"/>
    <dgm:cxn modelId="{1846C5BF-3440-450A-8311-8F5B03A44345}" type="presParOf" srcId="{7CD35411-0170-479E-B25B-1E4C5D31DCD0}" destId="{3B7D24C8-3BFD-4ABD-9E89-E9DFA7CED421}" srcOrd="1" destOrd="0" presId="urn:microsoft.com/office/officeart/2005/8/layout/orgChart1"/>
    <dgm:cxn modelId="{2E36D8F5-9BE4-49CA-90E2-24C8C0ECA2A4}" type="presParOf" srcId="{7CD35411-0170-479E-B25B-1E4C5D31DCD0}" destId="{26044271-F3BB-40AB-A0A7-1CE40CB0AE17}" srcOrd="2" destOrd="0" presId="urn:microsoft.com/office/officeart/2005/8/layout/orgChart1"/>
    <dgm:cxn modelId="{12CDEF6F-BA4E-4AAA-A7CB-D96B1F65880A}" type="presParOf" srcId="{78CDF865-61BE-4B14-81F6-66E5A04446C3}" destId="{9E627890-F8F6-461B-B1A8-2802F87AC2A8}" srcOrd="8" destOrd="0" presId="urn:microsoft.com/office/officeart/2005/8/layout/orgChart1"/>
    <dgm:cxn modelId="{A649A068-861E-4FF1-9F9D-ECD9E22E4C33}" type="presParOf" srcId="{78CDF865-61BE-4B14-81F6-66E5A04446C3}" destId="{CC7191C7-6651-4B68-81D0-D04945373027}" srcOrd="9" destOrd="0" presId="urn:microsoft.com/office/officeart/2005/8/layout/orgChart1"/>
    <dgm:cxn modelId="{38EF9E8B-D4F2-4D46-BFC1-0A6832C52BE6}" type="presParOf" srcId="{CC7191C7-6651-4B68-81D0-D04945373027}" destId="{BDBB5148-6FAE-4BDF-8A80-46967B972942}" srcOrd="0" destOrd="0" presId="urn:microsoft.com/office/officeart/2005/8/layout/orgChart1"/>
    <dgm:cxn modelId="{560C5E8E-0644-40AC-B1D9-DBB172ADD7BD}" type="presParOf" srcId="{BDBB5148-6FAE-4BDF-8A80-46967B972942}" destId="{498FCF32-9763-4A58-8D44-E1C82112E36A}" srcOrd="0" destOrd="0" presId="urn:microsoft.com/office/officeart/2005/8/layout/orgChart1"/>
    <dgm:cxn modelId="{A07D850C-08B9-4875-A0E8-166AAFFDB886}" type="presParOf" srcId="{BDBB5148-6FAE-4BDF-8A80-46967B972942}" destId="{16FE94B2-0A2E-43E3-B011-049B26544329}" srcOrd="1" destOrd="0" presId="urn:microsoft.com/office/officeart/2005/8/layout/orgChart1"/>
    <dgm:cxn modelId="{76428E92-5336-4D78-B85C-CA84F0318663}" type="presParOf" srcId="{CC7191C7-6651-4B68-81D0-D04945373027}" destId="{880BCC8D-D46E-451D-AFB6-3BBBD7739177}" srcOrd="1" destOrd="0" presId="urn:microsoft.com/office/officeart/2005/8/layout/orgChart1"/>
    <dgm:cxn modelId="{265358F1-32E7-4532-99CC-25350063262D}" type="presParOf" srcId="{CC7191C7-6651-4B68-81D0-D04945373027}" destId="{88B39219-24F4-42AD-8A26-B610D4B1B13B}" srcOrd="2" destOrd="0" presId="urn:microsoft.com/office/officeart/2005/8/layout/orgChart1"/>
    <dgm:cxn modelId="{10819602-0379-4020-9199-0FF1860AAB96}" type="presParOf" srcId="{FDEF5F98-F457-49AF-9662-CE12139BFDD6}" destId="{D47E45A6-7172-49F9-BE89-5B0D34CE6B9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0692CE-7F4D-425C-9EAC-1AE5DC4066A3}" type="doc">
      <dgm:prSet loTypeId="urn:microsoft.com/office/officeart/2005/8/layout/orgChart1" loCatId="hierarchy" qsTypeId="urn:microsoft.com/office/officeart/2005/8/quickstyle/simple3" qsCatId="simple" csTypeId="urn:microsoft.com/office/officeart/2005/8/colors/colorful4" csCatId="colorful" phldr="1"/>
      <dgm:spPr/>
      <dgm:t>
        <a:bodyPr/>
        <a:lstStyle/>
        <a:p>
          <a:endParaRPr lang="zh-CN" altLang="en-US"/>
        </a:p>
      </dgm:t>
    </dgm:pt>
    <dgm:pt modelId="{A7266310-8D82-4FD7-AB1C-0779831804E2}">
      <dgm:prSet phldrT="[文本]" custT="1"/>
      <dgm:spPr/>
      <dgm:t>
        <a:bodyPr/>
        <a:lstStyle/>
        <a:p>
          <a:pPr algn="ctr"/>
          <a:r>
            <a:rPr lang="zh-CN" altLang="en-US" sz="1800" b="1" dirty="0">
              <a:solidFill>
                <a:schemeClr val="tx2"/>
              </a:solidFill>
              <a:latin typeface="微软雅黑" panose="020B0503020204020204" pitchFamily="34" charset="-122"/>
              <a:ea typeface="微软雅黑" panose="020B0503020204020204" pitchFamily="34" charset="-122"/>
            </a:rPr>
            <a:t>安全机制</a:t>
          </a:r>
        </a:p>
      </dgm:t>
    </dgm:pt>
    <dgm:pt modelId="{F71CC616-8961-4E3E-940C-BF71C25CE4F8}" type="parTrans" cxnId="{99C9457F-7CD3-4DB7-BF25-34D0CBF2BB40}">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7867CD1D-CF18-4465-8DFC-9B90C8C971D0}" type="sibTrans" cxnId="{99C9457F-7CD3-4DB7-BF25-34D0CBF2BB40}">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EAFB7871-5947-4214-B04F-1838722542C0}">
      <dgm:prSet phldrT="[文本]" custT="1"/>
      <dgm:spPr/>
      <dgm:t>
        <a:bodyPr/>
        <a:lstStyle/>
        <a:p>
          <a:pPr algn="ctr"/>
          <a:r>
            <a:rPr lang="zh-CN" altLang="en-US" sz="1600" b="0" dirty="0">
              <a:solidFill>
                <a:schemeClr val="tx2"/>
              </a:solidFill>
              <a:latin typeface="微软雅黑" panose="020B0503020204020204" pitchFamily="34" charset="-122"/>
              <a:ea typeface="微软雅黑" panose="020B0503020204020204" pitchFamily="34" charset="-122"/>
            </a:rPr>
            <a:t>加密</a:t>
          </a:r>
        </a:p>
      </dgm:t>
    </dgm:pt>
    <dgm:pt modelId="{6CB8836F-28E9-487C-A8F5-582772DFAB18}" type="parTrans" cxnId="{DDB906E6-9FA7-4840-8FE8-C29258B8750C}">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6545BECD-648C-4F5B-9220-25379FF72952}" type="sibTrans" cxnId="{DDB906E6-9FA7-4840-8FE8-C29258B8750C}">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438FF675-16AB-4A3C-902C-52AA1A06A830}">
      <dgm:prSet phldrT="[文本]" custT="1"/>
      <dgm:spPr/>
      <dgm:t>
        <a:bodyPr/>
        <a:lstStyle/>
        <a:p>
          <a:pPr algn="ctr"/>
          <a:r>
            <a:rPr lang="zh-CN" altLang="en-US" sz="1600" b="0" dirty="0">
              <a:solidFill>
                <a:schemeClr val="tx2"/>
              </a:solidFill>
              <a:latin typeface="微软雅黑" panose="020B0503020204020204" pitchFamily="34" charset="-122"/>
              <a:ea typeface="微软雅黑" panose="020B0503020204020204" pitchFamily="34" charset="-122"/>
            </a:rPr>
            <a:t>数字签名</a:t>
          </a:r>
        </a:p>
      </dgm:t>
    </dgm:pt>
    <dgm:pt modelId="{425E24C8-25E7-4ADB-B807-15679E6BFBF5}" type="parTrans" cxnId="{F7E48646-126F-4BEB-BCA6-449D98482EF6}">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32847AD8-2F8C-49F0-93B6-C4769F899F9D}" type="sibTrans" cxnId="{F7E48646-126F-4BEB-BCA6-449D98482EF6}">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002BDB78-A2F6-4787-AD25-97A7E9A7C926}">
      <dgm:prSet phldrT="[文本]" custT="1"/>
      <dgm:spPr/>
      <dgm:t>
        <a:bodyPr/>
        <a:lstStyle/>
        <a:p>
          <a:pPr algn="ctr"/>
          <a:r>
            <a:rPr lang="zh-CN" altLang="en-US" sz="1600" b="0" dirty="0">
              <a:solidFill>
                <a:schemeClr val="tx2"/>
              </a:solidFill>
              <a:latin typeface="微软雅黑" panose="020B0503020204020204" pitchFamily="34" charset="-122"/>
              <a:ea typeface="微软雅黑" panose="020B0503020204020204" pitchFamily="34" charset="-122"/>
            </a:rPr>
            <a:t>访问控制</a:t>
          </a:r>
        </a:p>
      </dgm:t>
    </dgm:pt>
    <dgm:pt modelId="{D0CF3788-B9BF-4F64-855F-57065751DB9C}" type="parTrans" cxnId="{D465E002-CE6F-4E6A-8DAF-AB221F06140A}">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00D13C81-FB1E-4083-80AD-8A52B2F45C5D}" type="sibTrans" cxnId="{D465E002-CE6F-4E6A-8DAF-AB221F06140A}">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F3139F70-AC27-48D3-9A06-D68276F9525F}">
      <dgm:prSet phldrT="[文本]" custT="1"/>
      <dgm:spPr/>
      <dgm:t>
        <a:bodyPr/>
        <a:lstStyle/>
        <a:p>
          <a:pPr algn="ctr"/>
          <a:r>
            <a:rPr lang="zh-CN" altLang="en-US" sz="1600" b="0" dirty="0">
              <a:solidFill>
                <a:schemeClr val="tx2"/>
              </a:solidFill>
              <a:latin typeface="微软雅黑" panose="020B0503020204020204" pitchFamily="34" charset="-122"/>
              <a:ea typeface="微软雅黑" panose="020B0503020204020204" pitchFamily="34" charset="-122"/>
            </a:rPr>
            <a:t>路由控制</a:t>
          </a:r>
          <a:endParaRPr lang="en-US" altLang="zh-CN" sz="1600" b="0" dirty="0">
            <a:solidFill>
              <a:schemeClr val="tx2"/>
            </a:solidFill>
            <a:latin typeface="微软雅黑" panose="020B0503020204020204" pitchFamily="34" charset="-122"/>
            <a:ea typeface="微软雅黑" panose="020B0503020204020204" pitchFamily="34" charset="-122"/>
          </a:endParaRPr>
        </a:p>
      </dgm:t>
    </dgm:pt>
    <dgm:pt modelId="{5CFF17E6-1EBD-4340-B24B-E308A48E41D6}" type="parTrans" cxnId="{64AAE17D-0350-4FD5-BFD5-D927B901DAD8}">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F998F5E1-70B8-4198-B7DA-0A84F0C15D34}" type="sibTrans" cxnId="{64AAE17D-0350-4FD5-BFD5-D927B901DAD8}">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87F5C954-F62F-44FD-A2D6-B6FB852F1405}">
      <dgm:prSet phldrT="[文本]" custT="1"/>
      <dgm:spPr/>
      <dgm:t>
        <a:bodyPr/>
        <a:lstStyle/>
        <a:p>
          <a:pPr algn="ctr"/>
          <a:r>
            <a:rPr lang="zh-CN" altLang="en-US" sz="1600" b="0" dirty="0">
              <a:solidFill>
                <a:schemeClr val="tx2"/>
              </a:solidFill>
              <a:latin typeface="微软雅黑" panose="020B0503020204020204" pitchFamily="34" charset="-122"/>
              <a:ea typeface="微软雅黑" panose="020B0503020204020204" pitchFamily="34" charset="-122"/>
            </a:rPr>
            <a:t>数据完整性</a:t>
          </a:r>
        </a:p>
      </dgm:t>
    </dgm:pt>
    <dgm:pt modelId="{AFBA64F4-BB95-4AA8-8CCE-6D7E0D8B9DA3}" type="parTrans" cxnId="{BB74E176-A4A8-41C8-88E9-62DDD49B979D}">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708546C5-BF24-40F4-AA9C-14637859CDE2}" type="sibTrans" cxnId="{BB74E176-A4A8-41C8-88E9-62DDD49B979D}">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A81E8921-8D32-403C-BC80-04A9EF020276}">
      <dgm:prSet phldrT="[文本]" custT="1"/>
      <dgm:spPr/>
      <dgm:t>
        <a:bodyPr/>
        <a:lstStyle/>
        <a:p>
          <a:pPr algn="ctr"/>
          <a:r>
            <a:rPr lang="zh-CN" altLang="en-US" sz="1600" b="0" dirty="0">
              <a:solidFill>
                <a:schemeClr val="tx2"/>
              </a:solidFill>
              <a:latin typeface="微软雅黑" panose="020B0503020204020204" pitchFamily="34" charset="-122"/>
              <a:ea typeface="微软雅黑" panose="020B0503020204020204" pitchFamily="34" charset="-122"/>
            </a:rPr>
            <a:t>鉴别交换</a:t>
          </a:r>
        </a:p>
      </dgm:t>
    </dgm:pt>
    <dgm:pt modelId="{3B21B7F4-61CC-402D-8D59-C65B1372018A}" type="parTrans" cxnId="{B7D855CD-3DAA-417B-B18C-1B9494641DA3}">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D85CA866-1D6C-4FC9-877B-64BD23DC9EC1}" type="sibTrans" cxnId="{B7D855CD-3DAA-417B-B18C-1B9494641DA3}">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48ACF909-CEED-4A84-8F1F-E896230AC4E7}">
      <dgm:prSet phldrT="[文本]" custT="1"/>
      <dgm:spPr/>
      <dgm:t>
        <a:bodyPr/>
        <a:lstStyle/>
        <a:p>
          <a:pPr algn="ctr"/>
          <a:r>
            <a:rPr lang="zh-CN" altLang="en-US" sz="1600" b="0" dirty="0">
              <a:solidFill>
                <a:schemeClr val="tx2"/>
              </a:solidFill>
              <a:latin typeface="微软雅黑" panose="020B0503020204020204" pitchFamily="34" charset="-122"/>
              <a:ea typeface="微软雅黑" panose="020B0503020204020204" pitchFamily="34" charset="-122"/>
            </a:rPr>
            <a:t>业务流填充</a:t>
          </a:r>
        </a:p>
      </dgm:t>
    </dgm:pt>
    <dgm:pt modelId="{23488D2C-50EB-4FC4-849B-B12DDA13C849}" type="parTrans" cxnId="{6F7860EB-8FCD-4421-A787-5CC11AB09DC7}">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C804F2C1-E0E0-47C3-B267-C9C6660E3F66}" type="sibTrans" cxnId="{6F7860EB-8FCD-4421-A787-5CC11AB09DC7}">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939F9E83-38A7-49DE-A5BF-93BC600EBAF9}">
      <dgm:prSet phldrT="[文本]" custT="1"/>
      <dgm:spPr/>
      <dgm:t>
        <a:bodyPr/>
        <a:lstStyle/>
        <a:p>
          <a:pPr algn="ctr"/>
          <a:r>
            <a:rPr lang="zh-CN" altLang="en-US" sz="1600" b="0" dirty="0">
              <a:solidFill>
                <a:schemeClr val="tx2"/>
              </a:solidFill>
              <a:latin typeface="微软雅黑" panose="020B0503020204020204" pitchFamily="34" charset="-122"/>
              <a:ea typeface="微软雅黑" panose="020B0503020204020204" pitchFamily="34" charset="-122"/>
            </a:rPr>
            <a:t>公证</a:t>
          </a:r>
          <a:endParaRPr lang="en-US" altLang="zh-CN" sz="1600" b="0" dirty="0">
            <a:solidFill>
              <a:schemeClr val="tx2"/>
            </a:solidFill>
            <a:latin typeface="微软雅黑" panose="020B0503020204020204" pitchFamily="34" charset="-122"/>
            <a:ea typeface="微软雅黑" panose="020B0503020204020204" pitchFamily="34" charset="-122"/>
          </a:endParaRPr>
        </a:p>
      </dgm:t>
    </dgm:pt>
    <dgm:pt modelId="{AABC4492-0396-4E91-9876-FE44C62B712C}" type="parTrans" cxnId="{EFBF4E75-2B7E-4C0E-B6FD-0D8FA45B071E}">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0EC4BB55-855B-4C2C-BA24-12AD43D81AEB}" type="sibTrans" cxnId="{EFBF4E75-2B7E-4C0E-B6FD-0D8FA45B071E}">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84926B83-6A0A-4315-9C25-6E9A200FD4DD}" type="pres">
      <dgm:prSet presAssocID="{250692CE-7F4D-425C-9EAC-1AE5DC4066A3}" presName="hierChild1" presStyleCnt="0">
        <dgm:presLayoutVars>
          <dgm:orgChart val="1"/>
          <dgm:chPref val="1"/>
          <dgm:dir/>
          <dgm:animOne val="branch"/>
          <dgm:animLvl val="lvl"/>
          <dgm:resizeHandles/>
        </dgm:presLayoutVars>
      </dgm:prSet>
      <dgm:spPr/>
    </dgm:pt>
    <dgm:pt modelId="{D9A87F2B-D3E9-43A9-B17B-AFE611DB7CBD}" type="pres">
      <dgm:prSet presAssocID="{A7266310-8D82-4FD7-AB1C-0779831804E2}" presName="hierRoot1" presStyleCnt="0">
        <dgm:presLayoutVars>
          <dgm:hierBranch val="init"/>
        </dgm:presLayoutVars>
      </dgm:prSet>
      <dgm:spPr/>
    </dgm:pt>
    <dgm:pt modelId="{5873D781-C96B-40B3-AD50-25A8ADF5FB37}" type="pres">
      <dgm:prSet presAssocID="{A7266310-8D82-4FD7-AB1C-0779831804E2}" presName="rootComposite1" presStyleCnt="0"/>
      <dgm:spPr/>
    </dgm:pt>
    <dgm:pt modelId="{642AAC45-4C68-44A0-BB85-5F196F997349}" type="pres">
      <dgm:prSet presAssocID="{A7266310-8D82-4FD7-AB1C-0779831804E2}" presName="rootText1" presStyleLbl="node0" presStyleIdx="0" presStyleCnt="1" custLinFactNeighborY="-34208">
        <dgm:presLayoutVars>
          <dgm:chPref val="3"/>
        </dgm:presLayoutVars>
      </dgm:prSet>
      <dgm:spPr/>
    </dgm:pt>
    <dgm:pt modelId="{765B06B5-5156-4464-8E9E-ACB41E071261}" type="pres">
      <dgm:prSet presAssocID="{A7266310-8D82-4FD7-AB1C-0779831804E2}" presName="rootConnector1" presStyleLbl="node1" presStyleIdx="0" presStyleCnt="0"/>
      <dgm:spPr/>
    </dgm:pt>
    <dgm:pt modelId="{3025198F-BD7D-4C72-A0BF-37EB93F8D492}" type="pres">
      <dgm:prSet presAssocID="{A7266310-8D82-4FD7-AB1C-0779831804E2}" presName="hierChild2" presStyleCnt="0"/>
      <dgm:spPr/>
    </dgm:pt>
    <dgm:pt modelId="{0F0562DA-E449-47F8-815B-F2F7AF343522}" type="pres">
      <dgm:prSet presAssocID="{6CB8836F-28E9-487C-A8F5-582772DFAB18}" presName="Name37" presStyleLbl="parChTrans1D2" presStyleIdx="0" presStyleCnt="8"/>
      <dgm:spPr/>
    </dgm:pt>
    <dgm:pt modelId="{CA198A6D-B29B-4855-A266-E50CFB731628}" type="pres">
      <dgm:prSet presAssocID="{EAFB7871-5947-4214-B04F-1838722542C0}" presName="hierRoot2" presStyleCnt="0">
        <dgm:presLayoutVars>
          <dgm:hierBranch val="init"/>
        </dgm:presLayoutVars>
      </dgm:prSet>
      <dgm:spPr/>
    </dgm:pt>
    <dgm:pt modelId="{4A226C50-78BD-44A1-8A1B-3658F1DD3F78}" type="pres">
      <dgm:prSet presAssocID="{EAFB7871-5947-4214-B04F-1838722542C0}" presName="rootComposite" presStyleCnt="0"/>
      <dgm:spPr/>
    </dgm:pt>
    <dgm:pt modelId="{FA283AF3-B8A7-4BBA-A93F-90B9DCA2E232}" type="pres">
      <dgm:prSet presAssocID="{EAFB7871-5947-4214-B04F-1838722542C0}" presName="rootText" presStyleLbl="node2" presStyleIdx="0" presStyleCnt="8">
        <dgm:presLayoutVars>
          <dgm:chPref val="3"/>
        </dgm:presLayoutVars>
      </dgm:prSet>
      <dgm:spPr/>
    </dgm:pt>
    <dgm:pt modelId="{68A9DC28-8A87-465B-B8E3-C3542E17424F}" type="pres">
      <dgm:prSet presAssocID="{EAFB7871-5947-4214-B04F-1838722542C0}" presName="rootConnector" presStyleLbl="node2" presStyleIdx="0" presStyleCnt="8"/>
      <dgm:spPr/>
    </dgm:pt>
    <dgm:pt modelId="{8B91168A-2533-406A-8AB9-573DF7ED6081}" type="pres">
      <dgm:prSet presAssocID="{EAFB7871-5947-4214-B04F-1838722542C0}" presName="hierChild4" presStyleCnt="0"/>
      <dgm:spPr/>
    </dgm:pt>
    <dgm:pt modelId="{EAB6E467-DA06-4312-9B5C-7315B2BE5FBF}" type="pres">
      <dgm:prSet presAssocID="{EAFB7871-5947-4214-B04F-1838722542C0}" presName="hierChild5" presStyleCnt="0"/>
      <dgm:spPr/>
    </dgm:pt>
    <dgm:pt modelId="{2EA3CCAE-FAFC-48C3-8F44-F9DD25250E81}" type="pres">
      <dgm:prSet presAssocID="{425E24C8-25E7-4ADB-B807-15679E6BFBF5}" presName="Name37" presStyleLbl="parChTrans1D2" presStyleIdx="1" presStyleCnt="8"/>
      <dgm:spPr/>
    </dgm:pt>
    <dgm:pt modelId="{4DCDCDD4-9E8E-4421-996B-635901999539}" type="pres">
      <dgm:prSet presAssocID="{438FF675-16AB-4A3C-902C-52AA1A06A830}" presName="hierRoot2" presStyleCnt="0">
        <dgm:presLayoutVars>
          <dgm:hierBranch val="init"/>
        </dgm:presLayoutVars>
      </dgm:prSet>
      <dgm:spPr/>
    </dgm:pt>
    <dgm:pt modelId="{1E77D045-5F28-488D-BADD-D849091882E4}" type="pres">
      <dgm:prSet presAssocID="{438FF675-16AB-4A3C-902C-52AA1A06A830}" presName="rootComposite" presStyleCnt="0"/>
      <dgm:spPr/>
    </dgm:pt>
    <dgm:pt modelId="{7A68A68B-528C-408F-8934-E46DED04CC31}" type="pres">
      <dgm:prSet presAssocID="{438FF675-16AB-4A3C-902C-52AA1A06A830}" presName="rootText" presStyleLbl="node2" presStyleIdx="1" presStyleCnt="8">
        <dgm:presLayoutVars>
          <dgm:chPref val="3"/>
        </dgm:presLayoutVars>
      </dgm:prSet>
      <dgm:spPr/>
    </dgm:pt>
    <dgm:pt modelId="{01E00A6A-F0AD-431C-8CB6-2C471EC22195}" type="pres">
      <dgm:prSet presAssocID="{438FF675-16AB-4A3C-902C-52AA1A06A830}" presName="rootConnector" presStyleLbl="node2" presStyleIdx="1" presStyleCnt="8"/>
      <dgm:spPr/>
    </dgm:pt>
    <dgm:pt modelId="{1E37F9EF-EE03-4188-A3ED-319EDB21CD2C}" type="pres">
      <dgm:prSet presAssocID="{438FF675-16AB-4A3C-902C-52AA1A06A830}" presName="hierChild4" presStyleCnt="0"/>
      <dgm:spPr/>
    </dgm:pt>
    <dgm:pt modelId="{6D7A2978-B9F2-41F1-9D52-9C83801BDB15}" type="pres">
      <dgm:prSet presAssocID="{438FF675-16AB-4A3C-902C-52AA1A06A830}" presName="hierChild5" presStyleCnt="0"/>
      <dgm:spPr/>
    </dgm:pt>
    <dgm:pt modelId="{C76255F9-EFB5-4FBC-A08E-8B634A4F27EB}" type="pres">
      <dgm:prSet presAssocID="{D0CF3788-B9BF-4F64-855F-57065751DB9C}" presName="Name37" presStyleLbl="parChTrans1D2" presStyleIdx="2" presStyleCnt="8"/>
      <dgm:spPr/>
    </dgm:pt>
    <dgm:pt modelId="{4105EE49-92D0-45F4-B78A-E038D3129D2F}" type="pres">
      <dgm:prSet presAssocID="{002BDB78-A2F6-4787-AD25-97A7E9A7C926}" presName="hierRoot2" presStyleCnt="0">
        <dgm:presLayoutVars>
          <dgm:hierBranch val="init"/>
        </dgm:presLayoutVars>
      </dgm:prSet>
      <dgm:spPr/>
    </dgm:pt>
    <dgm:pt modelId="{D2B939BB-3057-4D1C-A10E-AEE4F3DB91E2}" type="pres">
      <dgm:prSet presAssocID="{002BDB78-A2F6-4787-AD25-97A7E9A7C926}" presName="rootComposite" presStyleCnt="0"/>
      <dgm:spPr/>
    </dgm:pt>
    <dgm:pt modelId="{5D572987-553C-4C91-9A2D-948EF51645B2}" type="pres">
      <dgm:prSet presAssocID="{002BDB78-A2F6-4787-AD25-97A7E9A7C926}" presName="rootText" presStyleLbl="node2" presStyleIdx="2" presStyleCnt="8">
        <dgm:presLayoutVars>
          <dgm:chPref val="3"/>
        </dgm:presLayoutVars>
      </dgm:prSet>
      <dgm:spPr/>
    </dgm:pt>
    <dgm:pt modelId="{32882D80-ECE6-4C8C-8550-7B072FFC4A8C}" type="pres">
      <dgm:prSet presAssocID="{002BDB78-A2F6-4787-AD25-97A7E9A7C926}" presName="rootConnector" presStyleLbl="node2" presStyleIdx="2" presStyleCnt="8"/>
      <dgm:spPr/>
    </dgm:pt>
    <dgm:pt modelId="{DB205BE6-BFEA-4BB0-8717-DEF5F498D7DC}" type="pres">
      <dgm:prSet presAssocID="{002BDB78-A2F6-4787-AD25-97A7E9A7C926}" presName="hierChild4" presStyleCnt="0"/>
      <dgm:spPr/>
    </dgm:pt>
    <dgm:pt modelId="{B3ACAF88-75F8-4E88-8576-319F2089D31F}" type="pres">
      <dgm:prSet presAssocID="{002BDB78-A2F6-4787-AD25-97A7E9A7C926}" presName="hierChild5" presStyleCnt="0"/>
      <dgm:spPr/>
    </dgm:pt>
    <dgm:pt modelId="{B1DFC22E-0A7C-45FE-AF37-BCC5CFD165B6}" type="pres">
      <dgm:prSet presAssocID="{AFBA64F4-BB95-4AA8-8CCE-6D7E0D8B9DA3}" presName="Name37" presStyleLbl="parChTrans1D2" presStyleIdx="3" presStyleCnt="8"/>
      <dgm:spPr/>
    </dgm:pt>
    <dgm:pt modelId="{9FB89A29-8AD0-44BB-9529-C44F202814C1}" type="pres">
      <dgm:prSet presAssocID="{87F5C954-F62F-44FD-A2D6-B6FB852F1405}" presName="hierRoot2" presStyleCnt="0">
        <dgm:presLayoutVars>
          <dgm:hierBranch val="init"/>
        </dgm:presLayoutVars>
      </dgm:prSet>
      <dgm:spPr/>
    </dgm:pt>
    <dgm:pt modelId="{2BF83602-2EE5-4C7A-AD78-C4B27AE3AE20}" type="pres">
      <dgm:prSet presAssocID="{87F5C954-F62F-44FD-A2D6-B6FB852F1405}" presName="rootComposite" presStyleCnt="0"/>
      <dgm:spPr/>
    </dgm:pt>
    <dgm:pt modelId="{087ACDD6-2C45-44DF-B974-BB8656F50C3D}" type="pres">
      <dgm:prSet presAssocID="{87F5C954-F62F-44FD-A2D6-B6FB852F1405}" presName="rootText" presStyleLbl="node2" presStyleIdx="3" presStyleCnt="8">
        <dgm:presLayoutVars>
          <dgm:chPref val="3"/>
        </dgm:presLayoutVars>
      </dgm:prSet>
      <dgm:spPr/>
    </dgm:pt>
    <dgm:pt modelId="{CB64B49F-B13E-40D9-BEA3-F10F8574064F}" type="pres">
      <dgm:prSet presAssocID="{87F5C954-F62F-44FD-A2D6-B6FB852F1405}" presName="rootConnector" presStyleLbl="node2" presStyleIdx="3" presStyleCnt="8"/>
      <dgm:spPr/>
    </dgm:pt>
    <dgm:pt modelId="{C4FC132D-783C-47AE-A377-A4F871FC5625}" type="pres">
      <dgm:prSet presAssocID="{87F5C954-F62F-44FD-A2D6-B6FB852F1405}" presName="hierChild4" presStyleCnt="0"/>
      <dgm:spPr/>
    </dgm:pt>
    <dgm:pt modelId="{1D7E1A5D-7C22-4E26-B489-FD7A5535D098}" type="pres">
      <dgm:prSet presAssocID="{87F5C954-F62F-44FD-A2D6-B6FB852F1405}" presName="hierChild5" presStyleCnt="0"/>
      <dgm:spPr/>
    </dgm:pt>
    <dgm:pt modelId="{36FF7693-5965-4CDA-83D3-3E54BBE0E60D}" type="pres">
      <dgm:prSet presAssocID="{3B21B7F4-61CC-402D-8D59-C65B1372018A}" presName="Name37" presStyleLbl="parChTrans1D2" presStyleIdx="4" presStyleCnt="8"/>
      <dgm:spPr/>
    </dgm:pt>
    <dgm:pt modelId="{0D0B1D30-D84A-4BCD-9A19-03E3A575020A}" type="pres">
      <dgm:prSet presAssocID="{A81E8921-8D32-403C-BC80-04A9EF020276}" presName="hierRoot2" presStyleCnt="0">
        <dgm:presLayoutVars>
          <dgm:hierBranch val="init"/>
        </dgm:presLayoutVars>
      </dgm:prSet>
      <dgm:spPr/>
    </dgm:pt>
    <dgm:pt modelId="{E708145B-1779-486E-BA72-77A7E3F120FE}" type="pres">
      <dgm:prSet presAssocID="{A81E8921-8D32-403C-BC80-04A9EF020276}" presName="rootComposite" presStyleCnt="0"/>
      <dgm:spPr/>
    </dgm:pt>
    <dgm:pt modelId="{E2E572D3-932C-480B-9735-37423D36B185}" type="pres">
      <dgm:prSet presAssocID="{A81E8921-8D32-403C-BC80-04A9EF020276}" presName="rootText" presStyleLbl="node2" presStyleIdx="4" presStyleCnt="8">
        <dgm:presLayoutVars>
          <dgm:chPref val="3"/>
        </dgm:presLayoutVars>
      </dgm:prSet>
      <dgm:spPr/>
    </dgm:pt>
    <dgm:pt modelId="{48B436DE-AA7F-4F38-B7FC-D00E4715CD89}" type="pres">
      <dgm:prSet presAssocID="{A81E8921-8D32-403C-BC80-04A9EF020276}" presName="rootConnector" presStyleLbl="node2" presStyleIdx="4" presStyleCnt="8"/>
      <dgm:spPr/>
    </dgm:pt>
    <dgm:pt modelId="{EB7AFD90-3CEC-49BE-AB26-A5390073E98F}" type="pres">
      <dgm:prSet presAssocID="{A81E8921-8D32-403C-BC80-04A9EF020276}" presName="hierChild4" presStyleCnt="0"/>
      <dgm:spPr/>
    </dgm:pt>
    <dgm:pt modelId="{30E667D6-8E2D-4194-B12B-07C99E3FC1FD}" type="pres">
      <dgm:prSet presAssocID="{A81E8921-8D32-403C-BC80-04A9EF020276}" presName="hierChild5" presStyleCnt="0"/>
      <dgm:spPr/>
    </dgm:pt>
    <dgm:pt modelId="{307BA85C-CD83-4E37-B969-1FD6CE76B272}" type="pres">
      <dgm:prSet presAssocID="{23488D2C-50EB-4FC4-849B-B12DDA13C849}" presName="Name37" presStyleLbl="parChTrans1D2" presStyleIdx="5" presStyleCnt="8"/>
      <dgm:spPr/>
    </dgm:pt>
    <dgm:pt modelId="{BEE83D16-6EB4-4EAA-89BD-F4D504387C45}" type="pres">
      <dgm:prSet presAssocID="{48ACF909-CEED-4A84-8F1F-E896230AC4E7}" presName="hierRoot2" presStyleCnt="0">
        <dgm:presLayoutVars>
          <dgm:hierBranch val="init"/>
        </dgm:presLayoutVars>
      </dgm:prSet>
      <dgm:spPr/>
    </dgm:pt>
    <dgm:pt modelId="{CE9489EE-F887-47D2-BCD7-92CD9D4E0C30}" type="pres">
      <dgm:prSet presAssocID="{48ACF909-CEED-4A84-8F1F-E896230AC4E7}" presName="rootComposite" presStyleCnt="0"/>
      <dgm:spPr/>
    </dgm:pt>
    <dgm:pt modelId="{84BB3B3A-560E-44BE-921D-B157CF209762}" type="pres">
      <dgm:prSet presAssocID="{48ACF909-CEED-4A84-8F1F-E896230AC4E7}" presName="rootText" presStyleLbl="node2" presStyleIdx="5" presStyleCnt="8">
        <dgm:presLayoutVars>
          <dgm:chPref val="3"/>
        </dgm:presLayoutVars>
      </dgm:prSet>
      <dgm:spPr/>
    </dgm:pt>
    <dgm:pt modelId="{115A80FA-2A79-4B18-A81C-50EDDDE7D306}" type="pres">
      <dgm:prSet presAssocID="{48ACF909-CEED-4A84-8F1F-E896230AC4E7}" presName="rootConnector" presStyleLbl="node2" presStyleIdx="5" presStyleCnt="8"/>
      <dgm:spPr/>
    </dgm:pt>
    <dgm:pt modelId="{839ADD42-00D2-4993-8E72-179BC401A934}" type="pres">
      <dgm:prSet presAssocID="{48ACF909-CEED-4A84-8F1F-E896230AC4E7}" presName="hierChild4" presStyleCnt="0"/>
      <dgm:spPr/>
    </dgm:pt>
    <dgm:pt modelId="{13469762-4351-4569-8AD7-843100BADB24}" type="pres">
      <dgm:prSet presAssocID="{48ACF909-CEED-4A84-8F1F-E896230AC4E7}" presName="hierChild5" presStyleCnt="0"/>
      <dgm:spPr/>
    </dgm:pt>
    <dgm:pt modelId="{8B20CF81-DD80-4AB7-91DB-2786071EBA6A}" type="pres">
      <dgm:prSet presAssocID="{5CFF17E6-1EBD-4340-B24B-E308A48E41D6}" presName="Name37" presStyleLbl="parChTrans1D2" presStyleIdx="6" presStyleCnt="8"/>
      <dgm:spPr/>
    </dgm:pt>
    <dgm:pt modelId="{059E3862-6EAE-4A79-93FE-86F3AEC7E9C7}" type="pres">
      <dgm:prSet presAssocID="{F3139F70-AC27-48D3-9A06-D68276F9525F}" presName="hierRoot2" presStyleCnt="0">
        <dgm:presLayoutVars>
          <dgm:hierBranch val="init"/>
        </dgm:presLayoutVars>
      </dgm:prSet>
      <dgm:spPr/>
    </dgm:pt>
    <dgm:pt modelId="{3F49B8AB-A2D4-4AE5-B3DB-E0299835ECDB}" type="pres">
      <dgm:prSet presAssocID="{F3139F70-AC27-48D3-9A06-D68276F9525F}" presName="rootComposite" presStyleCnt="0"/>
      <dgm:spPr/>
    </dgm:pt>
    <dgm:pt modelId="{85A35EFF-5462-4601-8C42-29E927DE6337}" type="pres">
      <dgm:prSet presAssocID="{F3139F70-AC27-48D3-9A06-D68276F9525F}" presName="rootText" presStyleLbl="node2" presStyleIdx="6" presStyleCnt="8">
        <dgm:presLayoutVars>
          <dgm:chPref val="3"/>
        </dgm:presLayoutVars>
      </dgm:prSet>
      <dgm:spPr/>
    </dgm:pt>
    <dgm:pt modelId="{9810D1D7-4DD1-4B2E-8699-D25A9EBC38B5}" type="pres">
      <dgm:prSet presAssocID="{F3139F70-AC27-48D3-9A06-D68276F9525F}" presName="rootConnector" presStyleLbl="node2" presStyleIdx="6" presStyleCnt="8"/>
      <dgm:spPr/>
    </dgm:pt>
    <dgm:pt modelId="{3E6EFDDE-6C3C-4F85-BCBD-0CB64D4C49F0}" type="pres">
      <dgm:prSet presAssocID="{F3139F70-AC27-48D3-9A06-D68276F9525F}" presName="hierChild4" presStyleCnt="0"/>
      <dgm:spPr/>
    </dgm:pt>
    <dgm:pt modelId="{489EDF91-1982-4371-8783-0EDB9400C01F}" type="pres">
      <dgm:prSet presAssocID="{F3139F70-AC27-48D3-9A06-D68276F9525F}" presName="hierChild5" presStyleCnt="0"/>
      <dgm:spPr/>
    </dgm:pt>
    <dgm:pt modelId="{9F38B492-ECDA-415F-86A5-B3993C6309F7}" type="pres">
      <dgm:prSet presAssocID="{AABC4492-0396-4E91-9876-FE44C62B712C}" presName="Name37" presStyleLbl="parChTrans1D2" presStyleIdx="7" presStyleCnt="8"/>
      <dgm:spPr/>
    </dgm:pt>
    <dgm:pt modelId="{8BBC9038-9017-49BC-AE31-D58D7BA19B83}" type="pres">
      <dgm:prSet presAssocID="{939F9E83-38A7-49DE-A5BF-93BC600EBAF9}" presName="hierRoot2" presStyleCnt="0">
        <dgm:presLayoutVars>
          <dgm:hierBranch val="init"/>
        </dgm:presLayoutVars>
      </dgm:prSet>
      <dgm:spPr/>
    </dgm:pt>
    <dgm:pt modelId="{7B4DBC49-AC36-4917-985E-30F1B2F0EEC8}" type="pres">
      <dgm:prSet presAssocID="{939F9E83-38A7-49DE-A5BF-93BC600EBAF9}" presName="rootComposite" presStyleCnt="0"/>
      <dgm:spPr/>
    </dgm:pt>
    <dgm:pt modelId="{9460AA85-8143-4A24-BE55-999A6DF77F5E}" type="pres">
      <dgm:prSet presAssocID="{939F9E83-38A7-49DE-A5BF-93BC600EBAF9}" presName="rootText" presStyleLbl="node2" presStyleIdx="7" presStyleCnt="8">
        <dgm:presLayoutVars>
          <dgm:chPref val="3"/>
        </dgm:presLayoutVars>
      </dgm:prSet>
      <dgm:spPr/>
    </dgm:pt>
    <dgm:pt modelId="{4B7DFD64-63A5-43CA-B88F-57C3C70EFD8B}" type="pres">
      <dgm:prSet presAssocID="{939F9E83-38A7-49DE-A5BF-93BC600EBAF9}" presName="rootConnector" presStyleLbl="node2" presStyleIdx="7" presStyleCnt="8"/>
      <dgm:spPr/>
    </dgm:pt>
    <dgm:pt modelId="{ACFBC9F0-6B3C-4248-B921-3A1859E255BB}" type="pres">
      <dgm:prSet presAssocID="{939F9E83-38A7-49DE-A5BF-93BC600EBAF9}" presName="hierChild4" presStyleCnt="0"/>
      <dgm:spPr/>
    </dgm:pt>
    <dgm:pt modelId="{94C03707-85DF-4DC3-8674-58BB25B0CDD2}" type="pres">
      <dgm:prSet presAssocID="{939F9E83-38A7-49DE-A5BF-93BC600EBAF9}" presName="hierChild5" presStyleCnt="0"/>
      <dgm:spPr/>
    </dgm:pt>
    <dgm:pt modelId="{8F45A6E3-E5AA-4A2A-8AB2-7DABCDA8F898}" type="pres">
      <dgm:prSet presAssocID="{A7266310-8D82-4FD7-AB1C-0779831804E2}" presName="hierChild3" presStyleCnt="0"/>
      <dgm:spPr/>
    </dgm:pt>
  </dgm:ptLst>
  <dgm:cxnLst>
    <dgm:cxn modelId="{261CC401-5C2A-4409-8F9A-9A95C73A97CF}" type="presOf" srcId="{EAFB7871-5947-4214-B04F-1838722542C0}" destId="{68A9DC28-8A87-465B-B8E3-C3542E17424F}" srcOrd="1" destOrd="0" presId="urn:microsoft.com/office/officeart/2005/8/layout/orgChart1"/>
    <dgm:cxn modelId="{D465E002-CE6F-4E6A-8DAF-AB221F06140A}" srcId="{A7266310-8D82-4FD7-AB1C-0779831804E2}" destId="{002BDB78-A2F6-4787-AD25-97A7E9A7C926}" srcOrd="2" destOrd="0" parTransId="{D0CF3788-B9BF-4F64-855F-57065751DB9C}" sibTransId="{00D13C81-FB1E-4083-80AD-8A52B2F45C5D}"/>
    <dgm:cxn modelId="{22E91804-4128-4C86-AF84-75D2350F48C3}" type="presOf" srcId="{A81E8921-8D32-403C-BC80-04A9EF020276}" destId="{48B436DE-AA7F-4F38-B7FC-D00E4715CD89}" srcOrd="1" destOrd="0" presId="urn:microsoft.com/office/officeart/2005/8/layout/orgChart1"/>
    <dgm:cxn modelId="{44D31008-2973-4E82-ADD3-7BFCA7A2E0B2}" type="presOf" srcId="{3B21B7F4-61CC-402D-8D59-C65B1372018A}" destId="{36FF7693-5965-4CDA-83D3-3E54BBE0E60D}" srcOrd="0" destOrd="0" presId="urn:microsoft.com/office/officeart/2005/8/layout/orgChart1"/>
    <dgm:cxn modelId="{45F48E13-08E6-4087-ADA8-705F88D8D92E}" type="presOf" srcId="{425E24C8-25E7-4ADB-B807-15679E6BFBF5}" destId="{2EA3CCAE-FAFC-48C3-8F44-F9DD25250E81}" srcOrd="0" destOrd="0" presId="urn:microsoft.com/office/officeart/2005/8/layout/orgChart1"/>
    <dgm:cxn modelId="{7FBEAE16-A772-4587-8E0D-8454D454517C}" type="presOf" srcId="{939F9E83-38A7-49DE-A5BF-93BC600EBAF9}" destId="{4B7DFD64-63A5-43CA-B88F-57C3C70EFD8B}" srcOrd="1" destOrd="0" presId="urn:microsoft.com/office/officeart/2005/8/layout/orgChart1"/>
    <dgm:cxn modelId="{2DABC117-9693-421E-9EF8-0A8378B29BFF}" type="presOf" srcId="{F3139F70-AC27-48D3-9A06-D68276F9525F}" destId="{9810D1D7-4DD1-4B2E-8699-D25A9EBC38B5}" srcOrd="1" destOrd="0" presId="urn:microsoft.com/office/officeart/2005/8/layout/orgChart1"/>
    <dgm:cxn modelId="{5425821F-E989-4158-877C-B25694B92395}" type="presOf" srcId="{A81E8921-8D32-403C-BC80-04A9EF020276}" destId="{E2E572D3-932C-480B-9735-37423D36B185}" srcOrd="0" destOrd="0" presId="urn:microsoft.com/office/officeart/2005/8/layout/orgChart1"/>
    <dgm:cxn modelId="{D435BB22-8EB7-4A50-9366-CD54AE67E0B0}" type="presOf" srcId="{002BDB78-A2F6-4787-AD25-97A7E9A7C926}" destId="{32882D80-ECE6-4C8C-8550-7B072FFC4A8C}" srcOrd="1" destOrd="0" presId="urn:microsoft.com/office/officeart/2005/8/layout/orgChart1"/>
    <dgm:cxn modelId="{EC05CB26-FAAA-4BD0-B3B3-2EE8D3959364}" type="presOf" srcId="{438FF675-16AB-4A3C-902C-52AA1A06A830}" destId="{01E00A6A-F0AD-431C-8CB6-2C471EC22195}" srcOrd="1" destOrd="0" presId="urn:microsoft.com/office/officeart/2005/8/layout/orgChart1"/>
    <dgm:cxn modelId="{F2869A3B-D845-4C45-8CBC-116E97CE600B}" type="presOf" srcId="{AABC4492-0396-4E91-9876-FE44C62B712C}" destId="{9F38B492-ECDA-415F-86A5-B3993C6309F7}" srcOrd="0" destOrd="0" presId="urn:microsoft.com/office/officeart/2005/8/layout/orgChart1"/>
    <dgm:cxn modelId="{9F0E6C45-B89C-4419-9B4B-45BAD2746C21}" type="presOf" srcId="{5CFF17E6-1EBD-4340-B24B-E308A48E41D6}" destId="{8B20CF81-DD80-4AB7-91DB-2786071EBA6A}" srcOrd="0" destOrd="0" presId="urn:microsoft.com/office/officeart/2005/8/layout/orgChart1"/>
    <dgm:cxn modelId="{F7E48646-126F-4BEB-BCA6-449D98482EF6}" srcId="{A7266310-8D82-4FD7-AB1C-0779831804E2}" destId="{438FF675-16AB-4A3C-902C-52AA1A06A830}" srcOrd="1" destOrd="0" parTransId="{425E24C8-25E7-4ADB-B807-15679E6BFBF5}" sibTransId="{32847AD8-2F8C-49F0-93B6-C4769F899F9D}"/>
    <dgm:cxn modelId="{16904848-B44D-42ED-8B8A-D3C3F37764D2}" type="presOf" srcId="{A7266310-8D82-4FD7-AB1C-0779831804E2}" destId="{765B06B5-5156-4464-8E9E-ACB41E071261}" srcOrd="1" destOrd="0" presId="urn:microsoft.com/office/officeart/2005/8/layout/orgChart1"/>
    <dgm:cxn modelId="{F2FA1E71-7A81-42C5-8A63-7D496538D01A}" type="presOf" srcId="{48ACF909-CEED-4A84-8F1F-E896230AC4E7}" destId="{84BB3B3A-560E-44BE-921D-B157CF209762}" srcOrd="0" destOrd="0" presId="urn:microsoft.com/office/officeart/2005/8/layout/orgChart1"/>
    <dgm:cxn modelId="{E9074653-B6AF-4D9D-8BD1-668AE4570A75}" type="presOf" srcId="{F3139F70-AC27-48D3-9A06-D68276F9525F}" destId="{85A35EFF-5462-4601-8C42-29E927DE6337}" srcOrd="0" destOrd="0" presId="urn:microsoft.com/office/officeart/2005/8/layout/orgChart1"/>
    <dgm:cxn modelId="{682F6375-2CCE-4789-B373-069802E4B9C2}" type="presOf" srcId="{6CB8836F-28E9-487C-A8F5-582772DFAB18}" destId="{0F0562DA-E449-47F8-815B-F2F7AF343522}" srcOrd="0" destOrd="0" presId="urn:microsoft.com/office/officeart/2005/8/layout/orgChart1"/>
    <dgm:cxn modelId="{EFBF4E75-2B7E-4C0E-B6FD-0D8FA45B071E}" srcId="{A7266310-8D82-4FD7-AB1C-0779831804E2}" destId="{939F9E83-38A7-49DE-A5BF-93BC600EBAF9}" srcOrd="7" destOrd="0" parTransId="{AABC4492-0396-4E91-9876-FE44C62B712C}" sibTransId="{0EC4BB55-855B-4C2C-BA24-12AD43D81AEB}"/>
    <dgm:cxn modelId="{BB74E176-A4A8-41C8-88E9-62DDD49B979D}" srcId="{A7266310-8D82-4FD7-AB1C-0779831804E2}" destId="{87F5C954-F62F-44FD-A2D6-B6FB852F1405}" srcOrd="3" destOrd="0" parTransId="{AFBA64F4-BB95-4AA8-8CCE-6D7E0D8B9DA3}" sibTransId="{708546C5-BF24-40F4-AA9C-14637859CDE2}"/>
    <dgm:cxn modelId="{64AAE17D-0350-4FD5-BFD5-D927B901DAD8}" srcId="{A7266310-8D82-4FD7-AB1C-0779831804E2}" destId="{F3139F70-AC27-48D3-9A06-D68276F9525F}" srcOrd="6" destOrd="0" parTransId="{5CFF17E6-1EBD-4340-B24B-E308A48E41D6}" sibTransId="{F998F5E1-70B8-4198-B7DA-0A84F0C15D34}"/>
    <dgm:cxn modelId="{99C9457F-7CD3-4DB7-BF25-34D0CBF2BB40}" srcId="{250692CE-7F4D-425C-9EAC-1AE5DC4066A3}" destId="{A7266310-8D82-4FD7-AB1C-0779831804E2}" srcOrd="0" destOrd="0" parTransId="{F71CC616-8961-4E3E-940C-BF71C25CE4F8}" sibTransId="{7867CD1D-CF18-4465-8DFC-9B90C8C971D0}"/>
    <dgm:cxn modelId="{326FEB85-40DF-480E-BB5D-21DE3249E55A}" type="presOf" srcId="{87F5C954-F62F-44FD-A2D6-B6FB852F1405}" destId="{CB64B49F-B13E-40D9-BEA3-F10F8574064F}" srcOrd="1" destOrd="0" presId="urn:microsoft.com/office/officeart/2005/8/layout/orgChart1"/>
    <dgm:cxn modelId="{4B7FCC88-0DE9-4C0D-86FB-B12C9332A20F}" type="presOf" srcId="{AFBA64F4-BB95-4AA8-8CCE-6D7E0D8B9DA3}" destId="{B1DFC22E-0A7C-45FE-AF37-BCC5CFD165B6}" srcOrd="0" destOrd="0" presId="urn:microsoft.com/office/officeart/2005/8/layout/orgChart1"/>
    <dgm:cxn modelId="{E0F41E90-0BFF-4FB8-A353-B8CC1EAB55D4}" type="presOf" srcId="{EAFB7871-5947-4214-B04F-1838722542C0}" destId="{FA283AF3-B8A7-4BBA-A93F-90B9DCA2E232}" srcOrd="0" destOrd="0" presId="urn:microsoft.com/office/officeart/2005/8/layout/orgChart1"/>
    <dgm:cxn modelId="{CDC4EDA6-89BF-4952-8EDC-A059C222ADD6}" type="presOf" srcId="{87F5C954-F62F-44FD-A2D6-B6FB852F1405}" destId="{087ACDD6-2C45-44DF-B974-BB8656F50C3D}" srcOrd="0" destOrd="0" presId="urn:microsoft.com/office/officeart/2005/8/layout/orgChart1"/>
    <dgm:cxn modelId="{5FA005AD-8E8F-4E53-8325-C3A52B77C3A1}" type="presOf" srcId="{438FF675-16AB-4A3C-902C-52AA1A06A830}" destId="{7A68A68B-528C-408F-8934-E46DED04CC31}" srcOrd="0" destOrd="0" presId="urn:microsoft.com/office/officeart/2005/8/layout/orgChart1"/>
    <dgm:cxn modelId="{201CB2BD-9D1C-4D9E-B820-F8C29EFB7F70}" type="presOf" srcId="{48ACF909-CEED-4A84-8F1F-E896230AC4E7}" destId="{115A80FA-2A79-4B18-A81C-50EDDDE7D306}" srcOrd="1" destOrd="0" presId="urn:microsoft.com/office/officeart/2005/8/layout/orgChart1"/>
    <dgm:cxn modelId="{D6282FC4-0B6A-4272-98FF-9603A26F3FAA}" type="presOf" srcId="{D0CF3788-B9BF-4F64-855F-57065751DB9C}" destId="{C76255F9-EFB5-4FBC-A08E-8B634A4F27EB}" srcOrd="0" destOrd="0" presId="urn:microsoft.com/office/officeart/2005/8/layout/orgChart1"/>
    <dgm:cxn modelId="{41E904CB-443B-4ED0-8E56-0386D507783B}" type="presOf" srcId="{939F9E83-38A7-49DE-A5BF-93BC600EBAF9}" destId="{9460AA85-8143-4A24-BE55-999A6DF77F5E}" srcOrd="0" destOrd="0" presId="urn:microsoft.com/office/officeart/2005/8/layout/orgChart1"/>
    <dgm:cxn modelId="{B7D855CD-3DAA-417B-B18C-1B9494641DA3}" srcId="{A7266310-8D82-4FD7-AB1C-0779831804E2}" destId="{A81E8921-8D32-403C-BC80-04A9EF020276}" srcOrd="4" destOrd="0" parTransId="{3B21B7F4-61CC-402D-8D59-C65B1372018A}" sibTransId="{D85CA866-1D6C-4FC9-877B-64BD23DC9EC1}"/>
    <dgm:cxn modelId="{DDB906E6-9FA7-4840-8FE8-C29258B8750C}" srcId="{A7266310-8D82-4FD7-AB1C-0779831804E2}" destId="{EAFB7871-5947-4214-B04F-1838722542C0}" srcOrd="0" destOrd="0" parTransId="{6CB8836F-28E9-487C-A8F5-582772DFAB18}" sibTransId="{6545BECD-648C-4F5B-9220-25379FF72952}"/>
    <dgm:cxn modelId="{6F7860EB-8FCD-4421-A787-5CC11AB09DC7}" srcId="{A7266310-8D82-4FD7-AB1C-0779831804E2}" destId="{48ACF909-CEED-4A84-8F1F-E896230AC4E7}" srcOrd="5" destOrd="0" parTransId="{23488D2C-50EB-4FC4-849B-B12DDA13C849}" sibTransId="{C804F2C1-E0E0-47C3-B267-C9C6660E3F66}"/>
    <dgm:cxn modelId="{A37748F3-0C44-49A4-86BE-3ACB21BA2703}" type="presOf" srcId="{002BDB78-A2F6-4787-AD25-97A7E9A7C926}" destId="{5D572987-553C-4C91-9A2D-948EF51645B2}" srcOrd="0" destOrd="0" presId="urn:microsoft.com/office/officeart/2005/8/layout/orgChart1"/>
    <dgm:cxn modelId="{DB71E7F7-4532-411B-99A9-CD96C2188CA3}" type="presOf" srcId="{A7266310-8D82-4FD7-AB1C-0779831804E2}" destId="{642AAC45-4C68-44A0-BB85-5F196F997349}" srcOrd="0" destOrd="0" presId="urn:microsoft.com/office/officeart/2005/8/layout/orgChart1"/>
    <dgm:cxn modelId="{6957AEFC-C9D4-4489-A3BE-02AAA89D1A9C}" type="presOf" srcId="{23488D2C-50EB-4FC4-849B-B12DDA13C849}" destId="{307BA85C-CD83-4E37-B969-1FD6CE76B272}" srcOrd="0" destOrd="0" presId="urn:microsoft.com/office/officeart/2005/8/layout/orgChart1"/>
    <dgm:cxn modelId="{1B9284FF-F57C-423C-848B-D92A9513E0A3}" type="presOf" srcId="{250692CE-7F4D-425C-9EAC-1AE5DC4066A3}" destId="{84926B83-6A0A-4315-9C25-6E9A200FD4DD}" srcOrd="0" destOrd="0" presId="urn:microsoft.com/office/officeart/2005/8/layout/orgChart1"/>
    <dgm:cxn modelId="{C09E44A5-9ED4-4B87-92CC-5A386DFDCDEF}" type="presParOf" srcId="{84926B83-6A0A-4315-9C25-6E9A200FD4DD}" destId="{D9A87F2B-D3E9-43A9-B17B-AFE611DB7CBD}" srcOrd="0" destOrd="0" presId="urn:microsoft.com/office/officeart/2005/8/layout/orgChart1"/>
    <dgm:cxn modelId="{F730E16E-F7DD-4E3E-8D3B-62991131D347}" type="presParOf" srcId="{D9A87F2B-D3E9-43A9-B17B-AFE611DB7CBD}" destId="{5873D781-C96B-40B3-AD50-25A8ADF5FB37}" srcOrd="0" destOrd="0" presId="urn:microsoft.com/office/officeart/2005/8/layout/orgChart1"/>
    <dgm:cxn modelId="{085F9431-2E30-4A1F-B8B3-D3F11794398D}" type="presParOf" srcId="{5873D781-C96B-40B3-AD50-25A8ADF5FB37}" destId="{642AAC45-4C68-44A0-BB85-5F196F997349}" srcOrd="0" destOrd="0" presId="urn:microsoft.com/office/officeart/2005/8/layout/orgChart1"/>
    <dgm:cxn modelId="{456E5582-3C93-4553-A042-56FE0C20902A}" type="presParOf" srcId="{5873D781-C96B-40B3-AD50-25A8ADF5FB37}" destId="{765B06B5-5156-4464-8E9E-ACB41E071261}" srcOrd="1" destOrd="0" presId="urn:microsoft.com/office/officeart/2005/8/layout/orgChart1"/>
    <dgm:cxn modelId="{D13AA737-95D7-4CF7-AC4F-66B9E967613C}" type="presParOf" srcId="{D9A87F2B-D3E9-43A9-B17B-AFE611DB7CBD}" destId="{3025198F-BD7D-4C72-A0BF-37EB93F8D492}" srcOrd="1" destOrd="0" presId="urn:microsoft.com/office/officeart/2005/8/layout/orgChart1"/>
    <dgm:cxn modelId="{07D13A6F-D63B-4013-BE99-3FC3EC56D4BA}" type="presParOf" srcId="{3025198F-BD7D-4C72-A0BF-37EB93F8D492}" destId="{0F0562DA-E449-47F8-815B-F2F7AF343522}" srcOrd="0" destOrd="0" presId="urn:microsoft.com/office/officeart/2005/8/layout/orgChart1"/>
    <dgm:cxn modelId="{11262330-47F2-4BBF-BC72-056571BC4F52}" type="presParOf" srcId="{3025198F-BD7D-4C72-A0BF-37EB93F8D492}" destId="{CA198A6D-B29B-4855-A266-E50CFB731628}" srcOrd="1" destOrd="0" presId="urn:microsoft.com/office/officeart/2005/8/layout/orgChart1"/>
    <dgm:cxn modelId="{4CC922A4-2E34-4774-8D4E-92AF787FFB8D}" type="presParOf" srcId="{CA198A6D-B29B-4855-A266-E50CFB731628}" destId="{4A226C50-78BD-44A1-8A1B-3658F1DD3F78}" srcOrd="0" destOrd="0" presId="urn:microsoft.com/office/officeart/2005/8/layout/orgChart1"/>
    <dgm:cxn modelId="{A8B6C00A-F2AC-4353-8BFD-E0EB98F1D62C}" type="presParOf" srcId="{4A226C50-78BD-44A1-8A1B-3658F1DD3F78}" destId="{FA283AF3-B8A7-4BBA-A93F-90B9DCA2E232}" srcOrd="0" destOrd="0" presId="urn:microsoft.com/office/officeart/2005/8/layout/orgChart1"/>
    <dgm:cxn modelId="{4C470D40-60FA-46B0-B804-435EE387CA02}" type="presParOf" srcId="{4A226C50-78BD-44A1-8A1B-3658F1DD3F78}" destId="{68A9DC28-8A87-465B-B8E3-C3542E17424F}" srcOrd="1" destOrd="0" presId="urn:microsoft.com/office/officeart/2005/8/layout/orgChart1"/>
    <dgm:cxn modelId="{5822251A-A976-473D-BCC3-5C0E9B15ABD8}" type="presParOf" srcId="{CA198A6D-B29B-4855-A266-E50CFB731628}" destId="{8B91168A-2533-406A-8AB9-573DF7ED6081}" srcOrd="1" destOrd="0" presId="urn:microsoft.com/office/officeart/2005/8/layout/orgChart1"/>
    <dgm:cxn modelId="{904C934A-8BB3-45EE-89F2-457A36545079}" type="presParOf" srcId="{CA198A6D-B29B-4855-A266-E50CFB731628}" destId="{EAB6E467-DA06-4312-9B5C-7315B2BE5FBF}" srcOrd="2" destOrd="0" presId="urn:microsoft.com/office/officeart/2005/8/layout/orgChart1"/>
    <dgm:cxn modelId="{89E66D74-BC52-40F5-82C9-7DC2E2B50BF6}" type="presParOf" srcId="{3025198F-BD7D-4C72-A0BF-37EB93F8D492}" destId="{2EA3CCAE-FAFC-48C3-8F44-F9DD25250E81}" srcOrd="2" destOrd="0" presId="urn:microsoft.com/office/officeart/2005/8/layout/orgChart1"/>
    <dgm:cxn modelId="{52FD9B81-10B5-4C17-BB7B-BF74DC065970}" type="presParOf" srcId="{3025198F-BD7D-4C72-A0BF-37EB93F8D492}" destId="{4DCDCDD4-9E8E-4421-996B-635901999539}" srcOrd="3" destOrd="0" presId="urn:microsoft.com/office/officeart/2005/8/layout/orgChart1"/>
    <dgm:cxn modelId="{FF48A600-C704-4597-828E-3A31B5930A15}" type="presParOf" srcId="{4DCDCDD4-9E8E-4421-996B-635901999539}" destId="{1E77D045-5F28-488D-BADD-D849091882E4}" srcOrd="0" destOrd="0" presId="urn:microsoft.com/office/officeart/2005/8/layout/orgChart1"/>
    <dgm:cxn modelId="{D3D3199D-C723-43C0-9B57-184A1D0CC0AC}" type="presParOf" srcId="{1E77D045-5F28-488D-BADD-D849091882E4}" destId="{7A68A68B-528C-408F-8934-E46DED04CC31}" srcOrd="0" destOrd="0" presId="urn:microsoft.com/office/officeart/2005/8/layout/orgChart1"/>
    <dgm:cxn modelId="{2835C8C9-097D-4DAB-AB5B-49AA5B79BD76}" type="presParOf" srcId="{1E77D045-5F28-488D-BADD-D849091882E4}" destId="{01E00A6A-F0AD-431C-8CB6-2C471EC22195}" srcOrd="1" destOrd="0" presId="urn:microsoft.com/office/officeart/2005/8/layout/orgChart1"/>
    <dgm:cxn modelId="{AFAB6409-A319-4326-A38C-8D70FB9C5A29}" type="presParOf" srcId="{4DCDCDD4-9E8E-4421-996B-635901999539}" destId="{1E37F9EF-EE03-4188-A3ED-319EDB21CD2C}" srcOrd="1" destOrd="0" presId="urn:microsoft.com/office/officeart/2005/8/layout/orgChart1"/>
    <dgm:cxn modelId="{0C1CE0FB-FE6B-43BD-90CC-8BA7ACD07102}" type="presParOf" srcId="{4DCDCDD4-9E8E-4421-996B-635901999539}" destId="{6D7A2978-B9F2-41F1-9D52-9C83801BDB15}" srcOrd="2" destOrd="0" presId="urn:microsoft.com/office/officeart/2005/8/layout/orgChart1"/>
    <dgm:cxn modelId="{E28118A2-AD90-4D2B-A6C1-CFA7EAB8BF4E}" type="presParOf" srcId="{3025198F-BD7D-4C72-A0BF-37EB93F8D492}" destId="{C76255F9-EFB5-4FBC-A08E-8B634A4F27EB}" srcOrd="4" destOrd="0" presId="urn:microsoft.com/office/officeart/2005/8/layout/orgChart1"/>
    <dgm:cxn modelId="{3F4CBECF-CE1B-4D48-93B1-42CE20410114}" type="presParOf" srcId="{3025198F-BD7D-4C72-A0BF-37EB93F8D492}" destId="{4105EE49-92D0-45F4-B78A-E038D3129D2F}" srcOrd="5" destOrd="0" presId="urn:microsoft.com/office/officeart/2005/8/layout/orgChart1"/>
    <dgm:cxn modelId="{675B638C-50F5-4BEC-99B6-D7A1E0724A15}" type="presParOf" srcId="{4105EE49-92D0-45F4-B78A-E038D3129D2F}" destId="{D2B939BB-3057-4D1C-A10E-AEE4F3DB91E2}" srcOrd="0" destOrd="0" presId="urn:microsoft.com/office/officeart/2005/8/layout/orgChart1"/>
    <dgm:cxn modelId="{50318020-3F71-43F5-9AA4-4F945DB5B258}" type="presParOf" srcId="{D2B939BB-3057-4D1C-A10E-AEE4F3DB91E2}" destId="{5D572987-553C-4C91-9A2D-948EF51645B2}" srcOrd="0" destOrd="0" presId="urn:microsoft.com/office/officeart/2005/8/layout/orgChart1"/>
    <dgm:cxn modelId="{1D297B25-1119-46F0-A058-49C4DCC1AD10}" type="presParOf" srcId="{D2B939BB-3057-4D1C-A10E-AEE4F3DB91E2}" destId="{32882D80-ECE6-4C8C-8550-7B072FFC4A8C}" srcOrd="1" destOrd="0" presId="urn:microsoft.com/office/officeart/2005/8/layout/orgChart1"/>
    <dgm:cxn modelId="{95F6666F-074E-4B0D-9BD8-69CCDAF6A2CF}" type="presParOf" srcId="{4105EE49-92D0-45F4-B78A-E038D3129D2F}" destId="{DB205BE6-BFEA-4BB0-8717-DEF5F498D7DC}" srcOrd="1" destOrd="0" presId="urn:microsoft.com/office/officeart/2005/8/layout/orgChart1"/>
    <dgm:cxn modelId="{A1941C7C-4E19-40BC-A3AF-3A3F585BAECE}" type="presParOf" srcId="{4105EE49-92D0-45F4-B78A-E038D3129D2F}" destId="{B3ACAF88-75F8-4E88-8576-319F2089D31F}" srcOrd="2" destOrd="0" presId="urn:microsoft.com/office/officeart/2005/8/layout/orgChart1"/>
    <dgm:cxn modelId="{5164E153-4EEE-4477-B02E-1855B86A8F23}" type="presParOf" srcId="{3025198F-BD7D-4C72-A0BF-37EB93F8D492}" destId="{B1DFC22E-0A7C-45FE-AF37-BCC5CFD165B6}" srcOrd="6" destOrd="0" presId="urn:microsoft.com/office/officeart/2005/8/layout/orgChart1"/>
    <dgm:cxn modelId="{1225319A-0FC3-44D2-963F-D4F9DDEBDD81}" type="presParOf" srcId="{3025198F-BD7D-4C72-A0BF-37EB93F8D492}" destId="{9FB89A29-8AD0-44BB-9529-C44F202814C1}" srcOrd="7" destOrd="0" presId="urn:microsoft.com/office/officeart/2005/8/layout/orgChart1"/>
    <dgm:cxn modelId="{C700B23A-E0FB-43E4-8C78-15E8D58A3867}" type="presParOf" srcId="{9FB89A29-8AD0-44BB-9529-C44F202814C1}" destId="{2BF83602-2EE5-4C7A-AD78-C4B27AE3AE20}" srcOrd="0" destOrd="0" presId="urn:microsoft.com/office/officeart/2005/8/layout/orgChart1"/>
    <dgm:cxn modelId="{20FA3517-395B-453A-9E2D-1CE0E87AEEEE}" type="presParOf" srcId="{2BF83602-2EE5-4C7A-AD78-C4B27AE3AE20}" destId="{087ACDD6-2C45-44DF-B974-BB8656F50C3D}" srcOrd="0" destOrd="0" presId="urn:microsoft.com/office/officeart/2005/8/layout/orgChart1"/>
    <dgm:cxn modelId="{E08E7007-C5EA-4181-88A8-F0E7A59EDD66}" type="presParOf" srcId="{2BF83602-2EE5-4C7A-AD78-C4B27AE3AE20}" destId="{CB64B49F-B13E-40D9-BEA3-F10F8574064F}" srcOrd="1" destOrd="0" presId="urn:microsoft.com/office/officeart/2005/8/layout/orgChart1"/>
    <dgm:cxn modelId="{9AFA437E-DB83-42F8-89C0-451A5B10B74E}" type="presParOf" srcId="{9FB89A29-8AD0-44BB-9529-C44F202814C1}" destId="{C4FC132D-783C-47AE-A377-A4F871FC5625}" srcOrd="1" destOrd="0" presId="urn:microsoft.com/office/officeart/2005/8/layout/orgChart1"/>
    <dgm:cxn modelId="{679AAEEB-5B8C-4259-8A81-5B960865E4DA}" type="presParOf" srcId="{9FB89A29-8AD0-44BB-9529-C44F202814C1}" destId="{1D7E1A5D-7C22-4E26-B489-FD7A5535D098}" srcOrd="2" destOrd="0" presId="urn:microsoft.com/office/officeart/2005/8/layout/orgChart1"/>
    <dgm:cxn modelId="{7981F2BC-7F70-4CD2-BCF9-338719AB9690}" type="presParOf" srcId="{3025198F-BD7D-4C72-A0BF-37EB93F8D492}" destId="{36FF7693-5965-4CDA-83D3-3E54BBE0E60D}" srcOrd="8" destOrd="0" presId="urn:microsoft.com/office/officeart/2005/8/layout/orgChart1"/>
    <dgm:cxn modelId="{D10F7708-91C0-48B9-A26D-74317D6F290A}" type="presParOf" srcId="{3025198F-BD7D-4C72-A0BF-37EB93F8D492}" destId="{0D0B1D30-D84A-4BCD-9A19-03E3A575020A}" srcOrd="9" destOrd="0" presId="urn:microsoft.com/office/officeart/2005/8/layout/orgChart1"/>
    <dgm:cxn modelId="{C6F6D733-AE27-49C3-9B9A-DCDF9A76BE9E}" type="presParOf" srcId="{0D0B1D30-D84A-4BCD-9A19-03E3A575020A}" destId="{E708145B-1779-486E-BA72-77A7E3F120FE}" srcOrd="0" destOrd="0" presId="urn:microsoft.com/office/officeart/2005/8/layout/orgChart1"/>
    <dgm:cxn modelId="{0CF0CEE2-EAE6-4DBC-9215-ACAEEB574E99}" type="presParOf" srcId="{E708145B-1779-486E-BA72-77A7E3F120FE}" destId="{E2E572D3-932C-480B-9735-37423D36B185}" srcOrd="0" destOrd="0" presId="urn:microsoft.com/office/officeart/2005/8/layout/orgChart1"/>
    <dgm:cxn modelId="{0B1E14C0-F60C-49B9-BF89-4A2A48AB3F88}" type="presParOf" srcId="{E708145B-1779-486E-BA72-77A7E3F120FE}" destId="{48B436DE-AA7F-4F38-B7FC-D00E4715CD89}" srcOrd="1" destOrd="0" presId="urn:microsoft.com/office/officeart/2005/8/layout/orgChart1"/>
    <dgm:cxn modelId="{0453A4E3-812D-406B-BDB6-7829E314A831}" type="presParOf" srcId="{0D0B1D30-D84A-4BCD-9A19-03E3A575020A}" destId="{EB7AFD90-3CEC-49BE-AB26-A5390073E98F}" srcOrd="1" destOrd="0" presId="urn:microsoft.com/office/officeart/2005/8/layout/orgChart1"/>
    <dgm:cxn modelId="{9839CB4E-81FA-4E3A-ABA0-F9BCB80D784F}" type="presParOf" srcId="{0D0B1D30-D84A-4BCD-9A19-03E3A575020A}" destId="{30E667D6-8E2D-4194-B12B-07C99E3FC1FD}" srcOrd="2" destOrd="0" presId="urn:microsoft.com/office/officeart/2005/8/layout/orgChart1"/>
    <dgm:cxn modelId="{D78DC1BC-6442-4985-A139-57E122C39E7A}" type="presParOf" srcId="{3025198F-BD7D-4C72-A0BF-37EB93F8D492}" destId="{307BA85C-CD83-4E37-B969-1FD6CE76B272}" srcOrd="10" destOrd="0" presId="urn:microsoft.com/office/officeart/2005/8/layout/orgChart1"/>
    <dgm:cxn modelId="{AF3850F5-1B36-4B1D-AF6E-998DF10FE7F7}" type="presParOf" srcId="{3025198F-BD7D-4C72-A0BF-37EB93F8D492}" destId="{BEE83D16-6EB4-4EAA-89BD-F4D504387C45}" srcOrd="11" destOrd="0" presId="urn:microsoft.com/office/officeart/2005/8/layout/orgChart1"/>
    <dgm:cxn modelId="{07A36967-61A2-48E2-8621-011849D7E22C}" type="presParOf" srcId="{BEE83D16-6EB4-4EAA-89BD-F4D504387C45}" destId="{CE9489EE-F887-47D2-BCD7-92CD9D4E0C30}" srcOrd="0" destOrd="0" presId="urn:microsoft.com/office/officeart/2005/8/layout/orgChart1"/>
    <dgm:cxn modelId="{DD8FDA29-70ED-4A78-BC79-53AF92E03E7D}" type="presParOf" srcId="{CE9489EE-F887-47D2-BCD7-92CD9D4E0C30}" destId="{84BB3B3A-560E-44BE-921D-B157CF209762}" srcOrd="0" destOrd="0" presId="urn:microsoft.com/office/officeart/2005/8/layout/orgChart1"/>
    <dgm:cxn modelId="{4257F2A3-31E1-45C2-91D1-B8E75296C43C}" type="presParOf" srcId="{CE9489EE-F887-47D2-BCD7-92CD9D4E0C30}" destId="{115A80FA-2A79-4B18-A81C-50EDDDE7D306}" srcOrd="1" destOrd="0" presId="urn:microsoft.com/office/officeart/2005/8/layout/orgChart1"/>
    <dgm:cxn modelId="{1F01A004-CFE7-47CF-904F-717D68053E10}" type="presParOf" srcId="{BEE83D16-6EB4-4EAA-89BD-F4D504387C45}" destId="{839ADD42-00D2-4993-8E72-179BC401A934}" srcOrd="1" destOrd="0" presId="urn:microsoft.com/office/officeart/2005/8/layout/orgChart1"/>
    <dgm:cxn modelId="{F135D972-9AA6-47DA-B6AE-A9B20E7AC2EC}" type="presParOf" srcId="{BEE83D16-6EB4-4EAA-89BD-F4D504387C45}" destId="{13469762-4351-4569-8AD7-843100BADB24}" srcOrd="2" destOrd="0" presId="urn:microsoft.com/office/officeart/2005/8/layout/orgChart1"/>
    <dgm:cxn modelId="{856AC0BF-3403-444B-8864-D1CACA0AD256}" type="presParOf" srcId="{3025198F-BD7D-4C72-A0BF-37EB93F8D492}" destId="{8B20CF81-DD80-4AB7-91DB-2786071EBA6A}" srcOrd="12" destOrd="0" presId="urn:microsoft.com/office/officeart/2005/8/layout/orgChart1"/>
    <dgm:cxn modelId="{4C4E09E7-FC13-406F-AFFD-9045D9301E55}" type="presParOf" srcId="{3025198F-BD7D-4C72-A0BF-37EB93F8D492}" destId="{059E3862-6EAE-4A79-93FE-86F3AEC7E9C7}" srcOrd="13" destOrd="0" presId="urn:microsoft.com/office/officeart/2005/8/layout/orgChart1"/>
    <dgm:cxn modelId="{BC956A4C-F397-481C-AC6F-3F73B39CBAE3}" type="presParOf" srcId="{059E3862-6EAE-4A79-93FE-86F3AEC7E9C7}" destId="{3F49B8AB-A2D4-4AE5-B3DB-E0299835ECDB}" srcOrd="0" destOrd="0" presId="urn:microsoft.com/office/officeart/2005/8/layout/orgChart1"/>
    <dgm:cxn modelId="{FBDF5423-4E53-420E-AB84-E9FF4BC10334}" type="presParOf" srcId="{3F49B8AB-A2D4-4AE5-B3DB-E0299835ECDB}" destId="{85A35EFF-5462-4601-8C42-29E927DE6337}" srcOrd="0" destOrd="0" presId="urn:microsoft.com/office/officeart/2005/8/layout/orgChart1"/>
    <dgm:cxn modelId="{76944A36-991D-4605-8205-81F717B03656}" type="presParOf" srcId="{3F49B8AB-A2D4-4AE5-B3DB-E0299835ECDB}" destId="{9810D1D7-4DD1-4B2E-8699-D25A9EBC38B5}" srcOrd="1" destOrd="0" presId="urn:microsoft.com/office/officeart/2005/8/layout/orgChart1"/>
    <dgm:cxn modelId="{6A87269B-704D-4495-828F-05A79C369A71}" type="presParOf" srcId="{059E3862-6EAE-4A79-93FE-86F3AEC7E9C7}" destId="{3E6EFDDE-6C3C-4F85-BCBD-0CB64D4C49F0}" srcOrd="1" destOrd="0" presId="urn:microsoft.com/office/officeart/2005/8/layout/orgChart1"/>
    <dgm:cxn modelId="{4D85B460-2947-46DD-8D0E-2751CD76383D}" type="presParOf" srcId="{059E3862-6EAE-4A79-93FE-86F3AEC7E9C7}" destId="{489EDF91-1982-4371-8783-0EDB9400C01F}" srcOrd="2" destOrd="0" presId="urn:microsoft.com/office/officeart/2005/8/layout/orgChart1"/>
    <dgm:cxn modelId="{6B36336E-9C13-42BA-BE78-BAB91C89AED4}" type="presParOf" srcId="{3025198F-BD7D-4C72-A0BF-37EB93F8D492}" destId="{9F38B492-ECDA-415F-86A5-B3993C6309F7}" srcOrd="14" destOrd="0" presId="urn:microsoft.com/office/officeart/2005/8/layout/orgChart1"/>
    <dgm:cxn modelId="{EE4E25D5-B735-47E9-A907-BA9261E809E2}" type="presParOf" srcId="{3025198F-BD7D-4C72-A0BF-37EB93F8D492}" destId="{8BBC9038-9017-49BC-AE31-D58D7BA19B83}" srcOrd="15" destOrd="0" presId="urn:microsoft.com/office/officeart/2005/8/layout/orgChart1"/>
    <dgm:cxn modelId="{C93F001E-93CA-485B-AD72-67C61B10DE6B}" type="presParOf" srcId="{8BBC9038-9017-49BC-AE31-D58D7BA19B83}" destId="{7B4DBC49-AC36-4917-985E-30F1B2F0EEC8}" srcOrd="0" destOrd="0" presId="urn:microsoft.com/office/officeart/2005/8/layout/orgChart1"/>
    <dgm:cxn modelId="{D5D96192-EED2-4545-91E5-A33F9D522ABF}" type="presParOf" srcId="{7B4DBC49-AC36-4917-985E-30F1B2F0EEC8}" destId="{9460AA85-8143-4A24-BE55-999A6DF77F5E}" srcOrd="0" destOrd="0" presId="urn:microsoft.com/office/officeart/2005/8/layout/orgChart1"/>
    <dgm:cxn modelId="{50942B67-3B7B-4A9C-92FE-2BFD1E430E9B}" type="presParOf" srcId="{7B4DBC49-AC36-4917-985E-30F1B2F0EEC8}" destId="{4B7DFD64-63A5-43CA-B88F-57C3C70EFD8B}" srcOrd="1" destOrd="0" presId="urn:microsoft.com/office/officeart/2005/8/layout/orgChart1"/>
    <dgm:cxn modelId="{7DAE0C49-7FCE-456B-85E9-8139A7ADF440}" type="presParOf" srcId="{8BBC9038-9017-49BC-AE31-D58D7BA19B83}" destId="{ACFBC9F0-6B3C-4248-B921-3A1859E255BB}" srcOrd="1" destOrd="0" presId="urn:microsoft.com/office/officeart/2005/8/layout/orgChart1"/>
    <dgm:cxn modelId="{9C6938A4-93F2-4B0B-AF5D-C3665C745EB6}" type="presParOf" srcId="{8BBC9038-9017-49BC-AE31-D58D7BA19B83}" destId="{94C03707-85DF-4DC3-8674-58BB25B0CDD2}" srcOrd="2" destOrd="0" presId="urn:microsoft.com/office/officeart/2005/8/layout/orgChart1"/>
    <dgm:cxn modelId="{0FE9E165-6DDB-4360-BDB5-19DD0213649A}" type="presParOf" srcId="{D9A87F2B-D3E9-43A9-B17B-AFE611DB7CBD}" destId="{8F45A6E3-E5AA-4A2A-8AB2-7DABCDA8F89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001DB2-EBCC-48B3-BD16-09F810B2E768}" type="doc">
      <dgm:prSet loTypeId="urn:microsoft.com/office/officeart/2005/8/layout/hierarchy4" loCatId="hierarchy" qsTypeId="urn:microsoft.com/office/officeart/2005/8/quickstyle/simple3" qsCatId="simple" csTypeId="urn:microsoft.com/office/officeart/2005/8/colors/colorful2" csCatId="colorful" phldr="1"/>
      <dgm:spPr/>
      <dgm:t>
        <a:bodyPr/>
        <a:lstStyle/>
        <a:p>
          <a:endParaRPr lang="zh-CN" altLang="en-US"/>
        </a:p>
      </dgm:t>
    </dgm:pt>
    <dgm:pt modelId="{E5F2A41E-D869-4A45-8762-477A598D6BE8}">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应用层</a:t>
          </a:r>
        </a:p>
      </dgm:t>
    </dgm:pt>
    <dgm:pt modelId="{06278DD1-B39E-41D4-B4A0-1D9BB22026B5}" type="parTrans" cxnId="{A161ECD7-80B5-4668-BA8B-895A9BC3C3A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9E03F9A0-A526-4A52-8E74-502427191B55}" type="sibTrans" cxnId="{A161ECD7-80B5-4668-BA8B-895A9BC3C3A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9820A685-BA9B-4C23-AECD-06ECD5E11E7E}">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表示层</a:t>
          </a:r>
        </a:p>
      </dgm:t>
    </dgm:pt>
    <dgm:pt modelId="{DB9EB0EA-D3BC-40EC-9CBF-458CC450ED8D}" type="parTrans" cxnId="{9E2E9DA9-1C09-4423-8ACC-5D49480B6E5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75CE2235-2B57-4460-B5CF-75C29273F2CB}" type="sibTrans" cxnId="{9E2E9DA9-1C09-4423-8ACC-5D49480B6E5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82AAE3F3-5A16-4876-A897-91222CB55EC0}">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会话层</a:t>
          </a:r>
        </a:p>
      </dgm:t>
    </dgm:pt>
    <dgm:pt modelId="{366A3E57-EC63-43B5-9383-18BDE6BF1613}" type="parTrans" cxnId="{BEF8C1FB-6C2D-4D54-B7BA-1A7B1C5E1D99}">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EE1BD6D8-C5A2-417A-AD3B-FF6C57EE9906}" type="sibTrans" cxnId="{BEF8C1FB-6C2D-4D54-B7BA-1A7B1C5E1D99}">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E320FEA7-FF3F-49F6-BF0E-B07CCFDB9F59}">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物理层</a:t>
          </a:r>
        </a:p>
      </dgm:t>
    </dgm:pt>
    <dgm:pt modelId="{77BE30D4-0EEB-4DC1-889C-92A2929C58D3}" type="parTrans" cxnId="{74657584-192A-4076-BE81-C5A039A27004}">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DA26B4B8-0A09-4A03-87AD-9B0CCD94B0DA}" type="sibTrans" cxnId="{74657584-192A-4076-BE81-C5A039A27004}">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714A824B-4200-4D4D-8702-74454546BE62}">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传输层</a:t>
          </a:r>
        </a:p>
      </dgm:t>
    </dgm:pt>
    <dgm:pt modelId="{E32D9DCF-79EF-4DEC-8AB1-05CF3B8D4E6E}" type="parTrans" cxnId="{9CA79939-4D4F-4C66-A70C-3BC0109F3117}">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AD4B074F-C2CE-4603-B76B-8014EB3297C7}" type="sibTrans" cxnId="{9CA79939-4D4F-4C66-A70C-3BC0109F3117}">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0E41C293-526F-4AD4-BDC8-9CC845D10FF5}">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网络层</a:t>
          </a:r>
        </a:p>
      </dgm:t>
    </dgm:pt>
    <dgm:pt modelId="{460C40F7-8015-49FE-A237-28A8CF6DC971}" type="parTrans" cxnId="{B67B88FE-8608-48D2-9824-6741E02E5C61}">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A223C478-3DE7-48B4-93AE-B62C2F7E8C17}" type="sibTrans" cxnId="{B67B88FE-8608-48D2-9824-6741E02E5C61}">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664C01D8-83C3-4FB5-B789-055BE4353B32}">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数据链路层</a:t>
          </a:r>
        </a:p>
      </dgm:t>
    </dgm:pt>
    <dgm:pt modelId="{A2FE8640-C4B4-4970-ABB4-0F9792184486}" type="parTrans" cxnId="{4D34F40C-408D-4A55-A24D-35C62390459F}">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3D638F7A-42EE-47B2-8711-C62F7B5C56A4}" type="sibTrans" cxnId="{4D34F40C-408D-4A55-A24D-35C62390459F}">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803D80D1-D10D-40F9-BB65-7F2A6CBD861E}" type="pres">
      <dgm:prSet presAssocID="{6C001DB2-EBCC-48B3-BD16-09F810B2E768}" presName="Name0" presStyleCnt="0">
        <dgm:presLayoutVars>
          <dgm:chPref val="1"/>
          <dgm:dir/>
          <dgm:animOne val="branch"/>
          <dgm:animLvl val="lvl"/>
          <dgm:resizeHandles/>
        </dgm:presLayoutVars>
      </dgm:prSet>
      <dgm:spPr/>
    </dgm:pt>
    <dgm:pt modelId="{4A739881-1B70-419C-A942-312B161A95C4}" type="pres">
      <dgm:prSet presAssocID="{E5F2A41E-D869-4A45-8762-477A598D6BE8}" presName="vertOne" presStyleCnt="0"/>
      <dgm:spPr/>
    </dgm:pt>
    <dgm:pt modelId="{4ACA9895-57F1-4122-BB07-AD677E666B6B}" type="pres">
      <dgm:prSet presAssocID="{E5F2A41E-D869-4A45-8762-477A598D6BE8}" presName="txOne" presStyleLbl="node0" presStyleIdx="0" presStyleCnt="1">
        <dgm:presLayoutVars>
          <dgm:chPref val="3"/>
        </dgm:presLayoutVars>
      </dgm:prSet>
      <dgm:spPr/>
    </dgm:pt>
    <dgm:pt modelId="{0C933A41-60DA-495B-BA61-89A56D3960A6}" type="pres">
      <dgm:prSet presAssocID="{E5F2A41E-D869-4A45-8762-477A598D6BE8}" presName="parTransOne" presStyleCnt="0"/>
      <dgm:spPr/>
    </dgm:pt>
    <dgm:pt modelId="{AB02424B-EBF0-48E6-ABC3-FF89C52132CE}" type="pres">
      <dgm:prSet presAssocID="{E5F2A41E-D869-4A45-8762-477A598D6BE8}" presName="horzOne" presStyleCnt="0"/>
      <dgm:spPr/>
    </dgm:pt>
    <dgm:pt modelId="{3305D768-3BA4-4880-8902-11453DCB6CE8}" type="pres">
      <dgm:prSet presAssocID="{9820A685-BA9B-4C23-AECD-06ECD5E11E7E}" presName="vertTwo" presStyleCnt="0"/>
      <dgm:spPr/>
    </dgm:pt>
    <dgm:pt modelId="{6B3DDCB8-0964-4A55-A767-F1204AC6DFAB}" type="pres">
      <dgm:prSet presAssocID="{9820A685-BA9B-4C23-AECD-06ECD5E11E7E}" presName="txTwo" presStyleLbl="node2" presStyleIdx="0" presStyleCnt="1">
        <dgm:presLayoutVars>
          <dgm:chPref val="3"/>
        </dgm:presLayoutVars>
      </dgm:prSet>
      <dgm:spPr/>
    </dgm:pt>
    <dgm:pt modelId="{038FB9F2-F35B-4FBC-A886-91C7D4AC3ACA}" type="pres">
      <dgm:prSet presAssocID="{9820A685-BA9B-4C23-AECD-06ECD5E11E7E}" presName="parTransTwo" presStyleCnt="0"/>
      <dgm:spPr/>
    </dgm:pt>
    <dgm:pt modelId="{C3181140-BC9C-4BDA-AC29-FB67685E118F}" type="pres">
      <dgm:prSet presAssocID="{9820A685-BA9B-4C23-AECD-06ECD5E11E7E}" presName="horzTwo" presStyleCnt="0"/>
      <dgm:spPr/>
    </dgm:pt>
    <dgm:pt modelId="{BD93A977-9C9E-41BB-A241-3881DF881F09}" type="pres">
      <dgm:prSet presAssocID="{82AAE3F3-5A16-4876-A897-91222CB55EC0}" presName="vertThree" presStyleCnt="0"/>
      <dgm:spPr/>
    </dgm:pt>
    <dgm:pt modelId="{76C439BA-8D4A-43E2-B6F1-EDFACCBB97A8}" type="pres">
      <dgm:prSet presAssocID="{82AAE3F3-5A16-4876-A897-91222CB55EC0}" presName="txThree" presStyleLbl="node3" presStyleIdx="0" presStyleCnt="1">
        <dgm:presLayoutVars>
          <dgm:chPref val="3"/>
        </dgm:presLayoutVars>
      </dgm:prSet>
      <dgm:spPr/>
    </dgm:pt>
    <dgm:pt modelId="{AB153B0D-7885-4CF4-8263-7FAB446985D6}" type="pres">
      <dgm:prSet presAssocID="{82AAE3F3-5A16-4876-A897-91222CB55EC0}" presName="parTransThree" presStyleCnt="0"/>
      <dgm:spPr/>
    </dgm:pt>
    <dgm:pt modelId="{19D3FE48-03C6-4956-8DCE-0875489105B7}" type="pres">
      <dgm:prSet presAssocID="{82AAE3F3-5A16-4876-A897-91222CB55EC0}" presName="horzThree" presStyleCnt="0"/>
      <dgm:spPr/>
    </dgm:pt>
    <dgm:pt modelId="{1D720EE1-713A-480F-B58B-913D2C0EE194}" type="pres">
      <dgm:prSet presAssocID="{714A824B-4200-4D4D-8702-74454546BE62}" presName="vertFour" presStyleCnt="0">
        <dgm:presLayoutVars>
          <dgm:chPref val="3"/>
        </dgm:presLayoutVars>
      </dgm:prSet>
      <dgm:spPr/>
    </dgm:pt>
    <dgm:pt modelId="{C4CB2C0B-73D7-4A99-85E8-0BE324B6292C}" type="pres">
      <dgm:prSet presAssocID="{714A824B-4200-4D4D-8702-74454546BE62}" presName="txFour" presStyleLbl="node4" presStyleIdx="0" presStyleCnt="4">
        <dgm:presLayoutVars>
          <dgm:chPref val="3"/>
        </dgm:presLayoutVars>
      </dgm:prSet>
      <dgm:spPr/>
    </dgm:pt>
    <dgm:pt modelId="{E5EECCE3-5D55-47FE-9208-81ED1617D6A9}" type="pres">
      <dgm:prSet presAssocID="{714A824B-4200-4D4D-8702-74454546BE62}" presName="parTransFour" presStyleCnt="0"/>
      <dgm:spPr/>
    </dgm:pt>
    <dgm:pt modelId="{8B2A471D-6FAC-4503-A702-00FFE1389CBB}" type="pres">
      <dgm:prSet presAssocID="{714A824B-4200-4D4D-8702-74454546BE62}" presName="horzFour" presStyleCnt="0"/>
      <dgm:spPr/>
    </dgm:pt>
    <dgm:pt modelId="{594B0FB4-54C3-450F-AB3B-398012ADA640}" type="pres">
      <dgm:prSet presAssocID="{0E41C293-526F-4AD4-BDC8-9CC845D10FF5}" presName="vertFour" presStyleCnt="0">
        <dgm:presLayoutVars>
          <dgm:chPref val="3"/>
        </dgm:presLayoutVars>
      </dgm:prSet>
      <dgm:spPr/>
    </dgm:pt>
    <dgm:pt modelId="{9A25A253-EA63-4036-81D9-25BB89F92F34}" type="pres">
      <dgm:prSet presAssocID="{0E41C293-526F-4AD4-BDC8-9CC845D10FF5}" presName="txFour" presStyleLbl="node4" presStyleIdx="1" presStyleCnt="4">
        <dgm:presLayoutVars>
          <dgm:chPref val="3"/>
        </dgm:presLayoutVars>
      </dgm:prSet>
      <dgm:spPr/>
    </dgm:pt>
    <dgm:pt modelId="{7520DFEF-893B-4C9F-A0DB-07C36B5F6147}" type="pres">
      <dgm:prSet presAssocID="{0E41C293-526F-4AD4-BDC8-9CC845D10FF5}" presName="parTransFour" presStyleCnt="0"/>
      <dgm:spPr/>
    </dgm:pt>
    <dgm:pt modelId="{1D557E26-7BB7-4840-B2E8-8E1E7A129D3C}" type="pres">
      <dgm:prSet presAssocID="{0E41C293-526F-4AD4-BDC8-9CC845D10FF5}" presName="horzFour" presStyleCnt="0"/>
      <dgm:spPr/>
    </dgm:pt>
    <dgm:pt modelId="{0BED95ED-48EE-478A-B3F0-08879DFBB7E8}" type="pres">
      <dgm:prSet presAssocID="{664C01D8-83C3-4FB5-B789-055BE4353B32}" presName="vertFour" presStyleCnt="0">
        <dgm:presLayoutVars>
          <dgm:chPref val="3"/>
        </dgm:presLayoutVars>
      </dgm:prSet>
      <dgm:spPr/>
    </dgm:pt>
    <dgm:pt modelId="{D9E70F40-7330-485B-9616-79D5C4AF61CA}" type="pres">
      <dgm:prSet presAssocID="{664C01D8-83C3-4FB5-B789-055BE4353B32}" presName="txFour" presStyleLbl="node4" presStyleIdx="2" presStyleCnt="4">
        <dgm:presLayoutVars>
          <dgm:chPref val="3"/>
        </dgm:presLayoutVars>
      </dgm:prSet>
      <dgm:spPr/>
    </dgm:pt>
    <dgm:pt modelId="{8DFF0E3A-1688-47B7-A0C1-A17354884FD1}" type="pres">
      <dgm:prSet presAssocID="{664C01D8-83C3-4FB5-B789-055BE4353B32}" presName="parTransFour" presStyleCnt="0"/>
      <dgm:spPr/>
    </dgm:pt>
    <dgm:pt modelId="{389B661A-8292-42CD-BFF1-1DC3C9C60A67}" type="pres">
      <dgm:prSet presAssocID="{664C01D8-83C3-4FB5-B789-055BE4353B32}" presName="horzFour" presStyleCnt="0"/>
      <dgm:spPr/>
    </dgm:pt>
    <dgm:pt modelId="{857B1064-5EFD-4663-A1BC-710C3AD4D9AE}" type="pres">
      <dgm:prSet presAssocID="{E320FEA7-FF3F-49F6-BF0E-B07CCFDB9F59}" presName="vertFour" presStyleCnt="0">
        <dgm:presLayoutVars>
          <dgm:chPref val="3"/>
        </dgm:presLayoutVars>
      </dgm:prSet>
      <dgm:spPr/>
    </dgm:pt>
    <dgm:pt modelId="{AF8EE564-5ED7-45A5-8ABC-261DCC22F085}" type="pres">
      <dgm:prSet presAssocID="{E320FEA7-FF3F-49F6-BF0E-B07CCFDB9F59}" presName="txFour" presStyleLbl="node4" presStyleIdx="3" presStyleCnt="4">
        <dgm:presLayoutVars>
          <dgm:chPref val="3"/>
        </dgm:presLayoutVars>
      </dgm:prSet>
      <dgm:spPr/>
    </dgm:pt>
    <dgm:pt modelId="{8399B9FA-CC27-459D-913A-C4D5A8B9A83C}" type="pres">
      <dgm:prSet presAssocID="{E320FEA7-FF3F-49F6-BF0E-B07CCFDB9F59}" presName="horzFour" presStyleCnt="0"/>
      <dgm:spPr/>
    </dgm:pt>
  </dgm:ptLst>
  <dgm:cxnLst>
    <dgm:cxn modelId="{4D34F40C-408D-4A55-A24D-35C62390459F}" srcId="{0E41C293-526F-4AD4-BDC8-9CC845D10FF5}" destId="{664C01D8-83C3-4FB5-B789-055BE4353B32}" srcOrd="0" destOrd="0" parTransId="{A2FE8640-C4B4-4970-ABB4-0F9792184486}" sibTransId="{3D638F7A-42EE-47B2-8711-C62F7B5C56A4}"/>
    <dgm:cxn modelId="{F1262F22-38A5-4E67-836B-E9EB48224F4F}" type="presOf" srcId="{0E41C293-526F-4AD4-BDC8-9CC845D10FF5}" destId="{9A25A253-EA63-4036-81D9-25BB89F92F34}" srcOrd="0" destOrd="0" presId="urn:microsoft.com/office/officeart/2005/8/layout/hierarchy4"/>
    <dgm:cxn modelId="{9CA79939-4D4F-4C66-A70C-3BC0109F3117}" srcId="{82AAE3F3-5A16-4876-A897-91222CB55EC0}" destId="{714A824B-4200-4D4D-8702-74454546BE62}" srcOrd="0" destOrd="0" parTransId="{E32D9DCF-79EF-4DEC-8AB1-05CF3B8D4E6E}" sibTransId="{AD4B074F-C2CE-4603-B76B-8014EB3297C7}"/>
    <dgm:cxn modelId="{D4DA1262-E8E3-430A-8C9F-88567EBC6E4C}" type="presOf" srcId="{9820A685-BA9B-4C23-AECD-06ECD5E11E7E}" destId="{6B3DDCB8-0964-4A55-A767-F1204AC6DFAB}" srcOrd="0" destOrd="0" presId="urn:microsoft.com/office/officeart/2005/8/layout/hierarchy4"/>
    <dgm:cxn modelId="{74657584-192A-4076-BE81-C5A039A27004}" srcId="{664C01D8-83C3-4FB5-B789-055BE4353B32}" destId="{E320FEA7-FF3F-49F6-BF0E-B07CCFDB9F59}" srcOrd="0" destOrd="0" parTransId="{77BE30D4-0EEB-4DC1-889C-92A2929C58D3}" sibTransId="{DA26B4B8-0A09-4A03-87AD-9B0CCD94B0DA}"/>
    <dgm:cxn modelId="{D954FE8B-425C-4C6B-8CB3-F21A6D620926}" type="presOf" srcId="{E320FEA7-FF3F-49F6-BF0E-B07CCFDB9F59}" destId="{AF8EE564-5ED7-45A5-8ABC-261DCC22F085}" srcOrd="0" destOrd="0" presId="urn:microsoft.com/office/officeart/2005/8/layout/hierarchy4"/>
    <dgm:cxn modelId="{E92A16A8-D09A-4093-9C0D-DACC5D33D847}" type="presOf" srcId="{714A824B-4200-4D4D-8702-74454546BE62}" destId="{C4CB2C0B-73D7-4A99-85E8-0BE324B6292C}" srcOrd="0" destOrd="0" presId="urn:microsoft.com/office/officeart/2005/8/layout/hierarchy4"/>
    <dgm:cxn modelId="{9E2E9DA9-1C09-4423-8ACC-5D49480B6E50}" srcId="{E5F2A41E-D869-4A45-8762-477A598D6BE8}" destId="{9820A685-BA9B-4C23-AECD-06ECD5E11E7E}" srcOrd="0" destOrd="0" parTransId="{DB9EB0EA-D3BC-40EC-9CBF-458CC450ED8D}" sibTransId="{75CE2235-2B57-4460-B5CF-75C29273F2CB}"/>
    <dgm:cxn modelId="{A8C9D2B5-69E3-42DA-876D-56A186DE065E}" type="presOf" srcId="{664C01D8-83C3-4FB5-B789-055BE4353B32}" destId="{D9E70F40-7330-485B-9616-79D5C4AF61CA}" srcOrd="0" destOrd="0" presId="urn:microsoft.com/office/officeart/2005/8/layout/hierarchy4"/>
    <dgm:cxn modelId="{17EC8FD2-9082-424E-8A64-8FE96B0871F9}" type="presOf" srcId="{82AAE3F3-5A16-4876-A897-91222CB55EC0}" destId="{76C439BA-8D4A-43E2-B6F1-EDFACCBB97A8}" srcOrd="0" destOrd="0" presId="urn:microsoft.com/office/officeart/2005/8/layout/hierarchy4"/>
    <dgm:cxn modelId="{A161ECD7-80B5-4668-BA8B-895A9BC3C3A0}" srcId="{6C001DB2-EBCC-48B3-BD16-09F810B2E768}" destId="{E5F2A41E-D869-4A45-8762-477A598D6BE8}" srcOrd="0" destOrd="0" parTransId="{06278DD1-B39E-41D4-B4A0-1D9BB22026B5}" sibTransId="{9E03F9A0-A526-4A52-8E74-502427191B55}"/>
    <dgm:cxn modelId="{986B6EED-ED55-4681-9AA3-13D610D622D9}" type="presOf" srcId="{6C001DB2-EBCC-48B3-BD16-09F810B2E768}" destId="{803D80D1-D10D-40F9-BB65-7F2A6CBD861E}" srcOrd="0" destOrd="0" presId="urn:microsoft.com/office/officeart/2005/8/layout/hierarchy4"/>
    <dgm:cxn modelId="{BEF8C1FB-6C2D-4D54-B7BA-1A7B1C5E1D99}" srcId="{9820A685-BA9B-4C23-AECD-06ECD5E11E7E}" destId="{82AAE3F3-5A16-4876-A897-91222CB55EC0}" srcOrd="0" destOrd="0" parTransId="{366A3E57-EC63-43B5-9383-18BDE6BF1613}" sibTransId="{EE1BD6D8-C5A2-417A-AD3B-FF6C57EE9906}"/>
    <dgm:cxn modelId="{CCB7FBFB-F6E9-420C-BBF2-122ED9EF0A23}" type="presOf" srcId="{E5F2A41E-D869-4A45-8762-477A598D6BE8}" destId="{4ACA9895-57F1-4122-BB07-AD677E666B6B}" srcOrd="0" destOrd="0" presId="urn:microsoft.com/office/officeart/2005/8/layout/hierarchy4"/>
    <dgm:cxn modelId="{B67B88FE-8608-48D2-9824-6741E02E5C61}" srcId="{714A824B-4200-4D4D-8702-74454546BE62}" destId="{0E41C293-526F-4AD4-BDC8-9CC845D10FF5}" srcOrd="0" destOrd="0" parTransId="{460C40F7-8015-49FE-A237-28A8CF6DC971}" sibTransId="{A223C478-3DE7-48B4-93AE-B62C2F7E8C17}"/>
    <dgm:cxn modelId="{4D29E656-F49C-4628-B798-EB8A7D2EE1EB}" type="presParOf" srcId="{803D80D1-D10D-40F9-BB65-7F2A6CBD861E}" destId="{4A739881-1B70-419C-A942-312B161A95C4}" srcOrd="0" destOrd="0" presId="urn:microsoft.com/office/officeart/2005/8/layout/hierarchy4"/>
    <dgm:cxn modelId="{81320608-B8F9-491F-A1D2-5E4DDB6FCBE2}" type="presParOf" srcId="{4A739881-1B70-419C-A942-312B161A95C4}" destId="{4ACA9895-57F1-4122-BB07-AD677E666B6B}" srcOrd="0" destOrd="0" presId="urn:microsoft.com/office/officeart/2005/8/layout/hierarchy4"/>
    <dgm:cxn modelId="{AA7D57E4-DA6A-4C97-B45D-8EB0DBC0F4E4}" type="presParOf" srcId="{4A739881-1B70-419C-A942-312B161A95C4}" destId="{0C933A41-60DA-495B-BA61-89A56D3960A6}" srcOrd="1" destOrd="0" presId="urn:microsoft.com/office/officeart/2005/8/layout/hierarchy4"/>
    <dgm:cxn modelId="{05F337F1-AC22-4BEF-AFFA-813B68A02A3A}" type="presParOf" srcId="{4A739881-1B70-419C-A942-312B161A95C4}" destId="{AB02424B-EBF0-48E6-ABC3-FF89C52132CE}" srcOrd="2" destOrd="0" presId="urn:microsoft.com/office/officeart/2005/8/layout/hierarchy4"/>
    <dgm:cxn modelId="{FD427F6F-C28C-4C3E-9458-46482DD0BAF8}" type="presParOf" srcId="{AB02424B-EBF0-48E6-ABC3-FF89C52132CE}" destId="{3305D768-3BA4-4880-8902-11453DCB6CE8}" srcOrd="0" destOrd="0" presId="urn:microsoft.com/office/officeart/2005/8/layout/hierarchy4"/>
    <dgm:cxn modelId="{2F33BF4A-55C9-4CEB-B77E-4FCE0CFEC160}" type="presParOf" srcId="{3305D768-3BA4-4880-8902-11453DCB6CE8}" destId="{6B3DDCB8-0964-4A55-A767-F1204AC6DFAB}" srcOrd="0" destOrd="0" presId="urn:microsoft.com/office/officeart/2005/8/layout/hierarchy4"/>
    <dgm:cxn modelId="{71DB1C73-3DEA-46FA-864A-CCE0C5B00EC4}" type="presParOf" srcId="{3305D768-3BA4-4880-8902-11453DCB6CE8}" destId="{038FB9F2-F35B-4FBC-A886-91C7D4AC3ACA}" srcOrd="1" destOrd="0" presId="urn:microsoft.com/office/officeart/2005/8/layout/hierarchy4"/>
    <dgm:cxn modelId="{9226358A-F6E6-4000-910A-79D57567333A}" type="presParOf" srcId="{3305D768-3BA4-4880-8902-11453DCB6CE8}" destId="{C3181140-BC9C-4BDA-AC29-FB67685E118F}" srcOrd="2" destOrd="0" presId="urn:microsoft.com/office/officeart/2005/8/layout/hierarchy4"/>
    <dgm:cxn modelId="{0AEBAF86-38E1-4C31-9030-7CD56BE70AA6}" type="presParOf" srcId="{C3181140-BC9C-4BDA-AC29-FB67685E118F}" destId="{BD93A977-9C9E-41BB-A241-3881DF881F09}" srcOrd="0" destOrd="0" presId="urn:microsoft.com/office/officeart/2005/8/layout/hierarchy4"/>
    <dgm:cxn modelId="{256092C7-052E-4870-B456-9A4C5DDCF1E3}" type="presParOf" srcId="{BD93A977-9C9E-41BB-A241-3881DF881F09}" destId="{76C439BA-8D4A-43E2-B6F1-EDFACCBB97A8}" srcOrd="0" destOrd="0" presId="urn:microsoft.com/office/officeart/2005/8/layout/hierarchy4"/>
    <dgm:cxn modelId="{98378B5C-89A0-4024-834B-07C90035D402}" type="presParOf" srcId="{BD93A977-9C9E-41BB-A241-3881DF881F09}" destId="{AB153B0D-7885-4CF4-8263-7FAB446985D6}" srcOrd="1" destOrd="0" presId="urn:microsoft.com/office/officeart/2005/8/layout/hierarchy4"/>
    <dgm:cxn modelId="{7F1C1882-6801-429D-94B5-DA21A60FBDB7}" type="presParOf" srcId="{BD93A977-9C9E-41BB-A241-3881DF881F09}" destId="{19D3FE48-03C6-4956-8DCE-0875489105B7}" srcOrd="2" destOrd="0" presId="urn:microsoft.com/office/officeart/2005/8/layout/hierarchy4"/>
    <dgm:cxn modelId="{05C9731E-566A-4659-8E00-CDFEB463FBAB}" type="presParOf" srcId="{19D3FE48-03C6-4956-8DCE-0875489105B7}" destId="{1D720EE1-713A-480F-B58B-913D2C0EE194}" srcOrd="0" destOrd="0" presId="urn:microsoft.com/office/officeart/2005/8/layout/hierarchy4"/>
    <dgm:cxn modelId="{EAA7DC94-6204-4C3D-BBD1-D0017F28F66D}" type="presParOf" srcId="{1D720EE1-713A-480F-B58B-913D2C0EE194}" destId="{C4CB2C0B-73D7-4A99-85E8-0BE324B6292C}" srcOrd="0" destOrd="0" presId="urn:microsoft.com/office/officeart/2005/8/layout/hierarchy4"/>
    <dgm:cxn modelId="{8075257D-66DB-4821-8DAE-9768EBEBFC8E}" type="presParOf" srcId="{1D720EE1-713A-480F-B58B-913D2C0EE194}" destId="{E5EECCE3-5D55-47FE-9208-81ED1617D6A9}" srcOrd="1" destOrd="0" presId="urn:microsoft.com/office/officeart/2005/8/layout/hierarchy4"/>
    <dgm:cxn modelId="{1FBD9A80-D5CD-4CDB-A9E7-646B12BB163B}" type="presParOf" srcId="{1D720EE1-713A-480F-B58B-913D2C0EE194}" destId="{8B2A471D-6FAC-4503-A702-00FFE1389CBB}" srcOrd="2" destOrd="0" presId="urn:microsoft.com/office/officeart/2005/8/layout/hierarchy4"/>
    <dgm:cxn modelId="{EDE5097E-9C31-4189-8C04-E4988FA38698}" type="presParOf" srcId="{8B2A471D-6FAC-4503-A702-00FFE1389CBB}" destId="{594B0FB4-54C3-450F-AB3B-398012ADA640}" srcOrd="0" destOrd="0" presId="urn:microsoft.com/office/officeart/2005/8/layout/hierarchy4"/>
    <dgm:cxn modelId="{E4208E82-A5F2-426D-A48E-3AF688C6BC66}" type="presParOf" srcId="{594B0FB4-54C3-450F-AB3B-398012ADA640}" destId="{9A25A253-EA63-4036-81D9-25BB89F92F34}" srcOrd="0" destOrd="0" presId="urn:microsoft.com/office/officeart/2005/8/layout/hierarchy4"/>
    <dgm:cxn modelId="{D3AB55C0-9D45-4C21-8993-BC036FD7AF6E}" type="presParOf" srcId="{594B0FB4-54C3-450F-AB3B-398012ADA640}" destId="{7520DFEF-893B-4C9F-A0DB-07C36B5F6147}" srcOrd="1" destOrd="0" presId="urn:microsoft.com/office/officeart/2005/8/layout/hierarchy4"/>
    <dgm:cxn modelId="{2F6DCC72-119B-4432-878F-E40EA23309A9}" type="presParOf" srcId="{594B0FB4-54C3-450F-AB3B-398012ADA640}" destId="{1D557E26-7BB7-4840-B2E8-8E1E7A129D3C}" srcOrd="2" destOrd="0" presId="urn:microsoft.com/office/officeart/2005/8/layout/hierarchy4"/>
    <dgm:cxn modelId="{F4BB7371-D8D1-4550-8A08-4A0C87D85767}" type="presParOf" srcId="{1D557E26-7BB7-4840-B2E8-8E1E7A129D3C}" destId="{0BED95ED-48EE-478A-B3F0-08879DFBB7E8}" srcOrd="0" destOrd="0" presId="urn:microsoft.com/office/officeart/2005/8/layout/hierarchy4"/>
    <dgm:cxn modelId="{9E302E4B-1D47-42AF-9316-4F541756E1B5}" type="presParOf" srcId="{0BED95ED-48EE-478A-B3F0-08879DFBB7E8}" destId="{D9E70F40-7330-485B-9616-79D5C4AF61CA}" srcOrd="0" destOrd="0" presId="urn:microsoft.com/office/officeart/2005/8/layout/hierarchy4"/>
    <dgm:cxn modelId="{BFDA9556-42AB-4600-B011-06442CDC65D3}" type="presParOf" srcId="{0BED95ED-48EE-478A-B3F0-08879DFBB7E8}" destId="{8DFF0E3A-1688-47B7-A0C1-A17354884FD1}" srcOrd="1" destOrd="0" presId="urn:microsoft.com/office/officeart/2005/8/layout/hierarchy4"/>
    <dgm:cxn modelId="{CBEE7A51-8CE2-4E68-94D3-E73D2E92E9FF}" type="presParOf" srcId="{0BED95ED-48EE-478A-B3F0-08879DFBB7E8}" destId="{389B661A-8292-42CD-BFF1-1DC3C9C60A67}" srcOrd="2" destOrd="0" presId="urn:microsoft.com/office/officeart/2005/8/layout/hierarchy4"/>
    <dgm:cxn modelId="{BA63CA38-F4B7-4813-8E53-51DA247D1F83}" type="presParOf" srcId="{389B661A-8292-42CD-BFF1-1DC3C9C60A67}" destId="{857B1064-5EFD-4663-A1BC-710C3AD4D9AE}" srcOrd="0" destOrd="0" presId="urn:microsoft.com/office/officeart/2005/8/layout/hierarchy4"/>
    <dgm:cxn modelId="{AD25DDB8-6F31-4D41-B01D-8B976376C69E}" type="presParOf" srcId="{857B1064-5EFD-4663-A1BC-710C3AD4D9AE}" destId="{AF8EE564-5ED7-45A5-8ABC-261DCC22F085}" srcOrd="0" destOrd="0" presId="urn:microsoft.com/office/officeart/2005/8/layout/hierarchy4"/>
    <dgm:cxn modelId="{EC4027F2-82CF-47E3-8FBC-0DDF97C45AA2}" type="presParOf" srcId="{857B1064-5EFD-4663-A1BC-710C3AD4D9AE}" destId="{8399B9FA-CC27-459D-913A-C4D5A8B9A83C}"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001DB2-EBCC-48B3-BD16-09F810B2E768}" type="doc">
      <dgm:prSet loTypeId="urn:microsoft.com/office/officeart/2005/8/layout/hierarchy4" loCatId="hierarchy" qsTypeId="urn:microsoft.com/office/officeart/2005/8/quickstyle/simple3" qsCatId="simple" csTypeId="urn:microsoft.com/office/officeart/2005/8/colors/colorful2" csCatId="colorful" phldr="1"/>
      <dgm:spPr/>
      <dgm:t>
        <a:bodyPr/>
        <a:lstStyle/>
        <a:p>
          <a:endParaRPr lang="zh-CN" altLang="en-US"/>
        </a:p>
      </dgm:t>
    </dgm:pt>
    <dgm:pt modelId="{E5F2A41E-D869-4A45-8762-477A598D6BE8}">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应用层</a:t>
          </a:r>
        </a:p>
      </dgm:t>
    </dgm:pt>
    <dgm:pt modelId="{06278DD1-B39E-41D4-B4A0-1D9BB22026B5}" type="parTrans" cxnId="{A161ECD7-80B5-4668-BA8B-895A9BC3C3A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9E03F9A0-A526-4A52-8E74-502427191B55}" type="sibTrans" cxnId="{A161ECD7-80B5-4668-BA8B-895A9BC3C3A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9820A685-BA9B-4C23-AECD-06ECD5E11E7E}">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表示层</a:t>
          </a:r>
        </a:p>
      </dgm:t>
    </dgm:pt>
    <dgm:pt modelId="{DB9EB0EA-D3BC-40EC-9CBF-458CC450ED8D}" type="parTrans" cxnId="{9E2E9DA9-1C09-4423-8ACC-5D49480B6E5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75CE2235-2B57-4460-B5CF-75C29273F2CB}" type="sibTrans" cxnId="{9E2E9DA9-1C09-4423-8ACC-5D49480B6E5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82AAE3F3-5A16-4876-A897-91222CB55EC0}">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会话层</a:t>
          </a:r>
        </a:p>
      </dgm:t>
    </dgm:pt>
    <dgm:pt modelId="{366A3E57-EC63-43B5-9383-18BDE6BF1613}" type="parTrans" cxnId="{BEF8C1FB-6C2D-4D54-B7BA-1A7B1C5E1D99}">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EE1BD6D8-C5A2-417A-AD3B-FF6C57EE9906}" type="sibTrans" cxnId="{BEF8C1FB-6C2D-4D54-B7BA-1A7B1C5E1D99}">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E320FEA7-FF3F-49F6-BF0E-B07CCFDB9F59}">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物理层</a:t>
          </a:r>
        </a:p>
      </dgm:t>
    </dgm:pt>
    <dgm:pt modelId="{77BE30D4-0EEB-4DC1-889C-92A2929C58D3}" type="parTrans" cxnId="{74657584-192A-4076-BE81-C5A039A27004}">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DA26B4B8-0A09-4A03-87AD-9B0CCD94B0DA}" type="sibTrans" cxnId="{74657584-192A-4076-BE81-C5A039A27004}">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714A824B-4200-4D4D-8702-74454546BE62}">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传输层</a:t>
          </a:r>
        </a:p>
      </dgm:t>
    </dgm:pt>
    <dgm:pt modelId="{E32D9DCF-79EF-4DEC-8AB1-05CF3B8D4E6E}" type="parTrans" cxnId="{9CA79939-4D4F-4C66-A70C-3BC0109F3117}">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AD4B074F-C2CE-4603-B76B-8014EB3297C7}" type="sibTrans" cxnId="{9CA79939-4D4F-4C66-A70C-3BC0109F3117}">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0E41C293-526F-4AD4-BDC8-9CC845D10FF5}">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网络层</a:t>
          </a:r>
        </a:p>
      </dgm:t>
    </dgm:pt>
    <dgm:pt modelId="{460C40F7-8015-49FE-A237-28A8CF6DC971}" type="parTrans" cxnId="{B67B88FE-8608-48D2-9824-6741E02E5C61}">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A223C478-3DE7-48B4-93AE-B62C2F7E8C17}" type="sibTrans" cxnId="{B67B88FE-8608-48D2-9824-6741E02E5C61}">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664C01D8-83C3-4FB5-B789-055BE4353B32}">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数据链路层</a:t>
          </a:r>
        </a:p>
      </dgm:t>
    </dgm:pt>
    <dgm:pt modelId="{A2FE8640-C4B4-4970-ABB4-0F9792184486}" type="parTrans" cxnId="{4D34F40C-408D-4A55-A24D-35C62390459F}">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3D638F7A-42EE-47B2-8711-C62F7B5C56A4}" type="sibTrans" cxnId="{4D34F40C-408D-4A55-A24D-35C62390459F}">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803D80D1-D10D-40F9-BB65-7F2A6CBD861E}" type="pres">
      <dgm:prSet presAssocID="{6C001DB2-EBCC-48B3-BD16-09F810B2E768}" presName="Name0" presStyleCnt="0">
        <dgm:presLayoutVars>
          <dgm:chPref val="1"/>
          <dgm:dir/>
          <dgm:animOne val="branch"/>
          <dgm:animLvl val="lvl"/>
          <dgm:resizeHandles/>
        </dgm:presLayoutVars>
      </dgm:prSet>
      <dgm:spPr/>
    </dgm:pt>
    <dgm:pt modelId="{4A739881-1B70-419C-A942-312B161A95C4}" type="pres">
      <dgm:prSet presAssocID="{E5F2A41E-D869-4A45-8762-477A598D6BE8}" presName="vertOne" presStyleCnt="0"/>
      <dgm:spPr/>
    </dgm:pt>
    <dgm:pt modelId="{4ACA9895-57F1-4122-BB07-AD677E666B6B}" type="pres">
      <dgm:prSet presAssocID="{E5F2A41E-D869-4A45-8762-477A598D6BE8}" presName="txOne" presStyleLbl="node0" presStyleIdx="0" presStyleCnt="1">
        <dgm:presLayoutVars>
          <dgm:chPref val="3"/>
        </dgm:presLayoutVars>
      </dgm:prSet>
      <dgm:spPr/>
    </dgm:pt>
    <dgm:pt modelId="{0C933A41-60DA-495B-BA61-89A56D3960A6}" type="pres">
      <dgm:prSet presAssocID="{E5F2A41E-D869-4A45-8762-477A598D6BE8}" presName="parTransOne" presStyleCnt="0"/>
      <dgm:spPr/>
    </dgm:pt>
    <dgm:pt modelId="{AB02424B-EBF0-48E6-ABC3-FF89C52132CE}" type="pres">
      <dgm:prSet presAssocID="{E5F2A41E-D869-4A45-8762-477A598D6BE8}" presName="horzOne" presStyleCnt="0"/>
      <dgm:spPr/>
    </dgm:pt>
    <dgm:pt modelId="{3305D768-3BA4-4880-8902-11453DCB6CE8}" type="pres">
      <dgm:prSet presAssocID="{9820A685-BA9B-4C23-AECD-06ECD5E11E7E}" presName="vertTwo" presStyleCnt="0"/>
      <dgm:spPr/>
    </dgm:pt>
    <dgm:pt modelId="{6B3DDCB8-0964-4A55-A767-F1204AC6DFAB}" type="pres">
      <dgm:prSet presAssocID="{9820A685-BA9B-4C23-AECD-06ECD5E11E7E}" presName="txTwo" presStyleLbl="node2" presStyleIdx="0" presStyleCnt="1">
        <dgm:presLayoutVars>
          <dgm:chPref val="3"/>
        </dgm:presLayoutVars>
      </dgm:prSet>
      <dgm:spPr/>
    </dgm:pt>
    <dgm:pt modelId="{038FB9F2-F35B-4FBC-A886-91C7D4AC3ACA}" type="pres">
      <dgm:prSet presAssocID="{9820A685-BA9B-4C23-AECD-06ECD5E11E7E}" presName="parTransTwo" presStyleCnt="0"/>
      <dgm:spPr/>
    </dgm:pt>
    <dgm:pt modelId="{C3181140-BC9C-4BDA-AC29-FB67685E118F}" type="pres">
      <dgm:prSet presAssocID="{9820A685-BA9B-4C23-AECD-06ECD5E11E7E}" presName="horzTwo" presStyleCnt="0"/>
      <dgm:spPr/>
    </dgm:pt>
    <dgm:pt modelId="{BD93A977-9C9E-41BB-A241-3881DF881F09}" type="pres">
      <dgm:prSet presAssocID="{82AAE3F3-5A16-4876-A897-91222CB55EC0}" presName="vertThree" presStyleCnt="0"/>
      <dgm:spPr/>
    </dgm:pt>
    <dgm:pt modelId="{76C439BA-8D4A-43E2-B6F1-EDFACCBB97A8}" type="pres">
      <dgm:prSet presAssocID="{82AAE3F3-5A16-4876-A897-91222CB55EC0}" presName="txThree" presStyleLbl="node3" presStyleIdx="0" presStyleCnt="1">
        <dgm:presLayoutVars>
          <dgm:chPref val="3"/>
        </dgm:presLayoutVars>
      </dgm:prSet>
      <dgm:spPr/>
    </dgm:pt>
    <dgm:pt modelId="{AB153B0D-7885-4CF4-8263-7FAB446985D6}" type="pres">
      <dgm:prSet presAssocID="{82AAE3F3-5A16-4876-A897-91222CB55EC0}" presName="parTransThree" presStyleCnt="0"/>
      <dgm:spPr/>
    </dgm:pt>
    <dgm:pt modelId="{19D3FE48-03C6-4956-8DCE-0875489105B7}" type="pres">
      <dgm:prSet presAssocID="{82AAE3F3-5A16-4876-A897-91222CB55EC0}" presName="horzThree" presStyleCnt="0"/>
      <dgm:spPr/>
    </dgm:pt>
    <dgm:pt modelId="{1D720EE1-713A-480F-B58B-913D2C0EE194}" type="pres">
      <dgm:prSet presAssocID="{714A824B-4200-4D4D-8702-74454546BE62}" presName="vertFour" presStyleCnt="0">
        <dgm:presLayoutVars>
          <dgm:chPref val="3"/>
        </dgm:presLayoutVars>
      </dgm:prSet>
      <dgm:spPr/>
    </dgm:pt>
    <dgm:pt modelId="{C4CB2C0B-73D7-4A99-85E8-0BE324B6292C}" type="pres">
      <dgm:prSet presAssocID="{714A824B-4200-4D4D-8702-74454546BE62}" presName="txFour" presStyleLbl="node4" presStyleIdx="0" presStyleCnt="4">
        <dgm:presLayoutVars>
          <dgm:chPref val="3"/>
        </dgm:presLayoutVars>
      </dgm:prSet>
      <dgm:spPr/>
    </dgm:pt>
    <dgm:pt modelId="{E5EECCE3-5D55-47FE-9208-81ED1617D6A9}" type="pres">
      <dgm:prSet presAssocID="{714A824B-4200-4D4D-8702-74454546BE62}" presName="parTransFour" presStyleCnt="0"/>
      <dgm:spPr/>
    </dgm:pt>
    <dgm:pt modelId="{8B2A471D-6FAC-4503-A702-00FFE1389CBB}" type="pres">
      <dgm:prSet presAssocID="{714A824B-4200-4D4D-8702-74454546BE62}" presName="horzFour" presStyleCnt="0"/>
      <dgm:spPr/>
    </dgm:pt>
    <dgm:pt modelId="{594B0FB4-54C3-450F-AB3B-398012ADA640}" type="pres">
      <dgm:prSet presAssocID="{0E41C293-526F-4AD4-BDC8-9CC845D10FF5}" presName="vertFour" presStyleCnt="0">
        <dgm:presLayoutVars>
          <dgm:chPref val="3"/>
        </dgm:presLayoutVars>
      </dgm:prSet>
      <dgm:spPr/>
    </dgm:pt>
    <dgm:pt modelId="{9A25A253-EA63-4036-81D9-25BB89F92F34}" type="pres">
      <dgm:prSet presAssocID="{0E41C293-526F-4AD4-BDC8-9CC845D10FF5}" presName="txFour" presStyleLbl="node4" presStyleIdx="1" presStyleCnt="4">
        <dgm:presLayoutVars>
          <dgm:chPref val="3"/>
        </dgm:presLayoutVars>
      </dgm:prSet>
      <dgm:spPr/>
    </dgm:pt>
    <dgm:pt modelId="{7520DFEF-893B-4C9F-A0DB-07C36B5F6147}" type="pres">
      <dgm:prSet presAssocID="{0E41C293-526F-4AD4-BDC8-9CC845D10FF5}" presName="parTransFour" presStyleCnt="0"/>
      <dgm:spPr/>
    </dgm:pt>
    <dgm:pt modelId="{1D557E26-7BB7-4840-B2E8-8E1E7A129D3C}" type="pres">
      <dgm:prSet presAssocID="{0E41C293-526F-4AD4-BDC8-9CC845D10FF5}" presName="horzFour" presStyleCnt="0"/>
      <dgm:spPr/>
    </dgm:pt>
    <dgm:pt modelId="{0BED95ED-48EE-478A-B3F0-08879DFBB7E8}" type="pres">
      <dgm:prSet presAssocID="{664C01D8-83C3-4FB5-B789-055BE4353B32}" presName="vertFour" presStyleCnt="0">
        <dgm:presLayoutVars>
          <dgm:chPref val="3"/>
        </dgm:presLayoutVars>
      </dgm:prSet>
      <dgm:spPr/>
    </dgm:pt>
    <dgm:pt modelId="{D9E70F40-7330-485B-9616-79D5C4AF61CA}" type="pres">
      <dgm:prSet presAssocID="{664C01D8-83C3-4FB5-B789-055BE4353B32}" presName="txFour" presStyleLbl="node4" presStyleIdx="2" presStyleCnt="4">
        <dgm:presLayoutVars>
          <dgm:chPref val="3"/>
        </dgm:presLayoutVars>
      </dgm:prSet>
      <dgm:spPr/>
    </dgm:pt>
    <dgm:pt modelId="{8DFF0E3A-1688-47B7-A0C1-A17354884FD1}" type="pres">
      <dgm:prSet presAssocID="{664C01D8-83C3-4FB5-B789-055BE4353B32}" presName="parTransFour" presStyleCnt="0"/>
      <dgm:spPr/>
    </dgm:pt>
    <dgm:pt modelId="{389B661A-8292-42CD-BFF1-1DC3C9C60A67}" type="pres">
      <dgm:prSet presAssocID="{664C01D8-83C3-4FB5-B789-055BE4353B32}" presName="horzFour" presStyleCnt="0"/>
      <dgm:spPr/>
    </dgm:pt>
    <dgm:pt modelId="{857B1064-5EFD-4663-A1BC-710C3AD4D9AE}" type="pres">
      <dgm:prSet presAssocID="{E320FEA7-FF3F-49F6-BF0E-B07CCFDB9F59}" presName="vertFour" presStyleCnt="0">
        <dgm:presLayoutVars>
          <dgm:chPref val="3"/>
        </dgm:presLayoutVars>
      </dgm:prSet>
      <dgm:spPr/>
    </dgm:pt>
    <dgm:pt modelId="{AF8EE564-5ED7-45A5-8ABC-261DCC22F085}" type="pres">
      <dgm:prSet presAssocID="{E320FEA7-FF3F-49F6-BF0E-B07CCFDB9F59}" presName="txFour" presStyleLbl="node4" presStyleIdx="3" presStyleCnt="4">
        <dgm:presLayoutVars>
          <dgm:chPref val="3"/>
        </dgm:presLayoutVars>
      </dgm:prSet>
      <dgm:spPr/>
    </dgm:pt>
    <dgm:pt modelId="{8399B9FA-CC27-459D-913A-C4D5A8B9A83C}" type="pres">
      <dgm:prSet presAssocID="{E320FEA7-FF3F-49F6-BF0E-B07CCFDB9F59}" presName="horzFour" presStyleCnt="0"/>
      <dgm:spPr/>
    </dgm:pt>
  </dgm:ptLst>
  <dgm:cxnLst>
    <dgm:cxn modelId="{4D34F40C-408D-4A55-A24D-35C62390459F}" srcId="{0E41C293-526F-4AD4-BDC8-9CC845D10FF5}" destId="{664C01D8-83C3-4FB5-B789-055BE4353B32}" srcOrd="0" destOrd="0" parTransId="{A2FE8640-C4B4-4970-ABB4-0F9792184486}" sibTransId="{3D638F7A-42EE-47B2-8711-C62F7B5C56A4}"/>
    <dgm:cxn modelId="{F1262F22-38A5-4E67-836B-E9EB48224F4F}" type="presOf" srcId="{0E41C293-526F-4AD4-BDC8-9CC845D10FF5}" destId="{9A25A253-EA63-4036-81D9-25BB89F92F34}" srcOrd="0" destOrd="0" presId="urn:microsoft.com/office/officeart/2005/8/layout/hierarchy4"/>
    <dgm:cxn modelId="{9CA79939-4D4F-4C66-A70C-3BC0109F3117}" srcId="{82AAE3F3-5A16-4876-A897-91222CB55EC0}" destId="{714A824B-4200-4D4D-8702-74454546BE62}" srcOrd="0" destOrd="0" parTransId="{E32D9DCF-79EF-4DEC-8AB1-05CF3B8D4E6E}" sibTransId="{AD4B074F-C2CE-4603-B76B-8014EB3297C7}"/>
    <dgm:cxn modelId="{D4DA1262-E8E3-430A-8C9F-88567EBC6E4C}" type="presOf" srcId="{9820A685-BA9B-4C23-AECD-06ECD5E11E7E}" destId="{6B3DDCB8-0964-4A55-A767-F1204AC6DFAB}" srcOrd="0" destOrd="0" presId="urn:microsoft.com/office/officeart/2005/8/layout/hierarchy4"/>
    <dgm:cxn modelId="{74657584-192A-4076-BE81-C5A039A27004}" srcId="{664C01D8-83C3-4FB5-B789-055BE4353B32}" destId="{E320FEA7-FF3F-49F6-BF0E-B07CCFDB9F59}" srcOrd="0" destOrd="0" parTransId="{77BE30D4-0EEB-4DC1-889C-92A2929C58D3}" sibTransId="{DA26B4B8-0A09-4A03-87AD-9B0CCD94B0DA}"/>
    <dgm:cxn modelId="{D954FE8B-425C-4C6B-8CB3-F21A6D620926}" type="presOf" srcId="{E320FEA7-FF3F-49F6-BF0E-B07CCFDB9F59}" destId="{AF8EE564-5ED7-45A5-8ABC-261DCC22F085}" srcOrd="0" destOrd="0" presId="urn:microsoft.com/office/officeart/2005/8/layout/hierarchy4"/>
    <dgm:cxn modelId="{E92A16A8-D09A-4093-9C0D-DACC5D33D847}" type="presOf" srcId="{714A824B-4200-4D4D-8702-74454546BE62}" destId="{C4CB2C0B-73D7-4A99-85E8-0BE324B6292C}" srcOrd="0" destOrd="0" presId="urn:microsoft.com/office/officeart/2005/8/layout/hierarchy4"/>
    <dgm:cxn modelId="{9E2E9DA9-1C09-4423-8ACC-5D49480B6E50}" srcId="{E5F2A41E-D869-4A45-8762-477A598D6BE8}" destId="{9820A685-BA9B-4C23-AECD-06ECD5E11E7E}" srcOrd="0" destOrd="0" parTransId="{DB9EB0EA-D3BC-40EC-9CBF-458CC450ED8D}" sibTransId="{75CE2235-2B57-4460-B5CF-75C29273F2CB}"/>
    <dgm:cxn modelId="{A8C9D2B5-69E3-42DA-876D-56A186DE065E}" type="presOf" srcId="{664C01D8-83C3-4FB5-B789-055BE4353B32}" destId="{D9E70F40-7330-485B-9616-79D5C4AF61CA}" srcOrd="0" destOrd="0" presId="urn:microsoft.com/office/officeart/2005/8/layout/hierarchy4"/>
    <dgm:cxn modelId="{17EC8FD2-9082-424E-8A64-8FE96B0871F9}" type="presOf" srcId="{82AAE3F3-5A16-4876-A897-91222CB55EC0}" destId="{76C439BA-8D4A-43E2-B6F1-EDFACCBB97A8}" srcOrd="0" destOrd="0" presId="urn:microsoft.com/office/officeart/2005/8/layout/hierarchy4"/>
    <dgm:cxn modelId="{A161ECD7-80B5-4668-BA8B-895A9BC3C3A0}" srcId="{6C001DB2-EBCC-48B3-BD16-09F810B2E768}" destId="{E5F2A41E-D869-4A45-8762-477A598D6BE8}" srcOrd="0" destOrd="0" parTransId="{06278DD1-B39E-41D4-B4A0-1D9BB22026B5}" sibTransId="{9E03F9A0-A526-4A52-8E74-502427191B55}"/>
    <dgm:cxn modelId="{986B6EED-ED55-4681-9AA3-13D610D622D9}" type="presOf" srcId="{6C001DB2-EBCC-48B3-BD16-09F810B2E768}" destId="{803D80D1-D10D-40F9-BB65-7F2A6CBD861E}" srcOrd="0" destOrd="0" presId="urn:microsoft.com/office/officeart/2005/8/layout/hierarchy4"/>
    <dgm:cxn modelId="{BEF8C1FB-6C2D-4D54-B7BA-1A7B1C5E1D99}" srcId="{9820A685-BA9B-4C23-AECD-06ECD5E11E7E}" destId="{82AAE3F3-5A16-4876-A897-91222CB55EC0}" srcOrd="0" destOrd="0" parTransId="{366A3E57-EC63-43B5-9383-18BDE6BF1613}" sibTransId="{EE1BD6D8-C5A2-417A-AD3B-FF6C57EE9906}"/>
    <dgm:cxn modelId="{CCB7FBFB-F6E9-420C-BBF2-122ED9EF0A23}" type="presOf" srcId="{E5F2A41E-D869-4A45-8762-477A598D6BE8}" destId="{4ACA9895-57F1-4122-BB07-AD677E666B6B}" srcOrd="0" destOrd="0" presId="urn:microsoft.com/office/officeart/2005/8/layout/hierarchy4"/>
    <dgm:cxn modelId="{B67B88FE-8608-48D2-9824-6741E02E5C61}" srcId="{714A824B-4200-4D4D-8702-74454546BE62}" destId="{0E41C293-526F-4AD4-BDC8-9CC845D10FF5}" srcOrd="0" destOrd="0" parTransId="{460C40F7-8015-49FE-A237-28A8CF6DC971}" sibTransId="{A223C478-3DE7-48B4-93AE-B62C2F7E8C17}"/>
    <dgm:cxn modelId="{4D29E656-F49C-4628-B798-EB8A7D2EE1EB}" type="presParOf" srcId="{803D80D1-D10D-40F9-BB65-7F2A6CBD861E}" destId="{4A739881-1B70-419C-A942-312B161A95C4}" srcOrd="0" destOrd="0" presId="urn:microsoft.com/office/officeart/2005/8/layout/hierarchy4"/>
    <dgm:cxn modelId="{81320608-B8F9-491F-A1D2-5E4DDB6FCBE2}" type="presParOf" srcId="{4A739881-1B70-419C-A942-312B161A95C4}" destId="{4ACA9895-57F1-4122-BB07-AD677E666B6B}" srcOrd="0" destOrd="0" presId="urn:microsoft.com/office/officeart/2005/8/layout/hierarchy4"/>
    <dgm:cxn modelId="{AA7D57E4-DA6A-4C97-B45D-8EB0DBC0F4E4}" type="presParOf" srcId="{4A739881-1B70-419C-A942-312B161A95C4}" destId="{0C933A41-60DA-495B-BA61-89A56D3960A6}" srcOrd="1" destOrd="0" presId="urn:microsoft.com/office/officeart/2005/8/layout/hierarchy4"/>
    <dgm:cxn modelId="{05F337F1-AC22-4BEF-AFFA-813B68A02A3A}" type="presParOf" srcId="{4A739881-1B70-419C-A942-312B161A95C4}" destId="{AB02424B-EBF0-48E6-ABC3-FF89C52132CE}" srcOrd="2" destOrd="0" presId="urn:microsoft.com/office/officeart/2005/8/layout/hierarchy4"/>
    <dgm:cxn modelId="{FD427F6F-C28C-4C3E-9458-46482DD0BAF8}" type="presParOf" srcId="{AB02424B-EBF0-48E6-ABC3-FF89C52132CE}" destId="{3305D768-3BA4-4880-8902-11453DCB6CE8}" srcOrd="0" destOrd="0" presId="urn:microsoft.com/office/officeart/2005/8/layout/hierarchy4"/>
    <dgm:cxn modelId="{2F33BF4A-55C9-4CEB-B77E-4FCE0CFEC160}" type="presParOf" srcId="{3305D768-3BA4-4880-8902-11453DCB6CE8}" destId="{6B3DDCB8-0964-4A55-A767-F1204AC6DFAB}" srcOrd="0" destOrd="0" presId="urn:microsoft.com/office/officeart/2005/8/layout/hierarchy4"/>
    <dgm:cxn modelId="{71DB1C73-3DEA-46FA-864A-CCE0C5B00EC4}" type="presParOf" srcId="{3305D768-3BA4-4880-8902-11453DCB6CE8}" destId="{038FB9F2-F35B-4FBC-A886-91C7D4AC3ACA}" srcOrd="1" destOrd="0" presId="urn:microsoft.com/office/officeart/2005/8/layout/hierarchy4"/>
    <dgm:cxn modelId="{9226358A-F6E6-4000-910A-79D57567333A}" type="presParOf" srcId="{3305D768-3BA4-4880-8902-11453DCB6CE8}" destId="{C3181140-BC9C-4BDA-AC29-FB67685E118F}" srcOrd="2" destOrd="0" presId="urn:microsoft.com/office/officeart/2005/8/layout/hierarchy4"/>
    <dgm:cxn modelId="{0AEBAF86-38E1-4C31-9030-7CD56BE70AA6}" type="presParOf" srcId="{C3181140-BC9C-4BDA-AC29-FB67685E118F}" destId="{BD93A977-9C9E-41BB-A241-3881DF881F09}" srcOrd="0" destOrd="0" presId="urn:microsoft.com/office/officeart/2005/8/layout/hierarchy4"/>
    <dgm:cxn modelId="{256092C7-052E-4870-B456-9A4C5DDCF1E3}" type="presParOf" srcId="{BD93A977-9C9E-41BB-A241-3881DF881F09}" destId="{76C439BA-8D4A-43E2-B6F1-EDFACCBB97A8}" srcOrd="0" destOrd="0" presId="urn:microsoft.com/office/officeart/2005/8/layout/hierarchy4"/>
    <dgm:cxn modelId="{98378B5C-89A0-4024-834B-07C90035D402}" type="presParOf" srcId="{BD93A977-9C9E-41BB-A241-3881DF881F09}" destId="{AB153B0D-7885-4CF4-8263-7FAB446985D6}" srcOrd="1" destOrd="0" presId="urn:microsoft.com/office/officeart/2005/8/layout/hierarchy4"/>
    <dgm:cxn modelId="{7F1C1882-6801-429D-94B5-DA21A60FBDB7}" type="presParOf" srcId="{BD93A977-9C9E-41BB-A241-3881DF881F09}" destId="{19D3FE48-03C6-4956-8DCE-0875489105B7}" srcOrd="2" destOrd="0" presId="urn:microsoft.com/office/officeart/2005/8/layout/hierarchy4"/>
    <dgm:cxn modelId="{05C9731E-566A-4659-8E00-CDFEB463FBAB}" type="presParOf" srcId="{19D3FE48-03C6-4956-8DCE-0875489105B7}" destId="{1D720EE1-713A-480F-B58B-913D2C0EE194}" srcOrd="0" destOrd="0" presId="urn:microsoft.com/office/officeart/2005/8/layout/hierarchy4"/>
    <dgm:cxn modelId="{EAA7DC94-6204-4C3D-BBD1-D0017F28F66D}" type="presParOf" srcId="{1D720EE1-713A-480F-B58B-913D2C0EE194}" destId="{C4CB2C0B-73D7-4A99-85E8-0BE324B6292C}" srcOrd="0" destOrd="0" presId="urn:microsoft.com/office/officeart/2005/8/layout/hierarchy4"/>
    <dgm:cxn modelId="{8075257D-66DB-4821-8DAE-9768EBEBFC8E}" type="presParOf" srcId="{1D720EE1-713A-480F-B58B-913D2C0EE194}" destId="{E5EECCE3-5D55-47FE-9208-81ED1617D6A9}" srcOrd="1" destOrd="0" presId="urn:microsoft.com/office/officeart/2005/8/layout/hierarchy4"/>
    <dgm:cxn modelId="{1FBD9A80-D5CD-4CDB-A9E7-646B12BB163B}" type="presParOf" srcId="{1D720EE1-713A-480F-B58B-913D2C0EE194}" destId="{8B2A471D-6FAC-4503-A702-00FFE1389CBB}" srcOrd="2" destOrd="0" presId="urn:microsoft.com/office/officeart/2005/8/layout/hierarchy4"/>
    <dgm:cxn modelId="{EDE5097E-9C31-4189-8C04-E4988FA38698}" type="presParOf" srcId="{8B2A471D-6FAC-4503-A702-00FFE1389CBB}" destId="{594B0FB4-54C3-450F-AB3B-398012ADA640}" srcOrd="0" destOrd="0" presId="urn:microsoft.com/office/officeart/2005/8/layout/hierarchy4"/>
    <dgm:cxn modelId="{E4208E82-A5F2-426D-A48E-3AF688C6BC66}" type="presParOf" srcId="{594B0FB4-54C3-450F-AB3B-398012ADA640}" destId="{9A25A253-EA63-4036-81D9-25BB89F92F34}" srcOrd="0" destOrd="0" presId="urn:microsoft.com/office/officeart/2005/8/layout/hierarchy4"/>
    <dgm:cxn modelId="{D3AB55C0-9D45-4C21-8993-BC036FD7AF6E}" type="presParOf" srcId="{594B0FB4-54C3-450F-AB3B-398012ADA640}" destId="{7520DFEF-893B-4C9F-A0DB-07C36B5F6147}" srcOrd="1" destOrd="0" presId="urn:microsoft.com/office/officeart/2005/8/layout/hierarchy4"/>
    <dgm:cxn modelId="{2F6DCC72-119B-4432-878F-E40EA23309A9}" type="presParOf" srcId="{594B0FB4-54C3-450F-AB3B-398012ADA640}" destId="{1D557E26-7BB7-4840-B2E8-8E1E7A129D3C}" srcOrd="2" destOrd="0" presId="urn:microsoft.com/office/officeart/2005/8/layout/hierarchy4"/>
    <dgm:cxn modelId="{F4BB7371-D8D1-4550-8A08-4A0C87D85767}" type="presParOf" srcId="{1D557E26-7BB7-4840-B2E8-8E1E7A129D3C}" destId="{0BED95ED-48EE-478A-B3F0-08879DFBB7E8}" srcOrd="0" destOrd="0" presId="urn:microsoft.com/office/officeart/2005/8/layout/hierarchy4"/>
    <dgm:cxn modelId="{9E302E4B-1D47-42AF-9316-4F541756E1B5}" type="presParOf" srcId="{0BED95ED-48EE-478A-B3F0-08879DFBB7E8}" destId="{D9E70F40-7330-485B-9616-79D5C4AF61CA}" srcOrd="0" destOrd="0" presId="urn:microsoft.com/office/officeart/2005/8/layout/hierarchy4"/>
    <dgm:cxn modelId="{BFDA9556-42AB-4600-B011-06442CDC65D3}" type="presParOf" srcId="{0BED95ED-48EE-478A-B3F0-08879DFBB7E8}" destId="{8DFF0E3A-1688-47B7-A0C1-A17354884FD1}" srcOrd="1" destOrd="0" presId="urn:microsoft.com/office/officeart/2005/8/layout/hierarchy4"/>
    <dgm:cxn modelId="{CBEE7A51-8CE2-4E68-94D3-E73D2E92E9FF}" type="presParOf" srcId="{0BED95ED-48EE-478A-B3F0-08879DFBB7E8}" destId="{389B661A-8292-42CD-BFF1-1DC3C9C60A67}" srcOrd="2" destOrd="0" presId="urn:microsoft.com/office/officeart/2005/8/layout/hierarchy4"/>
    <dgm:cxn modelId="{BA63CA38-F4B7-4813-8E53-51DA247D1F83}" type="presParOf" srcId="{389B661A-8292-42CD-BFF1-1DC3C9C60A67}" destId="{857B1064-5EFD-4663-A1BC-710C3AD4D9AE}" srcOrd="0" destOrd="0" presId="urn:microsoft.com/office/officeart/2005/8/layout/hierarchy4"/>
    <dgm:cxn modelId="{AD25DDB8-6F31-4D41-B01D-8B976376C69E}" type="presParOf" srcId="{857B1064-5EFD-4663-A1BC-710C3AD4D9AE}" destId="{AF8EE564-5ED7-45A5-8ABC-261DCC22F085}" srcOrd="0" destOrd="0" presId="urn:microsoft.com/office/officeart/2005/8/layout/hierarchy4"/>
    <dgm:cxn modelId="{EC4027F2-82CF-47E3-8FBC-0DDF97C45AA2}" type="presParOf" srcId="{857B1064-5EFD-4663-A1BC-710C3AD4D9AE}" destId="{8399B9FA-CC27-459D-913A-C4D5A8B9A83C}"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2D34715F-CEF0-4F9E-8118-9BC311B352BA}" type="doc">
      <dgm:prSet loTypeId="urn:microsoft.com/office/officeart/2005/8/layout/hierarchy4" loCatId="hierarchy" qsTypeId="urn:microsoft.com/office/officeart/2005/8/quickstyle/simple3" qsCatId="simple" csTypeId="urn:microsoft.com/office/officeart/2005/8/colors/colorful2" csCatId="colorful" phldr="1"/>
      <dgm:spPr/>
      <dgm:t>
        <a:bodyPr/>
        <a:lstStyle/>
        <a:p>
          <a:endParaRPr lang="zh-CN" altLang="en-US"/>
        </a:p>
      </dgm:t>
    </dgm:pt>
    <dgm:pt modelId="{B5BCD148-55A5-4C9D-8A46-89AC44EF796F}">
      <dgm:prSet phldrT="[文本]" custT="1"/>
      <dgm:spPr>
        <a:solidFill>
          <a:srgbClr val="C4F1FF"/>
        </a:solidFill>
      </dgm:spPr>
      <dgm:t>
        <a:bodyPr/>
        <a:lstStyle/>
        <a:p>
          <a:r>
            <a:rPr lang="zh-CN" altLang="en-US" sz="1800">
              <a:solidFill>
                <a:schemeClr val="tx2"/>
              </a:solidFill>
              <a:latin typeface="微软雅黑" panose="020B0503020204020204" pitchFamily="34" charset="-122"/>
              <a:ea typeface="微软雅黑" panose="020B0503020204020204" pitchFamily="34" charset="-122"/>
            </a:rPr>
            <a:t>网络层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FC94D378-089E-4E3B-866D-D6CC102C2704}" type="parTrans" cxnId="{9F753D1D-F6F4-488F-A3AE-F3D1BFD3BFED}">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16EF7EDE-987C-402F-802C-AB4E9026755F}" type="sibTrans" cxnId="{9F753D1D-F6F4-488F-A3AE-F3D1BFD3BFED}">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6CD3CD36-D9BC-4408-86C0-CBD532584D1A}">
      <dgm:prSet phldrT="[文本]" custT="1"/>
      <dgm:spPr>
        <a:solidFill>
          <a:srgbClr val="C4F1FF"/>
        </a:solidFill>
      </dgm:spPr>
      <dgm:t>
        <a:bodyPr/>
        <a:lstStyle/>
        <a:p>
          <a:r>
            <a:rPr lang="zh-CN" altLang="en-US" sz="1800">
              <a:solidFill>
                <a:schemeClr val="tx2"/>
              </a:solidFill>
              <a:latin typeface="微软雅黑" panose="020B0503020204020204" pitchFamily="34" charset="-122"/>
              <a:ea typeface="微软雅黑" panose="020B0503020204020204" pitchFamily="34" charset="-122"/>
            </a:rPr>
            <a:t>数据链路层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85180073-6DC3-4B52-B3B6-1F45A461F381}" type="parTrans" cxnId="{153BDFC0-0D1D-4A8B-A67F-32F17D4DFEB7}">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23F279CE-9440-45CA-87F9-2CD77752583A}" type="sibTrans" cxnId="{153BDFC0-0D1D-4A8B-A67F-32F17D4DFEB7}">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D7A1365E-9827-489F-AFB6-9AF9B99B305B}">
      <dgm:prSet phldrT="[文本]" custT="1"/>
      <dgm:spPr>
        <a:solidFill>
          <a:srgbClr val="C4F1FF"/>
        </a:solidFill>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物理层</a:t>
          </a:r>
        </a:p>
      </dgm:t>
    </dgm:pt>
    <dgm:pt modelId="{98C5AFFA-2EAF-44CB-B4B1-BD9CE1C68B94}" type="parTrans" cxnId="{C22AF58A-C57B-452E-8D7A-8541067F71B6}">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C5657FBD-E85A-4175-82F8-D31A426B9BDE}" type="sibTrans" cxnId="{C22AF58A-C57B-452E-8D7A-8541067F71B6}">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D38AEA65-FFEE-4584-8077-6159C0CF78C6}" type="pres">
      <dgm:prSet presAssocID="{2D34715F-CEF0-4F9E-8118-9BC311B352BA}" presName="Name0" presStyleCnt="0">
        <dgm:presLayoutVars>
          <dgm:chPref val="1"/>
          <dgm:dir/>
          <dgm:animOne val="branch"/>
          <dgm:animLvl val="lvl"/>
          <dgm:resizeHandles/>
        </dgm:presLayoutVars>
      </dgm:prSet>
      <dgm:spPr/>
    </dgm:pt>
    <dgm:pt modelId="{910BA7DE-AE5A-4392-B7F5-3D882E9A852F}" type="pres">
      <dgm:prSet presAssocID="{B5BCD148-55A5-4C9D-8A46-89AC44EF796F}" presName="vertOne" presStyleCnt="0"/>
      <dgm:spPr/>
    </dgm:pt>
    <dgm:pt modelId="{423E061C-9D0C-465F-8EF7-D570B0863861}" type="pres">
      <dgm:prSet presAssocID="{B5BCD148-55A5-4C9D-8A46-89AC44EF796F}" presName="txOne" presStyleLbl="node0" presStyleIdx="0" presStyleCnt="1">
        <dgm:presLayoutVars>
          <dgm:chPref val="3"/>
        </dgm:presLayoutVars>
      </dgm:prSet>
      <dgm:spPr/>
    </dgm:pt>
    <dgm:pt modelId="{19591347-D2AC-4FA4-BA52-BE7466E6BA7F}" type="pres">
      <dgm:prSet presAssocID="{B5BCD148-55A5-4C9D-8A46-89AC44EF796F}" presName="parTransOne" presStyleCnt="0"/>
      <dgm:spPr/>
    </dgm:pt>
    <dgm:pt modelId="{C174AA2B-183E-40C9-8454-C5A26D2CDCBF}" type="pres">
      <dgm:prSet presAssocID="{B5BCD148-55A5-4C9D-8A46-89AC44EF796F}" presName="horzOne" presStyleCnt="0"/>
      <dgm:spPr/>
    </dgm:pt>
    <dgm:pt modelId="{D19C14A5-D015-45C4-9310-E5A6E1EBE070}" type="pres">
      <dgm:prSet presAssocID="{6CD3CD36-D9BC-4408-86C0-CBD532584D1A}" presName="vertTwo" presStyleCnt="0"/>
      <dgm:spPr/>
    </dgm:pt>
    <dgm:pt modelId="{5D9E330E-E46C-4502-9221-1573190391A5}" type="pres">
      <dgm:prSet presAssocID="{6CD3CD36-D9BC-4408-86C0-CBD532584D1A}" presName="txTwo" presStyleLbl="node2" presStyleIdx="0" presStyleCnt="1">
        <dgm:presLayoutVars>
          <dgm:chPref val="3"/>
        </dgm:presLayoutVars>
      </dgm:prSet>
      <dgm:spPr/>
    </dgm:pt>
    <dgm:pt modelId="{3D140157-0833-437B-8148-5E39F652593C}" type="pres">
      <dgm:prSet presAssocID="{6CD3CD36-D9BC-4408-86C0-CBD532584D1A}" presName="parTransTwo" presStyleCnt="0"/>
      <dgm:spPr/>
    </dgm:pt>
    <dgm:pt modelId="{CA830DD9-DA4A-4F82-ADF0-543E1F5455B9}" type="pres">
      <dgm:prSet presAssocID="{6CD3CD36-D9BC-4408-86C0-CBD532584D1A}" presName="horzTwo" presStyleCnt="0"/>
      <dgm:spPr/>
    </dgm:pt>
    <dgm:pt modelId="{FA569E4D-1036-4409-BDEB-374DFA0BF046}" type="pres">
      <dgm:prSet presAssocID="{D7A1365E-9827-489F-AFB6-9AF9B99B305B}" presName="vertThree" presStyleCnt="0"/>
      <dgm:spPr/>
    </dgm:pt>
    <dgm:pt modelId="{88D3978D-7234-400E-9586-9E3CE7202DA0}" type="pres">
      <dgm:prSet presAssocID="{D7A1365E-9827-489F-AFB6-9AF9B99B305B}" presName="txThree" presStyleLbl="node3" presStyleIdx="0" presStyleCnt="1">
        <dgm:presLayoutVars>
          <dgm:chPref val="3"/>
        </dgm:presLayoutVars>
      </dgm:prSet>
      <dgm:spPr/>
    </dgm:pt>
    <dgm:pt modelId="{C4BB7435-C040-4841-9D86-AC5169DDAC3A}" type="pres">
      <dgm:prSet presAssocID="{D7A1365E-9827-489F-AFB6-9AF9B99B305B}" presName="horzThree" presStyleCnt="0"/>
      <dgm:spPr/>
    </dgm:pt>
  </dgm:ptLst>
  <dgm:cxnLst>
    <dgm:cxn modelId="{9F753D1D-F6F4-488F-A3AE-F3D1BFD3BFED}" srcId="{2D34715F-CEF0-4F9E-8118-9BC311B352BA}" destId="{B5BCD148-55A5-4C9D-8A46-89AC44EF796F}" srcOrd="0" destOrd="0" parTransId="{FC94D378-089E-4E3B-866D-D6CC102C2704}" sibTransId="{16EF7EDE-987C-402F-802C-AB4E9026755F}"/>
    <dgm:cxn modelId="{49E89361-CA14-449F-8A4B-D108C2122DFF}" type="presOf" srcId="{D7A1365E-9827-489F-AFB6-9AF9B99B305B}" destId="{88D3978D-7234-400E-9586-9E3CE7202DA0}" srcOrd="0" destOrd="0" presId="urn:microsoft.com/office/officeart/2005/8/layout/hierarchy4"/>
    <dgm:cxn modelId="{B320D86D-6163-4E6E-BB3D-B8DC340686F7}" type="presOf" srcId="{B5BCD148-55A5-4C9D-8A46-89AC44EF796F}" destId="{423E061C-9D0C-465F-8EF7-D570B0863861}" srcOrd="0" destOrd="0" presId="urn:microsoft.com/office/officeart/2005/8/layout/hierarchy4"/>
    <dgm:cxn modelId="{570BD74E-7582-4909-BB0A-CE7143596A6B}" type="presOf" srcId="{6CD3CD36-D9BC-4408-86C0-CBD532584D1A}" destId="{5D9E330E-E46C-4502-9221-1573190391A5}" srcOrd="0" destOrd="0" presId="urn:microsoft.com/office/officeart/2005/8/layout/hierarchy4"/>
    <dgm:cxn modelId="{C22AF58A-C57B-452E-8D7A-8541067F71B6}" srcId="{6CD3CD36-D9BC-4408-86C0-CBD532584D1A}" destId="{D7A1365E-9827-489F-AFB6-9AF9B99B305B}" srcOrd="0" destOrd="0" parTransId="{98C5AFFA-2EAF-44CB-B4B1-BD9CE1C68B94}" sibTransId="{C5657FBD-E85A-4175-82F8-D31A426B9BDE}"/>
    <dgm:cxn modelId="{162FCD9B-545E-4239-B4AA-C9F7F86243A9}" type="presOf" srcId="{2D34715F-CEF0-4F9E-8118-9BC311B352BA}" destId="{D38AEA65-FFEE-4584-8077-6159C0CF78C6}" srcOrd="0" destOrd="0" presId="urn:microsoft.com/office/officeart/2005/8/layout/hierarchy4"/>
    <dgm:cxn modelId="{153BDFC0-0D1D-4A8B-A67F-32F17D4DFEB7}" srcId="{B5BCD148-55A5-4C9D-8A46-89AC44EF796F}" destId="{6CD3CD36-D9BC-4408-86C0-CBD532584D1A}" srcOrd="0" destOrd="0" parTransId="{85180073-6DC3-4B52-B3B6-1F45A461F381}" sibTransId="{23F279CE-9440-45CA-87F9-2CD77752583A}"/>
    <dgm:cxn modelId="{285E0D37-224C-40CD-BD89-90CE40493349}" type="presParOf" srcId="{D38AEA65-FFEE-4584-8077-6159C0CF78C6}" destId="{910BA7DE-AE5A-4392-B7F5-3D882E9A852F}" srcOrd="0" destOrd="0" presId="urn:microsoft.com/office/officeart/2005/8/layout/hierarchy4"/>
    <dgm:cxn modelId="{E9B9C95C-01AE-44D5-BCF4-6C795E78C58E}" type="presParOf" srcId="{910BA7DE-AE5A-4392-B7F5-3D882E9A852F}" destId="{423E061C-9D0C-465F-8EF7-D570B0863861}" srcOrd="0" destOrd="0" presId="urn:microsoft.com/office/officeart/2005/8/layout/hierarchy4"/>
    <dgm:cxn modelId="{1DD06949-4162-4AD7-AFCB-ABF5585F2728}" type="presParOf" srcId="{910BA7DE-AE5A-4392-B7F5-3D882E9A852F}" destId="{19591347-D2AC-4FA4-BA52-BE7466E6BA7F}" srcOrd="1" destOrd="0" presId="urn:microsoft.com/office/officeart/2005/8/layout/hierarchy4"/>
    <dgm:cxn modelId="{D80D61DA-E8D7-4A31-B4C6-05CD8F5AEA42}" type="presParOf" srcId="{910BA7DE-AE5A-4392-B7F5-3D882E9A852F}" destId="{C174AA2B-183E-40C9-8454-C5A26D2CDCBF}" srcOrd="2" destOrd="0" presId="urn:microsoft.com/office/officeart/2005/8/layout/hierarchy4"/>
    <dgm:cxn modelId="{451A8C6B-D65C-41AF-AFC6-CFCB555FF113}" type="presParOf" srcId="{C174AA2B-183E-40C9-8454-C5A26D2CDCBF}" destId="{D19C14A5-D015-45C4-9310-E5A6E1EBE070}" srcOrd="0" destOrd="0" presId="urn:microsoft.com/office/officeart/2005/8/layout/hierarchy4"/>
    <dgm:cxn modelId="{333FBFD9-6822-4DDF-99A5-9B9AB8C2FD66}" type="presParOf" srcId="{D19C14A5-D015-45C4-9310-E5A6E1EBE070}" destId="{5D9E330E-E46C-4502-9221-1573190391A5}" srcOrd="0" destOrd="0" presId="urn:microsoft.com/office/officeart/2005/8/layout/hierarchy4"/>
    <dgm:cxn modelId="{08A65747-8F09-4F0F-B173-F0F3A26BCD3C}" type="presParOf" srcId="{D19C14A5-D015-45C4-9310-E5A6E1EBE070}" destId="{3D140157-0833-437B-8148-5E39F652593C}" srcOrd="1" destOrd="0" presId="urn:microsoft.com/office/officeart/2005/8/layout/hierarchy4"/>
    <dgm:cxn modelId="{5A8AFFC7-53CA-49DF-BA26-6766BC3BB790}" type="presParOf" srcId="{D19C14A5-D015-45C4-9310-E5A6E1EBE070}" destId="{CA830DD9-DA4A-4F82-ADF0-543E1F5455B9}" srcOrd="2" destOrd="0" presId="urn:microsoft.com/office/officeart/2005/8/layout/hierarchy4"/>
    <dgm:cxn modelId="{6BAC5B08-C398-48FC-984E-4E79759A4EB0}" type="presParOf" srcId="{CA830DD9-DA4A-4F82-ADF0-543E1F5455B9}" destId="{FA569E4D-1036-4409-BDEB-374DFA0BF046}" srcOrd="0" destOrd="0" presId="urn:microsoft.com/office/officeart/2005/8/layout/hierarchy4"/>
    <dgm:cxn modelId="{1EEB9837-CB15-4150-989D-D2C0EEABB405}" type="presParOf" srcId="{FA569E4D-1036-4409-BDEB-374DFA0BF046}" destId="{88D3978D-7234-400E-9586-9E3CE7202DA0}" srcOrd="0" destOrd="0" presId="urn:microsoft.com/office/officeart/2005/8/layout/hierarchy4"/>
    <dgm:cxn modelId="{766A1673-FE30-430D-B134-00E1D169A39D}" type="presParOf" srcId="{FA569E4D-1036-4409-BDEB-374DFA0BF046}" destId="{C4BB7435-C040-4841-9D86-AC5169DDAC3A}" srcOrd="1" destOrd="0" presId="urn:microsoft.com/office/officeart/2005/8/layout/hierarchy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001DB2-EBCC-48B3-BD16-09F810B2E768}" type="doc">
      <dgm:prSet loTypeId="urn:microsoft.com/office/officeart/2005/8/layout/hierarchy4" loCatId="hierarchy" qsTypeId="urn:microsoft.com/office/officeart/2005/8/quickstyle/simple3" qsCatId="simple" csTypeId="urn:microsoft.com/office/officeart/2005/8/colors/colorful2" csCatId="colorful" phldr="1"/>
      <dgm:spPr/>
      <dgm:t>
        <a:bodyPr/>
        <a:lstStyle/>
        <a:p>
          <a:endParaRPr lang="zh-CN" altLang="en-US"/>
        </a:p>
      </dgm:t>
    </dgm:pt>
    <dgm:pt modelId="{E5F2A41E-D869-4A45-8762-477A598D6BE8}">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应用层</a:t>
          </a:r>
        </a:p>
      </dgm:t>
    </dgm:pt>
    <dgm:pt modelId="{06278DD1-B39E-41D4-B4A0-1D9BB22026B5}" type="parTrans" cxnId="{A161ECD7-80B5-4668-BA8B-895A9BC3C3A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9E03F9A0-A526-4A52-8E74-502427191B55}" type="sibTrans" cxnId="{A161ECD7-80B5-4668-BA8B-895A9BC3C3A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9820A685-BA9B-4C23-AECD-06ECD5E11E7E}">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表示层</a:t>
          </a:r>
        </a:p>
      </dgm:t>
    </dgm:pt>
    <dgm:pt modelId="{DB9EB0EA-D3BC-40EC-9CBF-458CC450ED8D}" type="parTrans" cxnId="{9E2E9DA9-1C09-4423-8ACC-5D49480B6E5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75CE2235-2B57-4460-B5CF-75C29273F2CB}" type="sibTrans" cxnId="{9E2E9DA9-1C09-4423-8ACC-5D49480B6E5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82AAE3F3-5A16-4876-A897-91222CB55EC0}">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会话层</a:t>
          </a:r>
        </a:p>
      </dgm:t>
    </dgm:pt>
    <dgm:pt modelId="{366A3E57-EC63-43B5-9383-18BDE6BF1613}" type="parTrans" cxnId="{BEF8C1FB-6C2D-4D54-B7BA-1A7B1C5E1D99}">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EE1BD6D8-C5A2-417A-AD3B-FF6C57EE9906}" type="sibTrans" cxnId="{BEF8C1FB-6C2D-4D54-B7BA-1A7B1C5E1D99}">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E320FEA7-FF3F-49F6-BF0E-B07CCFDB9F59}">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物理层</a:t>
          </a:r>
        </a:p>
      </dgm:t>
    </dgm:pt>
    <dgm:pt modelId="{77BE30D4-0EEB-4DC1-889C-92A2929C58D3}" type="parTrans" cxnId="{74657584-192A-4076-BE81-C5A039A27004}">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DA26B4B8-0A09-4A03-87AD-9B0CCD94B0DA}" type="sibTrans" cxnId="{74657584-192A-4076-BE81-C5A039A27004}">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714A824B-4200-4D4D-8702-74454546BE62}">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传输层</a:t>
          </a:r>
        </a:p>
      </dgm:t>
    </dgm:pt>
    <dgm:pt modelId="{E32D9DCF-79EF-4DEC-8AB1-05CF3B8D4E6E}" type="parTrans" cxnId="{9CA79939-4D4F-4C66-A70C-3BC0109F3117}">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AD4B074F-C2CE-4603-B76B-8014EB3297C7}" type="sibTrans" cxnId="{9CA79939-4D4F-4C66-A70C-3BC0109F3117}">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0E41C293-526F-4AD4-BDC8-9CC845D10FF5}">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网络层</a:t>
          </a:r>
        </a:p>
      </dgm:t>
    </dgm:pt>
    <dgm:pt modelId="{460C40F7-8015-49FE-A237-28A8CF6DC971}" type="parTrans" cxnId="{B67B88FE-8608-48D2-9824-6741E02E5C61}">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A223C478-3DE7-48B4-93AE-B62C2F7E8C17}" type="sibTrans" cxnId="{B67B88FE-8608-48D2-9824-6741E02E5C61}">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664C01D8-83C3-4FB5-B789-055BE4353B32}">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数据链路层</a:t>
          </a:r>
        </a:p>
      </dgm:t>
    </dgm:pt>
    <dgm:pt modelId="{A2FE8640-C4B4-4970-ABB4-0F9792184486}" type="parTrans" cxnId="{4D34F40C-408D-4A55-A24D-35C62390459F}">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3D638F7A-42EE-47B2-8711-C62F7B5C56A4}" type="sibTrans" cxnId="{4D34F40C-408D-4A55-A24D-35C62390459F}">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803D80D1-D10D-40F9-BB65-7F2A6CBD861E}" type="pres">
      <dgm:prSet presAssocID="{6C001DB2-EBCC-48B3-BD16-09F810B2E768}" presName="Name0" presStyleCnt="0">
        <dgm:presLayoutVars>
          <dgm:chPref val="1"/>
          <dgm:dir/>
          <dgm:animOne val="branch"/>
          <dgm:animLvl val="lvl"/>
          <dgm:resizeHandles/>
        </dgm:presLayoutVars>
      </dgm:prSet>
      <dgm:spPr/>
    </dgm:pt>
    <dgm:pt modelId="{4A739881-1B70-419C-A942-312B161A95C4}" type="pres">
      <dgm:prSet presAssocID="{E5F2A41E-D869-4A45-8762-477A598D6BE8}" presName="vertOne" presStyleCnt="0"/>
      <dgm:spPr/>
    </dgm:pt>
    <dgm:pt modelId="{4ACA9895-57F1-4122-BB07-AD677E666B6B}" type="pres">
      <dgm:prSet presAssocID="{E5F2A41E-D869-4A45-8762-477A598D6BE8}" presName="txOne" presStyleLbl="node0" presStyleIdx="0" presStyleCnt="1">
        <dgm:presLayoutVars>
          <dgm:chPref val="3"/>
        </dgm:presLayoutVars>
      </dgm:prSet>
      <dgm:spPr/>
    </dgm:pt>
    <dgm:pt modelId="{0C933A41-60DA-495B-BA61-89A56D3960A6}" type="pres">
      <dgm:prSet presAssocID="{E5F2A41E-D869-4A45-8762-477A598D6BE8}" presName="parTransOne" presStyleCnt="0"/>
      <dgm:spPr/>
    </dgm:pt>
    <dgm:pt modelId="{AB02424B-EBF0-48E6-ABC3-FF89C52132CE}" type="pres">
      <dgm:prSet presAssocID="{E5F2A41E-D869-4A45-8762-477A598D6BE8}" presName="horzOne" presStyleCnt="0"/>
      <dgm:spPr/>
    </dgm:pt>
    <dgm:pt modelId="{3305D768-3BA4-4880-8902-11453DCB6CE8}" type="pres">
      <dgm:prSet presAssocID="{9820A685-BA9B-4C23-AECD-06ECD5E11E7E}" presName="vertTwo" presStyleCnt="0"/>
      <dgm:spPr/>
    </dgm:pt>
    <dgm:pt modelId="{6B3DDCB8-0964-4A55-A767-F1204AC6DFAB}" type="pres">
      <dgm:prSet presAssocID="{9820A685-BA9B-4C23-AECD-06ECD5E11E7E}" presName="txTwo" presStyleLbl="node2" presStyleIdx="0" presStyleCnt="1">
        <dgm:presLayoutVars>
          <dgm:chPref val="3"/>
        </dgm:presLayoutVars>
      </dgm:prSet>
      <dgm:spPr/>
    </dgm:pt>
    <dgm:pt modelId="{038FB9F2-F35B-4FBC-A886-91C7D4AC3ACA}" type="pres">
      <dgm:prSet presAssocID="{9820A685-BA9B-4C23-AECD-06ECD5E11E7E}" presName="parTransTwo" presStyleCnt="0"/>
      <dgm:spPr/>
    </dgm:pt>
    <dgm:pt modelId="{C3181140-BC9C-4BDA-AC29-FB67685E118F}" type="pres">
      <dgm:prSet presAssocID="{9820A685-BA9B-4C23-AECD-06ECD5E11E7E}" presName="horzTwo" presStyleCnt="0"/>
      <dgm:spPr/>
    </dgm:pt>
    <dgm:pt modelId="{BD93A977-9C9E-41BB-A241-3881DF881F09}" type="pres">
      <dgm:prSet presAssocID="{82AAE3F3-5A16-4876-A897-91222CB55EC0}" presName="vertThree" presStyleCnt="0"/>
      <dgm:spPr/>
    </dgm:pt>
    <dgm:pt modelId="{76C439BA-8D4A-43E2-B6F1-EDFACCBB97A8}" type="pres">
      <dgm:prSet presAssocID="{82AAE3F3-5A16-4876-A897-91222CB55EC0}" presName="txThree" presStyleLbl="node3" presStyleIdx="0" presStyleCnt="1">
        <dgm:presLayoutVars>
          <dgm:chPref val="3"/>
        </dgm:presLayoutVars>
      </dgm:prSet>
      <dgm:spPr/>
    </dgm:pt>
    <dgm:pt modelId="{AB153B0D-7885-4CF4-8263-7FAB446985D6}" type="pres">
      <dgm:prSet presAssocID="{82AAE3F3-5A16-4876-A897-91222CB55EC0}" presName="parTransThree" presStyleCnt="0"/>
      <dgm:spPr/>
    </dgm:pt>
    <dgm:pt modelId="{19D3FE48-03C6-4956-8DCE-0875489105B7}" type="pres">
      <dgm:prSet presAssocID="{82AAE3F3-5A16-4876-A897-91222CB55EC0}" presName="horzThree" presStyleCnt="0"/>
      <dgm:spPr/>
    </dgm:pt>
    <dgm:pt modelId="{1D720EE1-713A-480F-B58B-913D2C0EE194}" type="pres">
      <dgm:prSet presAssocID="{714A824B-4200-4D4D-8702-74454546BE62}" presName="vertFour" presStyleCnt="0">
        <dgm:presLayoutVars>
          <dgm:chPref val="3"/>
        </dgm:presLayoutVars>
      </dgm:prSet>
      <dgm:spPr/>
    </dgm:pt>
    <dgm:pt modelId="{C4CB2C0B-73D7-4A99-85E8-0BE324B6292C}" type="pres">
      <dgm:prSet presAssocID="{714A824B-4200-4D4D-8702-74454546BE62}" presName="txFour" presStyleLbl="node4" presStyleIdx="0" presStyleCnt="4">
        <dgm:presLayoutVars>
          <dgm:chPref val="3"/>
        </dgm:presLayoutVars>
      </dgm:prSet>
      <dgm:spPr/>
    </dgm:pt>
    <dgm:pt modelId="{E5EECCE3-5D55-47FE-9208-81ED1617D6A9}" type="pres">
      <dgm:prSet presAssocID="{714A824B-4200-4D4D-8702-74454546BE62}" presName="parTransFour" presStyleCnt="0"/>
      <dgm:spPr/>
    </dgm:pt>
    <dgm:pt modelId="{8B2A471D-6FAC-4503-A702-00FFE1389CBB}" type="pres">
      <dgm:prSet presAssocID="{714A824B-4200-4D4D-8702-74454546BE62}" presName="horzFour" presStyleCnt="0"/>
      <dgm:spPr/>
    </dgm:pt>
    <dgm:pt modelId="{594B0FB4-54C3-450F-AB3B-398012ADA640}" type="pres">
      <dgm:prSet presAssocID="{0E41C293-526F-4AD4-BDC8-9CC845D10FF5}" presName="vertFour" presStyleCnt="0">
        <dgm:presLayoutVars>
          <dgm:chPref val="3"/>
        </dgm:presLayoutVars>
      </dgm:prSet>
      <dgm:spPr/>
    </dgm:pt>
    <dgm:pt modelId="{9A25A253-EA63-4036-81D9-25BB89F92F34}" type="pres">
      <dgm:prSet presAssocID="{0E41C293-526F-4AD4-BDC8-9CC845D10FF5}" presName="txFour" presStyleLbl="node4" presStyleIdx="1" presStyleCnt="4">
        <dgm:presLayoutVars>
          <dgm:chPref val="3"/>
        </dgm:presLayoutVars>
      </dgm:prSet>
      <dgm:spPr/>
    </dgm:pt>
    <dgm:pt modelId="{7520DFEF-893B-4C9F-A0DB-07C36B5F6147}" type="pres">
      <dgm:prSet presAssocID="{0E41C293-526F-4AD4-BDC8-9CC845D10FF5}" presName="parTransFour" presStyleCnt="0"/>
      <dgm:spPr/>
    </dgm:pt>
    <dgm:pt modelId="{1D557E26-7BB7-4840-B2E8-8E1E7A129D3C}" type="pres">
      <dgm:prSet presAssocID="{0E41C293-526F-4AD4-BDC8-9CC845D10FF5}" presName="horzFour" presStyleCnt="0"/>
      <dgm:spPr/>
    </dgm:pt>
    <dgm:pt modelId="{0BED95ED-48EE-478A-B3F0-08879DFBB7E8}" type="pres">
      <dgm:prSet presAssocID="{664C01D8-83C3-4FB5-B789-055BE4353B32}" presName="vertFour" presStyleCnt="0">
        <dgm:presLayoutVars>
          <dgm:chPref val="3"/>
        </dgm:presLayoutVars>
      </dgm:prSet>
      <dgm:spPr/>
    </dgm:pt>
    <dgm:pt modelId="{D9E70F40-7330-485B-9616-79D5C4AF61CA}" type="pres">
      <dgm:prSet presAssocID="{664C01D8-83C3-4FB5-B789-055BE4353B32}" presName="txFour" presStyleLbl="node4" presStyleIdx="2" presStyleCnt="4">
        <dgm:presLayoutVars>
          <dgm:chPref val="3"/>
        </dgm:presLayoutVars>
      </dgm:prSet>
      <dgm:spPr/>
    </dgm:pt>
    <dgm:pt modelId="{8DFF0E3A-1688-47B7-A0C1-A17354884FD1}" type="pres">
      <dgm:prSet presAssocID="{664C01D8-83C3-4FB5-B789-055BE4353B32}" presName="parTransFour" presStyleCnt="0"/>
      <dgm:spPr/>
    </dgm:pt>
    <dgm:pt modelId="{389B661A-8292-42CD-BFF1-1DC3C9C60A67}" type="pres">
      <dgm:prSet presAssocID="{664C01D8-83C3-4FB5-B789-055BE4353B32}" presName="horzFour" presStyleCnt="0"/>
      <dgm:spPr/>
    </dgm:pt>
    <dgm:pt modelId="{857B1064-5EFD-4663-A1BC-710C3AD4D9AE}" type="pres">
      <dgm:prSet presAssocID="{E320FEA7-FF3F-49F6-BF0E-B07CCFDB9F59}" presName="vertFour" presStyleCnt="0">
        <dgm:presLayoutVars>
          <dgm:chPref val="3"/>
        </dgm:presLayoutVars>
      </dgm:prSet>
      <dgm:spPr/>
    </dgm:pt>
    <dgm:pt modelId="{AF8EE564-5ED7-45A5-8ABC-261DCC22F085}" type="pres">
      <dgm:prSet presAssocID="{E320FEA7-FF3F-49F6-BF0E-B07CCFDB9F59}" presName="txFour" presStyleLbl="node4" presStyleIdx="3" presStyleCnt="4">
        <dgm:presLayoutVars>
          <dgm:chPref val="3"/>
        </dgm:presLayoutVars>
      </dgm:prSet>
      <dgm:spPr/>
    </dgm:pt>
    <dgm:pt modelId="{8399B9FA-CC27-459D-913A-C4D5A8B9A83C}" type="pres">
      <dgm:prSet presAssocID="{E320FEA7-FF3F-49F6-BF0E-B07CCFDB9F59}" presName="horzFour" presStyleCnt="0"/>
      <dgm:spPr/>
    </dgm:pt>
  </dgm:ptLst>
  <dgm:cxnLst>
    <dgm:cxn modelId="{4D34F40C-408D-4A55-A24D-35C62390459F}" srcId="{0E41C293-526F-4AD4-BDC8-9CC845D10FF5}" destId="{664C01D8-83C3-4FB5-B789-055BE4353B32}" srcOrd="0" destOrd="0" parTransId="{A2FE8640-C4B4-4970-ABB4-0F9792184486}" sibTransId="{3D638F7A-42EE-47B2-8711-C62F7B5C56A4}"/>
    <dgm:cxn modelId="{F1262F22-38A5-4E67-836B-E9EB48224F4F}" type="presOf" srcId="{0E41C293-526F-4AD4-BDC8-9CC845D10FF5}" destId="{9A25A253-EA63-4036-81D9-25BB89F92F34}" srcOrd="0" destOrd="0" presId="urn:microsoft.com/office/officeart/2005/8/layout/hierarchy4"/>
    <dgm:cxn modelId="{9CA79939-4D4F-4C66-A70C-3BC0109F3117}" srcId="{82AAE3F3-5A16-4876-A897-91222CB55EC0}" destId="{714A824B-4200-4D4D-8702-74454546BE62}" srcOrd="0" destOrd="0" parTransId="{E32D9DCF-79EF-4DEC-8AB1-05CF3B8D4E6E}" sibTransId="{AD4B074F-C2CE-4603-B76B-8014EB3297C7}"/>
    <dgm:cxn modelId="{D4DA1262-E8E3-430A-8C9F-88567EBC6E4C}" type="presOf" srcId="{9820A685-BA9B-4C23-AECD-06ECD5E11E7E}" destId="{6B3DDCB8-0964-4A55-A767-F1204AC6DFAB}" srcOrd="0" destOrd="0" presId="urn:microsoft.com/office/officeart/2005/8/layout/hierarchy4"/>
    <dgm:cxn modelId="{74657584-192A-4076-BE81-C5A039A27004}" srcId="{664C01D8-83C3-4FB5-B789-055BE4353B32}" destId="{E320FEA7-FF3F-49F6-BF0E-B07CCFDB9F59}" srcOrd="0" destOrd="0" parTransId="{77BE30D4-0EEB-4DC1-889C-92A2929C58D3}" sibTransId="{DA26B4B8-0A09-4A03-87AD-9B0CCD94B0DA}"/>
    <dgm:cxn modelId="{D954FE8B-425C-4C6B-8CB3-F21A6D620926}" type="presOf" srcId="{E320FEA7-FF3F-49F6-BF0E-B07CCFDB9F59}" destId="{AF8EE564-5ED7-45A5-8ABC-261DCC22F085}" srcOrd="0" destOrd="0" presId="urn:microsoft.com/office/officeart/2005/8/layout/hierarchy4"/>
    <dgm:cxn modelId="{E92A16A8-D09A-4093-9C0D-DACC5D33D847}" type="presOf" srcId="{714A824B-4200-4D4D-8702-74454546BE62}" destId="{C4CB2C0B-73D7-4A99-85E8-0BE324B6292C}" srcOrd="0" destOrd="0" presId="urn:microsoft.com/office/officeart/2005/8/layout/hierarchy4"/>
    <dgm:cxn modelId="{9E2E9DA9-1C09-4423-8ACC-5D49480B6E50}" srcId="{E5F2A41E-D869-4A45-8762-477A598D6BE8}" destId="{9820A685-BA9B-4C23-AECD-06ECD5E11E7E}" srcOrd="0" destOrd="0" parTransId="{DB9EB0EA-D3BC-40EC-9CBF-458CC450ED8D}" sibTransId="{75CE2235-2B57-4460-B5CF-75C29273F2CB}"/>
    <dgm:cxn modelId="{A8C9D2B5-69E3-42DA-876D-56A186DE065E}" type="presOf" srcId="{664C01D8-83C3-4FB5-B789-055BE4353B32}" destId="{D9E70F40-7330-485B-9616-79D5C4AF61CA}" srcOrd="0" destOrd="0" presId="urn:microsoft.com/office/officeart/2005/8/layout/hierarchy4"/>
    <dgm:cxn modelId="{17EC8FD2-9082-424E-8A64-8FE96B0871F9}" type="presOf" srcId="{82AAE3F3-5A16-4876-A897-91222CB55EC0}" destId="{76C439BA-8D4A-43E2-B6F1-EDFACCBB97A8}" srcOrd="0" destOrd="0" presId="urn:microsoft.com/office/officeart/2005/8/layout/hierarchy4"/>
    <dgm:cxn modelId="{A161ECD7-80B5-4668-BA8B-895A9BC3C3A0}" srcId="{6C001DB2-EBCC-48B3-BD16-09F810B2E768}" destId="{E5F2A41E-D869-4A45-8762-477A598D6BE8}" srcOrd="0" destOrd="0" parTransId="{06278DD1-B39E-41D4-B4A0-1D9BB22026B5}" sibTransId="{9E03F9A0-A526-4A52-8E74-502427191B55}"/>
    <dgm:cxn modelId="{986B6EED-ED55-4681-9AA3-13D610D622D9}" type="presOf" srcId="{6C001DB2-EBCC-48B3-BD16-09F810B2E768}" destId="{803D80D1-D10D-40F9-BB65-7F2A6CBD861E}" srcOrd="0" destOrd="0" presId="urn:microsoft.com/office/officeart/2005/8/layout/hierarchy4"/>
    <dgm:cxn modelId="{BEF8C1FB-6C2D-4D54-B7BA-1A7B1C5E1D99}" srcId="{9820A685-BA9B-4C23-AECD-06ECD5E11E7E}" destId="{82AAE3F3-5A16-4876-A897-91222CB55EC0}" srcOrd="0" destOrd="0" parTransId="{366A3E57-EC63-43B5-9383-18BDE6BF1613}" sibTransId="{EE1BD6D8-C5A2-417A-AD3B-FF6C57EE9906}"/>
    <dgm:cxn modelId="{CCB7FBFB-F6E9-420C-BBF2-122ED9EF0A23}" type="presOf" srcId="{E5F2A41E-D869-4A45-8762-477A598D6BE8}" destId="{4ACA9895-57F1-4122-BB07-AD677E666B6B}" srcOrd="0" destOrd="0" presId="urn:microsoft.com/office/officeart/2005/8/layout/hierarchy4"/>
    <dgm:cxn modelId="{B67B88FE-8608-48D2-9824-6741E02E5C61}" srcId="{714A824B-4200-4D4D-8702-74454546BE62}" destId="{0E41C293-526F-4AD4-BDC8-9CC845D10FF5}" srcOrd="0" destOrd="0" parTransId="{460C40F7-8015-49FE-A237-28A8CF6DC971}" sibTransId="{A223C478-3DE7-48B4-93AE-B62C2F7E8C17}"/>
    <dgm:cxn modelId="{4D29E656-F49C-4628-B798-EB8A7D2EE1EB}" type="presParOf" srcId="{803D80D1-D10D-40F9-BB65-7F2A6CBD861E}" destId="{4A739881-1B70-419C-A942-312B161A95C4}" srcOrd="0" destOrd="0" presId="urn:microsoft.com/office/officeart/2005/8/layout/hierarchy4"/>
    <dgm:cxn modelId="{81320608-B8F9-491F-A1D2-5E4DDB6FCBE2}" type="presParOf" srcId="{4A739881-1B70-419C-A942-312B161A95C4}" destId="{4ACA9895-57F1-4122-BB07-AD677E666B6B}" srcOrd="0" destOrd="0" presId="urn:microsoft.com/office/officeart/2005/8/layout/hierarchy4"/>
    <dgm:cxn modelId="{AA7D57E4-DA6A-4C97-B45D-8EB0DBC0F4E4}" type="presParOf" srcId="{4A739881-1B70-419C-A942-312B161A95C4}" destId="{0C933A41-60DA-495B-BA61-89A56D3960A6}" srcOrd="1" destOrd="0" presId="urn:microsoft.com/office/officeart/2005/8/layout/hierarchy4"/>
    <dgm:cxn modelId="{05F337F1-AC22-4BEF-AFFA-813B68A02A3A}" type="presParOf" srcId="{4A739881-1B70-419C-A942-312B161A95C4}" destId="{AB02424B-EBF0-48E6-ABC3-FF89C52132CE}" srcOrd="2" destOrd="0" presId="urn:microsoft.com/office/officeart/2005/8/layout/hierarchy4"/>
    <dgm:cxn modelId="{FD427F6F-C28C-4C3E-9458-46482DD0BAF8}" type="presParOf" srcId="{AB02424B-EBF0-48E6-ABC3-FF89C52132CE}" destId="{3305D768-3BA4-4880-8902-11453DCB6CE8}" srcOrd="0" destOrd="0" presId="urn:microsoft.com/office/officeart/2005/8/layout/hierarchy4"/>
    <dgm:cxn modelId="{2F33BF4A-55C9-4CEB-B77E-4FCE0CFEC160}" type="presParOf" srcId="{3305D768-3BA4-4880-8902-11453DCB6CE8}" destId="{6B3DDCB8-0964-4A55-A767-F1204AC6DFAB}" srcOrd="0" destOrd="0" presId="urn:microsoft.com/office/officeart/2005/8/layout/hierarchy4"/>
    <dgm:cxn modelId="{71DB1C73-3DEA-46FA-864A-CCE0C5B00EC4}" type="presParOf" srcId="{3305D768-3BA4-4880-8902-11453DCB6CE8}" destId="{038FB9F2-F35B-4FBC-A886-91C7D4AC3ACA}" srcOrd="1" destOrd="0" presId="urn:microsoft.com/office/officeart/2005/8/layout/hierarchy4"/>
    <dgm:cxn modelId="{9226358A-F6E6-4000-910A-79D57567333A}" type="presParOf" srcId="{3305D768-3BA4-4880-8902-11453DCB6CE8}" destId="{C3181140-BC9C-4BDA-AC29-FB67685E118F}" srcOrd="2" destOrd="0" presId="urn:microsoft.com/office/officeart/2005/8/layout/hierarchy4"/>
    <dgm:cxn modelId="{0AEBAF86-38E1-4C31-9030-7CD56BE70AA6}" type="presParOf" srcId="{C3181140-BC9C-4BDA-AC29-FB67685E118F}" destId="{BD93A977-9C9E-41BB-A241-3881DF881F09}" srcOrd="0" destOrd="0" presId="urn:microsoft.com/office/officeart/2005/8/layout/hierarchy4"/>
    <dgm:cxn modelId="{256092C7-052E-4870-B456-9A4C5DDCF1E3}" type="presParOf" srcId="{BD93A977-9C9E-41BB-A241-3881DF881F09}" destId="{76C439BA-8D4A-43E2-B6F1-EDFACCBB97A8}" srcOrd="0" destOrd="0" presId="urn:microsoft.com/office/officeart/2005/8/layout/hierarchy4"/>
    <dgm:cxn modelId="{98378B5C-89A0-4024-834B-07C90035D402}" type="presParOf" srcId="{BD93A977-9C9E-41BB-A241-3881DF881F09}" destId="{AB153B0D-7885-4CF4-8263-7FAB446985D6}" srcOrd="1" destOrd="0" presId="urn:microsoft.com/office/officeart/2005/8/layout/hierarchy4"/>
    <dgm:cxn modelId="{7F1C1882-6801-429D-94B5-DA21A60FBDB7}" type="presParOf" srcId="{BD93A977-9C9E-41BB-A241-3881DF881F09}" destId="{19D3FE48-03C6-4956-8DCE-0875489105B7}" srcOrd="2" destOrd="0" presId="urn:microsoft.com/office/officeart/2005/8/layout/hierarchy4"/>
    <dgm:cxn modelId="{05C9731E-566A-4659-8E00-CDFEB463FBAB}" type="presParOf" srcId="{19D3FE48-03C6-4956-8DCE-0875489105B7}" destId="{1D720EE1-713A-480F-B58B-913D2C0EE194}" srcOrd="0" destOrd="0" presId="urn:microsoft.com/office/officeart/2005/8/layout/hierarchy4"/>
    <dgm:cxn modelId="{EAA7DC94-6204-4C3D-BBD1-D0017F28F66D}" type="presParOf" srcId="{1D720EE1-713A-480F-B58B-913D2C0EE194}" destId="{C4CB2C0B-73D7-4A99-85E8-0BE324B6292C}" srcOrd="0" destOrd="0" presId="urn:microsoft.com/office/officeart/2005/8/layout/hierarchy4"/>
    <dgm:cxn modelId="{8075257D-66DB-4821-8DAE-9768EBEBFC8E}" type="presParOf" srcId="{1D720EE1-713A-480F-B58B-913D2C0EE194}" destId="{E5EECCE3-5D55-47FE-9208-81ED1617D6A9}" srcOrd="1" destOrd="0" presId="urn:microsoft.com/office/officeart/2005/8/layout/hierarchy4"/>
    <dgm:cxn modelId="{1FBD9A80-D5CD-4CDB-A9E7-646B12BB163B}" type="presParOf" srcId="{1D720EE1-713A-480F-B58B-913D2C0EE194}" destId="{8B2A471D-6FAC-4503-A702-00FFE1389CBB}" srcOrd="2" destOrd="0" presId="urn:microsoft.com/office/officeart/2005/8/layout/hierarchy4"/>
    <dgm:cxn modelId="{EDE5097E-9C31-4189-8C04-E4988FA38698}" type="presParOf" srcId="{8B2A471D-6FAC-4503-A702-00FFE1389CBB}" destId="{594B0FB4-54C3-450F-AB3B-398012ADA640}" srcOrd="0" destOrd="0" presId="urn:microsoft.com/office/officeart/2005/8/layout/hierarchy4"/>
    <dgm:cxn modelId="{E4208E82-A5F2-426D-A48E-3AF688C6BC66}" type="presParOf" srcId="{594B0FB4-54C3-450F-AB3B-398012ADA640}" destId="{9A25A253-EA63-4036-81D9-25BB89F92F34}" srcOrd="0" destOrd="0" presId="urn:microsoft.com/office/officeart/2005/8/layout/hierarchy4"/>
    <dgm:cxn modelId="{D3AB55C0-9D45-4C21-8993-BC036FD7AF6E}" type="presParOf" srcId="{594B0FB4-54C3-450F-AB3B-398012ADA640}" destId="{7520DFEF-893B-4C9F-A0DB-07C36B5F6147}" srcOrd="1" destOrd="0" presId="urn:microsoft.com/office/officeart/2005/8/layout/hierarchy4"/>
    <dgm:cxn modelId="{2F6DCC72-119B-4432-878F-E40EA23309A9}" type="presParOf" srcId="{594B0FB4-54C3-450F-AB3B-398012ADA640}" destId="{1D557E26-7BB7-4840-B2E8-8E1E7A129D3C}" srcOrd="2" destOrd="0" presId="urn:microsoft.com/office/officeart/2005/8/layout/hierarchy4"/>
    <dgm:cxn modelId="{F4BB7371-D8D1-4550-8A08-4A0C87D85767}" type="presParOf" srcId="{1D557E26-7BB7-4840-B2E8-8E1E7A129D3C}" destId="{0BED95ED-48EE-478A-B3F0-08879DFBB7E8}" srcOrd="0" destOrd="0" presId="urn:microsoft.com/office/officeart/2005/8/layout/hierarchy4"/>
    <dgm:cxn modelId="{9E302E4B-1D47-42AF-9316-4F541756E1B5}" type="presParOf" srcId="{0BED95ED-48EE-478A-B3F0-08879DFBB7E8}" destId="{D9E70F40-7330-485B-9616-79D5C4AF61CA}" srcOrd="0" destOrd="0" presId="urn:microsoft.com/office/officeart/2005/8/layout/hierarchy4"/>
    <dgm:cxn modelId="{BFDA9556-42AB-4600-B011-06442CDC65D3}" type="presParOf" srcId="{0BED95ED-48EE-478A-B3F0-08879DFBB7E8}" destId="{8DFF0E3A-1688-47B7-A0C1-A17354884FD1}" srcOrd="1" destOrd="0" presId="urn:microsoft.com/office/officeart/2005/8/layout/hierarchy4"/>
    <dgm:cxn modelId="{CBEE7A51-8CE2-4E68-94D3-E73D2E92E9FF}" type="presParOf" srcId="{0BED95ED-48EE-478A-B3F0-08879DFBB7E8}" destId="{389B661A-8292-42CD-BFF1-1DC3C9C60A67}" srcOrd="2" destOrd="0" presId="urn:microsoft.com/office/officeart/2005/8/layout/hierarchy4"/>
    <dgm:cxn modelId="{BA63CA38-F4B7-4813-8E53-51DA247D1F83}" type="presParOf" srcId="{389B661A-8292-42CD-BFF1-1DC3C9C60A67}" destId="{857B1064-5EFD-4663-A1BC-710C3AD4D9AE}" srcOrd="0" destOrd="0" presId="urn:microsoft.com/office/officeart/2005/8/layout/hierarchy4"/>
    <dgm:cxn modelId="{AD25DDB8-6F31-4D41-B01D-8B976376C69E}" type="presParOf" srcId="{857B1064-5EFD-4663-A1BC-710C3AD4D9AE}" destId="{AF8EE564-5ED7-45A5-8ABC-261DCC22F085}" srcOrd="0" destOrd="0" presId="urn:microsoft.com/office/officeart/2005/8/layout/hierarchy4"/>
    <dgm:cxn modelId="{EC4027F2-82CF-47E3-8FBC-0DDF97C45AA2}" type="presParOf" srcId="{857B1064-5EFD-4663-A1BC-710C3AD4D9AE}" destId="{8399B9FA-CC27-459D-913A-C4D5A8B9A83C}"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28D17-B948-4BD8-A814-B9EF1E2DBDDF}">
      <dsp:nvSpPr>
        <dsp:cNvPr id="0" name=""/>
        <dsp:cNvSpPr/>
      </dsp:nvSpPr>
      <dsp:spPr>
        <a:xfrm>
          <a:off x="4396648" y="4367871"/>
          <a:ext cx="756789" cy="276155"/>
        </a:xfrm>
        <a:custGeom>
          <a:avLst/>
          <a:gdLst/>
          <a:ahLst/>
          <a:cxnLst/>
          <a:rect l="0" t="0" r="0" b="0"/>
          <a:pathLst>
            <a:path>
              <a:moveTo>
                <a:pt x="0" y="0"/>
              </a:moveTo>
              <a:lnTo>
                <a:pt x="378394" y="0"/>
              </a:lnTo>
              <a:lnTo>
                <a:pt x="378394" y="276155"/>
              </a:lnTo>
              <a:lnTo>
                <a:pt x="756789" y="2761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754903" y="4485809"/>
        <a:ext cx="40280" cy="40280"/>
      </dsp:txXfrm>
    </dsp:sp>
    <dsp:sp modelId="{75E37243-92ED-4DEB-BBC0-487BCA377729}">
      <dsp:nvSpPr>
        <dsp:cNvPr id="0" name=""/>
        <dsp:cNvSpPr/>
      </dsp:nvSpPr>
      <dsp:spPr>
        <a:xfrm>
          <a:off x="4396648" y="4091716"/>
          <a:ext cx="761181" cy="276155"/>
        </a:xfrm>
        <a:custGeom>
          <a:avLst/>
          <a:gdLst/>
          <a:ahLst/>
          <a:cxnLst/>
          <a:rect l="0" t="0" r="0" b="0"/>
          <a:pathLst>
            <a:path>
              <a:moveTo>
                <a:pt x="0" y="276155"/>
              </a:moveTo>
              <a:lnTo>
                <a:pt x="380590" y="276155"/>
              </a:lnTo>
              <a:lnTo>
                <a:pt x="380590" y="0"/>
              </a:lnTo>
              <a:lnTo>
                <a:pt x="76118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4756995" y="4209550"/>
        <a:ext cx="40486" cy="40486"/>
      </dsp:txXfrm>
    </dsp:sp>
    <dsp:sp modelId="{B696F5E9-C611-4A70-AB09-66ECA1D55666}">
      <dsp:nvSpPr>
        <dsp:cNvPr id="0" name=""/>
        <dsp:cNvSpPr/>
      </dsp:nvSpPr>
      <dsp:spPr>
        <a:xfrm>
          <a:off x="884198" y="2434786"/>
          <a:ext cx="946054" cy="1933085"/>
        </a:xfrm>
        <a:custGeom>
          <a:avLst/>
          <a:gdLst/>
          <a:ahLst/>
          <a:cxnLst/>
          <a:rect l="0" t="0" r="0" b="0"/>
          <a:pathLst>
            <a:path>
              <a:moveTo>
                <a:pt x="0" y="0"/>
              </a:moveTo>
              <a:lnTo>
                <a:pt x="473027" y="0"/>
              </a:lnTo>
              <a:lnTo>
                <a:pt x="473027" y="1933085"/>
              </a:lnTo>
              <a:lnTo>
                <a:pt x="946054" y="193308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1303421" y="3347524"/>
        <a:ext cx="107608" cy="107608"/>
      </dsp:txXfrm>
    </dsp:sp>
    <dsp:sp modelId="{ED6F1018-26D8-4BA4-AC59-A39BD594F2D4}">
      <dsp:nvSpPr>
        <dsp:cNvPr id="0" name=""/>
        <dsp:cNvSpPr/>
      </dsp:nvSpPr>
      <dsp:spPr>
        <a:xfrm>
          <a:off x="4396648" y="2987096"/>
          <a:ext cx="761181" cy="552310"/>
        </a:xfrm>
        <a:custGeom>
          <a:avLst/>
          <a:gdLst/>
          <a:ahLst/>
          <a:cxnLst/>
          <a:rect l="0" t="0" r="0" b="0"/>
          <a:pathLst>
            <a:path>
              <a:moveTo>
                <a:pt x="0" y="0"/>
              </a:moveTo>
              <a:lnTo>
                <a:pt x="380590" y="0"/>
              </a:lnTo>
              <a:lnTo>
                <a:pt x="380590" y="552310"/>
              </a:lnTo>
              <a:lnTo>
                <a:pt x="761181" y="55231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4753727" y="3239740"/>
        <a:ext cx="47022" cy="47022"/>
      </dsp:txXfrm>
    </dsp:sp>
    <dsp:sp modelId="{07BF2BFA-61E0-4436-B7BB-309FCA11AA2D}">
      <dsp:nvSpPr>
        <dsp:cNvPr id="0" name=""/>
        <dsp:cNvSpPr/>
      </dsp:nvSpPr>
      <dsp:spPr>
        <a:xfrm>
          <a:off x="4396648" y="2941376"/>
          <a:ext cx="761181" cy="91440"/>
        </a:xfrm>
        <a:custGeom>
          <a:avLst/>
          <a:gdLst/>
          <a:ahLst/>
          <a:cxnLst/>
          <a:rect l="0" t="0" r="0" b="0"/>
          <a:pathLst>
            <a:path>
              <a:moveTo>
                <a:pt x="0" y="45720"/>
              </a:moveTo>
              <a:lnTo>
                <a:pt x="761181" y="4572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4758209" y="2968066"/>
        <a:ext cx="38059" cy="38059"/>
      </dsp:txXfrm>
    </dsp:sp>
    <dsp:sp modelId="{9B4F4D1B-C9F8-433E-911A-81B3841EEB96}">
      <dsp:nvSpPr>
        <dsp:cNvPr id="0" name=""/>
        <dsp:cNvSpPr/>
      </dsp:nvSpPr>
      <dsp:spPr>
        <a:xfrm>
          <a:off x="4396648" y="2434786"/>
          <a:ext cx="758427" cy="552310"/>
        </a:xfrm>
        <a:custGeom>
          <a:avLst/>
          <a:gdLst/>
          <a:ahLst/>
          <a:cxnLst/>
          <a:rect l="0" t="0" r="0" b="0"/>
          <a:pathLst>
            <a:path>
              <a:moveTo>
                <a:pt x="0" y="552310"/>
              </a:moveTo>
              <a:lnTo>
                <a:pt x="379213" y="552310"/>
              </a:lnTo>
              <a:lnTo>
                <a:pt x="379213" y="0"/>
              </a:lnTo>
              <a:lnTo>
                <a:pt x="758427"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752406" y="2687485"/>
        <a:ext cx="46911" cy="46911"/>
      </dsp:txXfrm>
    </dsp:sp>
    <dsp:sp modelId="{8510A56F-8936-4F7D-9E70-E3A1ADC52F71}">
      <dsp:nvSpPr>
        <dsp:cNvPr id="0" name=""/>
        <dsp:cNvSpPr/>
      </dsp:nvSpPr>
      <dsp:spPr>
        <a:xfrm>
          <a:off x="884198" y="2434786"/>
          <a:ext cx="946054" cy="552310"/>
        </a:xfrm>
        <a:custGeom>
          <a:avLst/>
          <a:gdLst/>
          <a:ahLst/>
          <a:cxnLst/>
          <a:rect l="0" t="0" r="0" b="0"/>
          <a:pathLst>
            <a:path>
              <a:moveTo>
                <a:pt x="0" y="0"/>
              </a:moveTo>
              <a:lnTo>
                <a:pt x="473027" y="0"/>
              </a:lnTo>
              <a:lnTo>
                <a:pt x="473027" y="552310"/>
              </a:lnTo>
              <a:lnTo>
                <a:pt x="946054" y="5523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329838" y="2683554"/>
        <a:ext cx="54773" cy="54773"/>
      </dsp:txXfrm>
    </dsp:sp>
    <dsp:sp modelId="{38A98967-9A92-49CC-9878-6017351FE9BE}">
      <dsp:nvSpPr>
        <dsp:cNvPr id="0" name=""/>
        <dsp:cNvSpPr/>
      </dsp:nvSpPr>
      <dsp:spPr>
        <a:xfrm>
          <a:off x="4396648" y="1606321"/>
          <a:ext cx="761181" cy="276155"/>
        </a:xfrm>
        <a:custGeom>
          <a:avLst/>
          <a:gdLst/>
          <a:ahLst/>
          <a:cxnLst/>
          <a:rect l="0" t="0" r="0" b="0"/>
          <a:pathLst>
            <a:path>
              <a:moveTo>
                <a:pt x="0" y="0"/>
              </a:moveTo>
              <a:lnTo>
                <a:pt x="380590" y="0"/>
              </a:lnTo>
              <a:lnTo>
                <a:pt x="380590" y="276155"/>
              </a:lnTo>
              <a:lnTo>
                <a:pt x="761181" y="2761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4756995" y="1724155"/>
        <a:ext cx="40486" cy="40486"/>
      </dsp:txXfrm>
    </dsp:sp>
    <dsp:sp modelId="{BF6D09D7-CCC7-46E2-9C18-4F1651704259}">
      <dsp:nvSpPr>
        <dsp:cNvPr id="0" name=""/>
        <dsp:cNvSpPr/>
      </dsp:nvSpPr>
      <dsp:spPr>
        <a:xfrm>
          <a:off x="4396648" y="1330166"/>
          <a:ext cx="761181" cy="276155"/>
        </a:xfrm>
        <a:custGeom>
          <a:avLst/>
          <a:gdLst/>
          <a:ahLst/>
          <a:cxnLst/>
          <a:rect l="0" t="0" r="0" b="0"/>
          <a:pathLst>
            <a:path>
              <a:moveTo>
                <a:pt x="0" y="276155"/>
              </a:moveTo>
              <a:lnTo>
                <a:pt x="380590" y="276155"/>
              </a:lnTo>
              <a:lnTo>
                <a:pt x="380590" y="0"/>
              </a:lnTo>
              <a:lnTo>
                <a:pt x="76118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4756995" y="1448000"/>
        <a:ext cx="40486" cy="40486"/>
      </dsp:txXfrm>
    </dsp:sp>
    <dsp:sp modelId="{AF3DAD71-CB14-46C0-91C2-1EA133FE4C1D}">
      <dsp:nvSpPr>
        <dsp:cNvPr id="0" name=""/>
        <dsp:cNvSpPr/>
      </dsp:nvSpPr>
      <dsp:spPr>
        <a:xfrm>
          <a:off x="884198" y="1606321"/>
          <a:ext cx="946054" cy="828465"/>
        </a:xfrm>
        <a:custGeom>
          <a:avLst/>
          <a:gdLst/>
          <a:ahLst/>
          <a:cxnLst/>
          <a:rect l="0" t="0" r="0" b="0"/>
          <a:pathLst>
            <a:path>
              <a:moveTo>
                <a:pt x="0" y="828465"/>
              </a:moveTo>
              <a:lnTo>
                <a:pt x="473027" y="828465"/>
              </a:lnTo>
              <a:lnTo>
                <a:pt x="473027" y="0"/>
              </a:lnTo>
              <a:lnTo>
                <a:pt x="946054"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1325787" y="1989115"/>
        <a:ext cx="62876" cy="62876"/>
      </dsp:txXfrm>
    </dsp:sp>
    <dsp:sp modelId="{F9465A18-5F9B-42C8-9E00-BC205FDCABF3}">
      <dsp:nvSpPr>
        <dsp:cNvPr id="0" name=""/>
        <dsp:cNvSpPr/>
      </dsp:nvSpPr>
      <dsp:spPr>
        <a:xfrm>
          <a:off x="4396648" y="501701"/>
          <a:ext cx="761181" cy="276155"/>
        </a:xfrm>
        <a:custGeom>
          <a:avLst/>
          <a:gdLst/>
          <a:ahLst/>
          <a:cxnLst/>
          <a:rect l="0" t="0" r="0" b="0"/>
          <a:pathLst>
            <a:path>
              <a:moveTo>
                <a:pt x="0" y="0"/>
              </a:moveTo>
              <a:lnTo>
                <a:pt x="380590" y="0"/>
              </a:lnTo>
              <a:lnTo>
                <a:pt x="380590" y="276155"/>
              </a:lnTo>
              <a:lnTo>
                <a:pt x="761181" y="2761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4756995" y="619535"/>
        <a:ext cx="40486" cy="40486"/>
      </dsp:txXfrm>
    </dsp:sp>
    <dsp:sp modelId="{971FABE9-454B-4850-A37B-7C1FF625328C}">
      <dsp:nvSpPr>
        <dsp:cNvPr id="0" name=""/>
        <dsp:cNvSpPr/>
      </dsp:nvSpPr>
      <dsp:spPr>
        <a:xfrm>
          <a:off x="4396648" y="225546"/>
          <a:ext cx="761181" cy="276155"/>
        </a:xfrm>
        <a:custGeom>
          <a:avLst/>
          <a:gdLst/>
          <a:ahLst/>
          <a:cxnLst/>
          <a:rect l="0" t="0" r="0" b="0"/>
          <a:pathLst>
            <a:path>
              <a:moveTo>
                <a:pt x="0" y="276155"/>
              </a:moveTo>
              <a:lnTo>
                <a:pt x="380590" y="276155"/>
              </a:lnTo>
              <a:lnTo>
                <a:pt x="380590" y="0"/>
              </a:lnTo>
              <a:lnTo>
                <a:pt x="76118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4756995" y="343380"/>
        <a:ext cx="40486" cy="40486"/>
      </dsp:txXfrm>
    </dsp:sp>
    <dsp:sp modelId="{CB3ECB68-4D6C-47D8-A8CC-7A1223668163}">
      <dsp:nvSpPr>
        <dsp:cNvPr id="0" name=""/>
        <dsp:cNvSpPr/>
      </dsp:nvSpPr>
      <dsp:spPr>
        <a:xfrm>
          <a:off x="884198" y="501701"/>
          <a:ext cx="946054" cy="1933085"/>
        </a:xfrm>
        <a:custGeom>
          <a:avLst/>
          <a:gdLst/>
          <a:ahLst/>
          <a:cxnLst/>
          <a:rect l="0" t="0" r="0" b="0"/>
          <a:pathLst>
            <a:path>
              <a:moveTo>
                <a:pt x="0" y="1933085"/>
              </a:moveTo>
              <a:lnTo>
                <a:pt x="473027" y="1933085"/>
              </a:lnTo>
              <a:lnTo>
                <a:pt x="473027" y="0"/>
              </a:lnTo>
              <a:lnTo>
                <a:pt x="946054"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1303421" y="1414439"/>
        <a:ext cx="107608" cy="107608"/>
      </dsp:txXfrm>
    </dsp:sp>
    <dsp:sp modelId="{B879B3DE-C446-4F68-9CA0-933AD1ADB4A4}">
      <dsp:nvSpPr>
        <dsp:cNvPr id="0" name=""/>
        <dsp:cNvSpPr/>
      </dsp:nvSpPr>
      <dsp:spPr>
        <a:xfrm rot="16200000">
          <a:off x="-499483" y="2213862"/>
          <a:ext cx="2325515" cy="441848"/>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网络安全技术</a:t>
          </a:r>
        </a:p>
      </dsp:txBody>
      <dsp:txXfrm>
        <a:off x="-499483" y="2213862"/>
        <a:ext cx="2325515" cy="441848"/>
      </dsp:txXfrm>
    </dsp:sp>
    <dsp:sp modelId="{48A3992B-353E-4BCC-96F2-1CFE515CFC15}">
      <dsp:nvSpPr>
        <dsp:cNvPr id="0" name=""/>
        <dsp:cNvSpPr/>
      </dsp:nvSpPr>
      <dsp:spPr>
        <a:xfrm>
          <a:off x="1830252" y="280777"/>
          <a:ext cx="2566395" cy="44184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网络安全基础知识</a:t>
          </a:r>
        </a:p>
      </dsp:txBody>
      <dsp:txXfrm>
        <a:off x="1830252" y="280777"/>
        <a:ext cx="2566395" cy="441848"/>
      </dsp:txXfrm>
    </dsp:sp>
    <dsp:sp modelId="{7F245417-A6FD-4354-9469-73EAB9073DED}">
      <dsp:nvSpPr>
        <dsp:cNvPr id="0" name=""/>
        <dsp:cNvSpPr/>
      </dsp:nvSpPr>
      <dsp:spPr>
        <a:xfrm>
          <a:off x="5157829" y="4622"/>
          <a:ext cx="2691684"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网络安全概述</a:t>
          </a:r>
        </a:p>
      </dsp:txBody>
      <dsp:txXfrm>
        <a:off x="5157829" y="4622"/>
        <a:ext cx="2691684" cy="441848"/>
      </dsp:txXfrm>
    </dsp:sp>
    <dsp:sp modelId="{AD8EC869-4A93-4A77-9566-70B12BCB3F5C}">
      <dsp:nvSpPr>
        <dsp:cNvPr id="0" name=""/>
        <dsp:cNvSpPr/>
      </dsp:nvSpPr>
      <dsp:spPr>
        <a:xfrm>
          <a:off x="5157829" y="556932"/>
          <a:ext cx="2691684"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网络协议安全性分析</a:t>
          </a:r>
        </a:p>
      </dsp:txBody>
      <dsp:txXfrm>
        <a:off x="5157829" y="556932"/>
        <a:ext cx="2691684" cy="441848"/>
      </dsp:txXfrm>
    </dsp:sp>
    <dsp:sp modelId="{7F48D85F-810A-4CBD-88B0-92A25E4F9E63}">
      <dsp:nvSpPr>
        <dsp:cNvPr id="0" name=""/>
        <dsp:cNvSpPr/>
      </dsp:nvSpPr>
      <dsp:spPr>
        <a:xfrm>
          <a:off x="1830252" y="1385397"/>
          <a:ext cx="2566395" cy="44184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网络安全通用技术</a:t>
          </a:r>
        </a:p>
      </dsp:txBody>
      <dsp:txXfrm>
        <a:off x="1830252" y="1385397"/>
        <a:ext cx="2566395" cy="441848"/>
      </dsp:txXfrm>
    </dsp:sp>
    <dsp:sp modelId="{BCA810C3-C109-4692-A297-3602162D4753}">
      <dsp:nvSpPr>
        <dsp:cNvPr id="0" name=""/>
        <dsp:cNvSpPr/>
      </dsp:nvSpPr>
      <dsp:spPr>
        <a:xfrm>
          <a:off x="5157829" y="1109242"/>
          <a:ext cx="2691684"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身份认证技术</a:t>
          </a:r>
        </a:p>
      </dsp:txBody>
      <dsp:txXfrm>
        <a:off x="5157829" y="1109242"/>
        <a:ext cx="2691684" cy="441848"/>
      </dsp:txXfrm>
    </dsp:sp>
    <dsp:sp modelId="{C27BC765-EF5D-4917-8167-15DD28944C98}">
      <dsp:nvSpPr>
        <dsp:cNvPr id="0" name=""/>
        <dsp:cNvSpPr/>
      </dsp:nvSpPr>
      <dsp:spPr>
        <a:xfrm>
          <a:off x="5157829" y="1661552"/>
          <a:ext cx="2691684"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访问控制技术</a:t>
          </a:r>
        </a:p>
      </dsp:txBody>
      <dsp:txXfrm>
        <a:off x="5157829" y="1661552"/>
        <a:ext cx="2691684" cy="441848"/>
      </dsp:txXfrm>
    </dsp:sp>
    <dsp:sp modelId="{A6C1F5C3-EFB3-41A8-9226-B9CED28C4FE0}">
      <dsp:nvSpPr>
        <dsp:cNvPr id="0" name=""/>
        <dsp:cNvSpPr/>
      </dsp:nvSpPr>
      <dsp:spPr>
        <a:xfrm>
          <a:off x="1830252" y="2766172"/>
          <a:ext cx="2566395" cy="44184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网络安全应用技术</a:t>
          </a:r>
        </a:p>
      </dsp:txBody>
      <dsp:txXfrm>
        <a:off x="1830252" y="2766172"/>
        <a:ext cx="2566395" cy="441848"/>
      </dsp:txXfrm>
    </dsp:sp>
    <dsp:sp modelId="{E8FDCD25-2135-434E-94F8-77E2C9AC0843}">
      <dsp:nvSpPr>
        <dsp:cNvPr id="0" name=""/>
        <dsp:cNvSpPr/>
      </dsp:nvSpPr>
      <dsp:spPr>
        <a:xfrm>
          <a:off x="5155075" y="2213862"/>
          <a:ext cx="2691684"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网络扫描技术</a:t>
          </a:r>
        </a:p>
      </dsp:txBody>
      <dsp:txXfrm>
        <a:off x="5155075" y="2213862"/>
        <a:ext cx="2691684" cy="441848"/>
      </dsp:txXfrm>
    </dsp:sp>
    <dsp:sp modelId="{3EACCC47-EDB3-4241-959A-746027D20621}">
      <dsp:nvSpPr>
        <dsp:cNvPr id="0" name=""/>
        <dsp:cNvSpPr/>
      </dsp:nvSpPr>
      <dsp:spPr>
        <a:xfrm>
          <a:off x="5157829" y="2766172"/>
          <a:ext cx="2691684"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网络隔离技术</a:t>
          </a:r>
        </a:p>
      </dsp:txBody>
      <dsp:txXfrm>
        <a:off x="5157829" y="2766172"/>
        <a:ext cx="2691684" cy="441848"/>
      </dsp:txXfrm>
    </dsp:sp>
    <dsp:sp modelId="{7AF82DB4-5B63-48AD-AEAB-3FF97149CB65}">
      <dsp:nvSpPr>
        <dsp:cNvPr id="0" name=""/>
        <dsp:cNvSpPr/>
      </dsp:nvSpPr>
      <dsp:spPr>
        <a:xfrm>
          <a:off x="5157829" y="3318482"/>
          <a:ext cx="2691684"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入侵检测技术</a:t>
          </a:r>
        </a:p>
      </dsp:txBody>
      <dsp:txXfrm>
        <a:off x="5157829" y="3318482"/>
        <a:ext cx="2691684" cy="441848"/>
      </dsp:txXfrm>
    </dsp:sp>
    <dsp:sp modelId="{D8DEC868-3778-45FE-91BA-3967CCCA0E24}">
      <dsp:nvSpPr>
        <dsp:cNvPr id="0" name=""/>
        <dsp:cNvSpPr/>
      </dsp:nvSpPr>
      <dsp:spPr>
        <a:xfrm>
          <a:off x="1830252" y="4146947"/>
          <a:ext cx="2566395" cy="44184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网络安全攻防原理</a:t>
          </a:r>
        </a:p>
      </dsp:txBody>
      <dsp:txXfrm>
        <a:off x="1830252" y="4146947"/>
        <a:ext cx="2566395" cy="441848"/>
      </dsp:txXfrm>
    </dsp:sp>
    <dsp:sp modelId="{139241B9-ADA4-4709-8FCA-F98969AF0213}">
      <dsp:nvSpPr>
        <dsp:cNvPr id="0" name=""/>
        <dsp:cNvSpPr/>
      </dsp:nvSpPr>
      <dsp:spPr>
        <a:xfrm>
          <a:off x="5157829" y="3870792"/>
          <a:ext cx="2691684"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缓冲区溢出原理与防范</a:t>
          </a:r>
        </a:p>
      </dsp:txBody>
      <dsp:txXfrm>
        <a:off x="5157829" y="3870792"/>
        <a:ext cx="2691684" cy="441848"/>
      </dsp:txXfrm>
    </dsp:sp>
    <dsp:sp modelId="{C7C01B3C-E4A9-4C88-9964-F0ACA749BF73}">
      <dsp:nvSpPr>
        <dsp:cNvPr id="0" name=""/>
        <dsp:cNvSpPr/>
      </dsp:nvSpPr>
      <dsp:spPr>
        <a:xfrm>
          <a:off x="5153438" y="4423102"/>
          <a:ext cx="2695437"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恶意代码原理与防范</a:t>
          </a:r>
        </a:p>
      </dsp:txBody>
      <dsp:txXfrm>
        <a:off x="5153438" y="4423102"/>
        <a:ext cx="2695437" cy="4418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88F1D-DD91-48F7-820F-F83617E6A897}">
      <dsp:nvSpPr>
        <dsp:cNvPr id="0" name=""/>
        <dsp:cNvSpPr/>
      </dsp:nvSpPr>
      <dsp:spPr>
        <a:xfrm>
          <a:off x="540399" y="2401122"/>
          <a:ext cx="359824" cy="1519873"/>
        </a:xfrm>
        <a:custGeom>
          <a:avLst/>
          <a:gdLst/>
          <a:ahLst/>
          <a:cxnLst/>
          <a:rect l="0" t="0" r="0" b="0"/>
          <a:pathLst>
            <a:path>
              <a:moveTo>
                <a:pt x="0" y="0"/>
              </a:moveTo>
              <a:lnTo>
                <a:pt x="179912" y="0"/>
              </a:lnTo>
              <a:lnTo>
                <a:pt x="179912" y="1519873"/>
              </a:lnTo>
              <a:lnTo>
                <a:pt x="359824" y="151987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solidFill>
              <a:schemeClr val="tx2"/>
            </a:solidFill>
            <a:latin typeface="微软雅黑" panose="020B0503020204020204" pitchFamily="34" charset="-122"/>
            <a:ea typeface="微软雅黑" panose="020B0503020204020204" pitchFamily="34" charset="-122"/>
          </a:endParaRPr>
        </a:p>
      </dsp:txBody>
      <dsp:txXfrm>
        <a:off x="681264" y="3122012"/>
        <a:ext cx="78094" cy="78094"/>
      </dsp:txXfrm>
    </dsp:sp>
    <dsp:sp modelId="{67EDFCB1-63B4-42B4-8211-D83FF4CA7384}">
      <dsp:nvSpPr>
        <dsp:cNvPr id="0" name=""/>
        <dsp:cNvSpPr/>
      </dsp:nvSpPr>
      <dsp:spPr>
        <a:xfrm>
          <a:off x="540399" y="2401122"/>
          <a:ext cx="359824" cy="844374"/>
        </a:xfrm>
        <a:custGeom>
          <a:avLst/>
          <a:gdLst/>
          <a:ahLst/>
          <a:cxnLst/>
          <a:rect l="0" t="0" r="0" b="0"/>
          <a:pathLst>
            <a:path>
              <a:moveTo>
                <a:pt x="0" y="0"/>
              </a:moveTo>
              <a:lnTo>
                <a:pt x="179912" y="0"/>
              </a:lnTo>
              <a:lnTo>
                <a:pt x="179912" y="844374"/>
              </a:lnTo>
              <a:lnTo>
                <a:pt x="359824" y="844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solidFill>
              <a:schemeClr val="tx2"/>
            </a:solidFill>
            <a:latin typeface="微软雅黑" panose="020B0503020204020204" pitchFamily="34" charset="-122"/>
            <a:ea typeface="微软雅黑" panose="020B0503020204020204" pitchFamily="34" charset="-122"/>
          </a:endParaRPr>
        </a:p>
      </dsp:txBody>
      <dsp:txXfrm>
        <a:off x="697365" y="2800363"/>
        <a:ext cx="45892" cy="45892"/>
      </dsp:txXfrm>
    </dsp:sp>
    <dsp:sp modelId="{C8C968F5-F0F2-44D1-BCC1-B0BAC1FD6FCD}">
      <dsp:nvSpPr>
        <dsp:cNvPr id="0" name=""/>
        <dsp:cNvSpPr/>
      </dsp:nvSpPr>
      <dsp:spPr>
        <a:xfrm>
          <a:off x="4395543" y="2569997"/>
          <a:ext cx="354502" cy="675499"/>
        </a:xfrm>
        <a:custGeom>
          <a:avLst/>
          <a:gdLst/>
          <a:ahLst/>
          <a:cxnLst/>
          <a:rect l="0" t="0" r="0" b="0"/>
          <a:pathLst>
            <a:path>
              <a:moveTo>
                <a:pt x="0" y="0"/>
              </a:moveTo>
              <a:lnTo>
                <a:pt x="177251" y="0"/>
              </a:lnTo>
              <a:lnTo>
                <a:pt x="177251" y="675499"/>
              </a:lnTo>
              <a:lnTo>
                <a:pt x="354502" y="67549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53722" y="2888675"/>
        <a:ext cx="38143" cy="38143"/>
      </dsp:txXfrm>
    </dsp:sp>
    <dsp:sp modelId="{A865EDDF-6417-4396-A651-A4CE3D1F2E08}">
      <dsp:nvSpPr>
        <dsp:cNvPr id="0" name=""/>
        <dsp:cNvSpPr/>
      </dsp:nvSpPr>
      <dsp:spPr>
        <a:xfrm>
          <a:off x="4395543" y="2524277"/>
          <a:ext cx="354502" cy="91440"/>
        </a:xfrm>
        <a:custGeom>
          <a:avLst/>
          <a:gdLst/>
          <a:ahLst/>
          <a:cxnLst/>
          <a:rect l="0" t="0" r="0" b="0"/>
          <a:pathLst>
            <a:path>
              <a:moveTo>
                <a:pt x="0" y="45720"/>
              </a:moveTo>
              <a:lnTo>
                <a:pt x="354502" y="4572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63931" y="2561135"/>
        <a:ext cx="17725" cy="17725"/>
      </dsp:txXfrm>
    </dsp:sp>
    <dsp:sp modelId="{6D1FC96A-3071-430F-A7A9-61AE366E3357}">
      <dsp:nvSpPr>
        <dsp:cNvPr id="0" name=""/>
        <dsp:cNvSpPr/>
      </dsp:nvSpPr>
      <dsp:spPr>
        <a:xfrm>
          <a:off x="4395543" y="1894498"/>
          <a:ext cx="354502" cy="675499"/>
        </a:xfrm>
        <a:custGeom>
          <a:avLst/>
          <a:gdLst/>
          <a:ahLst/>
          <a:cxnLst/>
          <a:rect l="0" t="0" r="0" b="0"/>
          <a:pathLst>
            <a:path>
              <a:moveTo>
                <a:pt x="0" y="675499"/>
              </a:moveTo>
              <a:lnTo>
                <a:pt x="177251" y="675499"/>
              </a:lnTo>
              <a:lnTo>
                <a:pt x="177251" y="0"/>
              </a:lnTo>
              <a:lnTo>
                <a:pt x="354502"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53722" y="2213176"/>
        <a:ext cx="38143" cy="38143"/>
      </dsp:txXfrm>
    </dsp:sp>
    <dsp:sp modelId="{2C229D13-930C-41F4-992E-F910218CEF4E}">
      <dsp:nvSpPr>
        <dsp:cNvPr id="0" name=""/>
        <dsp:cNvSpPr/>
      </dsp:nvSpPr>
      <dsp:spPr>
        <a:xfrm>
          <a:off x="540399" y="2401122"/>
          <a:ext cx="359824" cy="168874"/>
        </a:xfrm>
        <a:custGeom>
          <a:avLst/>
          <a:gdLst/>
          <a:ahLst/>
          <a:cxnLst/>
          <a:rect l="0" t="0" r="0" b="0"/>
          <a:pathLst>
            <a:path>
              <a:moveTo>
                <a:pt x="0" y="0"/>
              </a:moveTo>
              <a:lnTo>
                <a:pt x="179912" y="0"/>
              </a:lnTo>
              <a:lnTo>
                <a:pt x="179912" y="168874"/>
              </a:lnTo>
              <a:lnTo>
                <a:pt x="359824" y="168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solidFill>
              <a:schemeClr val="tx2"/>
            </a:solidFill>
            <a:latin typeface="微软雅黑" panose="020B0503020204020204" pitchFamily="34" charset="-122"/>
            <a:ea typeface="微软雅黑" panose="020B0503020204020204" pitchFamily="34" charset="-122"/>
          </a:endParaRPr>
        </a:p>
      </dsp:txBody>
      <dsp:txXfrm>
        <a:off x="710374" y="2475623"/>
        <a:ext cx="19874" cy="19874"/>
      </dsp:txXfrm>
    </dsp:sp>
    <dsp:sp modelId="{4E477F1F-0055-4F19-8CDF-BF9CA07DD7E8}">
      <dsp:nvSpPr>
        <dsp:cNvPr id="0" name=""/>
        <dsp:cNvSpPr/>
      </dsp:nvSpPr>
      <dsp:spPr>
        <a:xfrm>
          <a:off x="4395543" y="881249"/>
          <a:ext cx="354502" cy="337749"/>
        </a:xfrm>
        <a:custGeom>
          <a:avLst/>
          <a:gdLst/>
          <a:ahLst/>
          <a:cxnLst/>
          <a:rect l="0" t="0" r="0" b="0"/>
          <a:pathLst>
            <a:path>
              <a:moveTo>
                <a:pt x="0" y="0"/>
              </a:moveTo>
              <a:lnTo>
                <a:pt x="177251" y="0"/>
              </a:lnTo>
              <a:lnTo>
                <a:pt x="177251" y="337749"/>
              </a:lnTo>
              <a:lnTo>
                <a:pt x="354502" y="33774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60553" y="1037883"/>
        <a:ext cx="24481" cy="24481"/>
      </dsp:txXfrm>
    </dsp:sp>
    <dsp:sp modelId="{4FC13BA9-EF9B-4507-8C79-4E0146BB313C}">
      <dsp:nvSpPr>
        <dsp:cNvPr id="0" name=""/>
        <dsp:cNvSpPr/>
      </dsp:nvSpPr>
      <dsp:spPr>
        <a:xfrm>
          <a:off x="4395543" y="543499"/>
          <a:ext cx="354502" cy="337749"/>
        </a:xfrm>
        <a:custGeom>
          <a:avLst/>
          <a:gdLst/>
          <a:ahLst/>
          <a:cxnLst/>
          <a:rect l="0" t="0" r="0" b="0"/>
          <a:pathLst>
            <a:path>
              <a:moveTo>
                <a:pt x="0" y="337749"/>
              </a:moveTo>
              <a:lnTo>
                <a:pt x="177251" y="337749"/>
              </a:lnTo>
              <a:lnTo>
                <a:pt x="177251" y="0"/>
              </a:lnTo>
              <a:lnTo>
                <a:pt x="354502"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60553" y="700133"/>
        <a:ext cx="24481" cy="24481"/>
      </dsp:txXfrm>
    </dsp:sp>
    <dsp:sp modelId="{537283D6-B701-461A-BEC7-D82B70987856}">
      <dsp:nvSpPr>
        <dsp:cNvPr id="0" name=""/>
        <dsp:cNvSpPr/>
      </dsp:nvSpPr>
      <dsp:spPr>
        <a:xfrm>
          <a:off x="540399" y="881249"/>
          <a:ext cx="359824" cy="1519873"/>
        </a:xfrm>
        <a:custGeom>
          <a:avLst/>
          <a:gdLst/>
          <a:ahLst/>
          <a:cxnLst/>
          <a:rect l="0" t="0" r="0" b="0"/>
          <a:pathLst>
            <a:path>
              <a:moveTo>
                <a:pt x="0" y="1519873"/>
              </a:moveTo>
              <a:lnTo>
                <a:pt x="179912" y="1519873"/>
              </a:lnTo>
              <a:lnTo>
                <a:pt x="179912" y="0"/>
              </a:lnTo>
              <a:lnTo>
                <a:pt x="359824"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solidFill>
              <a:schemeClr val="tx2"/>
            </a:solidFill>
            <a:latin typeface="微软雅黑" panose="020B0503020204020204" pitchFamily="34" charset="-122"/>
            <a:ea typeface="微软雅黑" panose="020B0503020204020204" pitchFamily="34" charset="-122"/>
          </a:endParaRPr>
        </a:p>
      </dsp:txBody>
      <dsp:txXfrm>
        <a:off x="681264" y="1602138"/>
        <a:ext cx="78094" cy="78094"/>
      </dsp:txXfrm>
    </dsp:sp>
    <dsp:sp modelId="{A3A5678B-4EFB-4B1C-A3AC-A431A26DE164}">
      <dsp:nvSpPr>
        <dsp:cNvPr id="0" name=""/>
        <dsp:cNvSpPr/>
      </dsp:nvSpPr>
      <dsp:spPr>
        <a:xfrm rot="16200000">
          <a:off x="-1151904" y="2130923"/>
          <a:ext cx="2844207" cy="540399"/>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网络安全概述</a:t>
          </a:r>
        </a:p>
      </dsp:txBody>
      <dsp:txXfrm>
        <a:off x="-1151904" y="2130923"/>
        <a:ext cx="2844207" cy="540399"/>
      </dsp:txXfrm>
    </dsp:sp>
    <dsp:sp modelId="{ED8CEDFF-4550-4576-B491-DB74864C0494}">
      <dsp:nvSpPr>
        <dsp:cNvPr id="0" name=""/>
        <dsp:cNvSpPr/>
      </dsp:nvSpPr>
      <dsp:spPr>
        <a:xfrm>
          <a:off x="900223" y="611049"/>
          <a:ext cx="3495319" cy="540399"/>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网络安全基础概念</a:t>
          </a:r>
        </a:p>
      </dsp:txBody>
      <dsp:txXfrm>
        <a:off x="900223" y="611049"/>
        <a:ext cx="3495319" cy="540399"/>
      </dsp:txXfrm>
    </dsp:sp>
    <dsp:sp modelId="{360B46CD-8E46-4802-9582-B057565A37E1}">
      <dsp:nvSpPr>
        <dsp:cNvPr id="0" name=""/>
        <dsp:cNvSpPr/>
      </dsp:nvSpPr>
      <dsp:spPr>
        <a:xfrm>
          <a:off x="4750045" y="273299"/>
          <a:ext cx="4461656" cy="540399"/>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信息、信息安全、网络安全</a:t>
          </a:r>
        </a:p>
      </dsp:txBody>
      <dsp:txXfrm>
        <a:off x="4750045" y="273299"/>
        <a:ext cx="4461656" cy="540399"/>
      </dsp:txXfrm>
    </dsp:sp>
    <dsp:sp modelId="{FFB1A1CA-20AD-4964-955C-834A2398324D}">
      <dsp:nvSpPr>
        <dsp:cNvPr id="0" name=""/>
        <dsp:cNvSpPr/>
      </dsp:nvSpPr>
      <dsp:spPr>
        <a:xfrm>
          <a:off x="4750045" y="948799"/>
          <a:ext cx="4461656" cy="540399"/>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脆弱性、安全威胁、安全攻击</a:t>
          </a:r>
        </a:p>
      </dsp:txBody>
      <dsp:txXfrm>
        <a:off x="4750045" y="948799"/>
        <a:ext cx="4461656" cy="540399"/>
      </dsp:txXfrm>
    </dsp:sp>
    <dsp:sp modelId="{423FCD6B-EB99-4412-AA09-B7E186342864}">
      <dsp:nvSpPr>
        <dsp:cNvPr id="0" name=""/>
        <dsp:cNvSpPr/>
      </dsp:nvSpPr>
      <dsp:spPr>
        <a:xfrm>
          <a:off x="900223" y="2299797"/>
          <a:ext cx="3495319" cy="540399"/>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2"/>
              </a:solidFill>
              <a:latin typeface="微软雅黑" panose="020B0503020204020204" pitchFamily="34" charset="-122"/>
              <a:ea typeface="微软雅黑" panose="020B0503020204020204" pitchFamily="34" charset="-122"/>
            </a:rPr>
            <a:t>OSI</a:t>
          </a:r>
          <a:r>
            <a:rPr lang="zh-CN" altLang="en-US" sz="2400" kern="1200" dirty="0">
              <a:solidFill>
                <a:schemeClr val="tx2"/>
              </a:solidFill>
              <a:latin typeface="微软雅黑" panose="020B0503020204020204" pitchFamily="34" charset="-122"/>
              <a:ea typeface="微软雅黑" panose="020B0503020204020204" pitchFamily="34" charset="-122"/>
            </a:rPr>
            <a:t>安全参考模型</a:t>
          </a:r>
        </a:p>
      </dsp:txBody>
      <dsp:txXfrm>
        <a:off x="900223" y="2299797"/>
        <a:ext cx="3495319" cy="540399"/>
      </dsp:txXfrm>
    </dsp:sp>
    <dsp:sp modelId="{887D9A31-D1FF-4944-A019-C2B6339C5C76}">
      <dsp:nvSpPr>
        <dsp:cNvPr id="0" name=""/>
        <dsp:cNvSpPr/>
      </dsp:nvSpPr>
      <dsp:spPr>
        <a:xfrm>
          <a:off x="4750045" y="1624298"/>
          <a:ext cx="4461656" cy="540399"/>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2"/>
              </a:solidFill>
              <a:latin typeface="微软雅黑" panose="020B0503020204020204" pitchFamily="34" charset="-122"/>
              <a:ea typeface="微软雅黑" panose="020B0503020204020204" pitchFamily="34" charset="-122"/>
            </a:rPr>
            <a:t>OSI</a:t>
          </a:r>
          <a:r>
            <a:rPr lang="zh-CN" altLang="en-US" sz="2400" kern="1200" dirty="0">
              <a:solidFill>
                <a:schemeClr val="tx2"/>
              </a:solidFill>
              <a:latin typeface="微软雅黑" panose="020B0503020204020204" pitchFamily="34" charset="-122"/>
              <a:ea typeface="微软雅黑" panose="020B0503020204020204" pitchFamily="34" charset="-122"/>
            </a:rPr>
            <a:t>基础模型</a:t>
          </a:r>
        </a:p>
      </dsp:txBody>
      <dsp:txXfrm>
        <a:off x="4750045" y="1624298"/>
        <a:ext cx="4461656" cy="540399"/>
      </dsp:txXfrm>
    </dsp:sp>
    <dsp:sp modelId="{8774BC31-28FF-4196-A7A9-DC0C99B7FC9C}">
      <dsp:nvSpPr>
        <dsp:cNvPr id="0" name=""/>
        <dsp:cNvSpPr/>
      </dsp:nvSpPr>
      <dsp:spPr>
        <a:xfrm>
          <a:off x="4750045" y="2299797"/>
          <a:ext cx="4461656" cy="540399"/>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安全服务与安全机制</a:t>
          </a:r>
        </a:p>
      </dsp:txBody>
      <dsp:txXfrm>
        <a:off x="4750045" y="2299797"/>
        <a:ext cx="4461656" cy="540399"/>
      </dsp:txXfrm>
    </dsp:sp>
    <dsp:sp modelId="{70279A61-4283-41E0-A42C-5DB3A64723C2}">
      <dsp:nvSpPr>
        <dsp:cNvPr id="0" name=""/>
        <dsp:cNvSpPr/>
      </dsp:nvSpPr>
      <dsp:spPr>
        <a:xfrm>
          <a:off x="4750045" y="2975297"/>
          <a:ext cx="4461656" cy="540399"/>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安全服务的分层部署与实现</a:t>
          </a:r>
        </a:p>
      </dsp:txBody>
      <dsp:txXfrm>
        <a:off x="4750045" y="2975297"/>
        <a:ext cx="4461656" cy="540399"/>
      </dsp:txXfrm>
    </dsp:sp>
    <dsp:sp modelId="{1668E249-FE4A-4B67-822A-0CF514F91BE0}">
      <dsp:nvSpPr>
        <dsp:cNvPr id="0" name=""/>
        <dsp:cNvSpPr/>
      </dsp:nvSpPr>
      <dsp:spPr>
        <a:xfrm>
          <a:off x="900223" y="2975297"/>
          <a:ext cx="3495319" cy="540399"/>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网络安全理论与技术体系</a:t>
          </a:r>
        </a:p>
      </dsp:txBody>
      <dsp:txXfrm>
        <a:off x="900223" y="2975297"/>
        <a:ext cx="3495319" cy="540399"/>
      </dsp:txXfrm>
    </dsp:sp>
    <dsp:sp modelId="{01FB7EFB-E817-4415-822F-2EDD69DED46C}">
      <dsp:nvSpPr>
        <dsp:cNvPr id="0" name=""/>
        <dsp:cNvSpPr/>
      </dsp:nvSpPr>
      <dsp:spPr>
        <a:xfrm>
          <a:off x="900223" y="3650796"/>
          <a:ext cx="3495319" cy="540399"/>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网络安全技术发展方向</a:t>
          </a:r>
        </a:p>
      </dsp:txBody>
      <dsp:txXfrm>
        <a:off x="900223" y="3650796"/>
        <a:ext cx="3495319" cy="540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27890-F8F6-461B-B1A8-2802F87AC2A8}">
      <dsp:nvSpPr>
        <dsp:cNvPr id="0" name=""/>
        <dsp:cNvSpPr/>
      </dsp:nvSpPr>
      <dsp:spPr>
        <a:xfrm>
          <a:off x="5820308" y="833045"/>
          <a:ext cx="4495581" cy="350131"/>
        </a:xfrm>
        <a:custGeom>
          <a:avLst/>
          <a:gdLst/>
          <a:ahLst/>
          <a:cxnLst/>
          <a:rect l="0" t="0" r="0" b="0"/>
          <a:pathLst>
            <a:path>
              <a:moveTo>
                <a:pt x="0" y="0"/>
              </a:moveTo>
              <a:lnTo>
                <a:pt x="0" y="175191"/>
              </a:lnTo>
              <a:lnTo>
                <a:pt x="4495581" y="175191"/>
              </a:lnTo>
              <a:lnTo>
                <a:pt x="4495581" y="35013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390E31-5147-4FE1-86AA-2CAD6C1F28E2}">
      <dsp:nvSpPr>
        <dsp:cNvPr id="0" name=""/>
        <dsp:cNvSpPr/>
      </dsp:nvSpPr>
      <dsp:spPr>
        <a:xfrm>
          <a:off x="5820308" y="833045"/>
          <a:ext cx="2247790" cy="350131"/>
        </a:xfrm>
        <a:custGeom>
          <a:avLst/>
          <a:gdLst/>
          <a:ahLst/>
          <a:cxnLst/>
          <a:rect l="0" t="0" r="0" b="0"/>
          <a:pathLst>
            <a:path>
              <a:moveTo>
                <a:pt x="0" y="0"/>
              </a:moveTo>
              <a:lnTo>
                <a:pt x="0" y="175191"/>
              </a:lnTo>
              <a:lnTo>
                <a:pt x="2247790" y="175191"/>
              </a:lnTo>
              <a:lnTo>
                <a:pt x="2247790" y="35013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F6D4F7-F70C-45B6-AA9F-FB2DFD7A1607}">
      <dsp:nvSpPr>
        <dsp:cNvPr id="0" name=""/>
        <dsp:cNvSpPr/>
      </dsp:nvSpPr>
      <dsp:spPr>
        <a:xfrm>
          <a:off x="5774588" y="833045"/>
          <a:ext cx="91440" cy="350131"/>
        </a:xfrm>
        <a:custGeom>
          <a:avLst/>
          <a:gdLst/>
          <a:ahLst/>
          <a:cxnLst/>
          <a:rect l="0" t="0" r="0" b="0"/>
          <a:pathLst>
            <a:path>
              <a:moveTo>
                <a:pt x="45720" y="0"/>
              </a:moveTo>
              <a:lnTo>
                <a:pt x="45720" y="35013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8D972D-AFEC-4FCB-ABE1-4ADBDB3E0FA9}">
      <dsp:nvSpPr>
        <dsp:cNvPr id="0" name=""/>
        <dsp:cNvSpPr/>
      </dsp:nvSpPr>
      <dsp:spPr>
        <a:xfrm>
          <a:off x="3572517" y="833045"/>
          <a:ext cx="2247790" cy="350131"/>
        </a:xfrm>
        <a:custGeom>
          <a:avLst/>
          <a:gdLst/>
          <a:ahLst/>
          <a:cxnLst/>
          <a:rect l="0" t="0" r="0" b="0"/>
          <a:pathLst>
            <a:path>
              <a:moveTo>
                <a:pt x="2247790" y="0"/>
              </a:moveTo>
              <a:lnTo>
                <a:pt x="2247790" y="175191"/>
              </a:lnTo>
              <a:lnTo>
                <a:pt x="0" y="175191"/>
              </a:lnTo>
              <a:lnTo>
                <a:pt x="0" y="35013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B2494D-0865-417A-8FC5-E166FBB44B9E}">
      <dsp:nvSpPr>
        <dsp:cNvPr id="0" name=""/>
        <dsp:cNvSpPr/>
      </dsp:nvSpPr>
      <dsp:spPr>
        <a:xfrm>
          <a:off x="1324726" y="833045"/>
          <a:ext cx="4495581" cy="350131"/>
        </a:xfrm>
        <a:custGeom>
          <a:avLst/>
          <a:gdLst/>
          <a:ahLst/>
          <a:cxnLst/>
          <a:rect l="0" t="0" r="0" b="0"/>
          <a:pathLst>
            <a:path>
              <a:moveTo>
                <a:pt x="4495581" y="0"/>
              </a:moveTo>
              <a:lnTo>
                <a:pt x="4495581" y="175191"/>
              </a:lnTo>
              <a:lnTo>
                <a:pt x="0" y="175191"/>
              </a:lnTo>
              <a:lnTo>
                <a:pt x="0" y="35013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3EABCC-249B-42DA-8227-1BD3CB322995}">
      <dsp:nvSpPr>
        <dsp:cNvPr id="0" name=""/>
        <dsp:cNvSpPr/>
      </dsp:nvSpPr>
      <dsp:spPr>
        <a:xfrm>
          <a:off x="4987262" y="0"/>
          <a:ext cx="1666091" cy="833045"/>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安全服务</a:t>
          </a:r>
        </a:p>
      </dsp:txBody>
      <dsp:txXfrm>
        <a:off x="4987262" y="0"/>
        <a:ext cx="1666091" cy="833045"/>
      </dsp:txXfrm>
    </dsp:sp>
    <dsp:sp modelId="{8661C74D-49F2-4772-B425-093E4720F960}">
      <dsp:nvSpPr>
        <dsp:cNvPr id="0" name=""/>
        <dsp:cNvSpPr/>
      </dsp:nvSpPr>
      <dsp:spPr>
        <a:xfrm>
          <a:off x="375770" y="1183177"/>
          <a:ext cx="1897911" cy="83304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2"/>
              </a:solidFill>
              <a:latin typeface="微软雅黑" panose="020B0503020204020204" pitchFamily="34" charset="-122"/>
              <a:ea typeface="微软雅黑" panose="020B0503020204020204" pitchFamily="34" charset="-122"/>
            </a:rPr>
            <a:t>认证服务</a:t>
          </a:r>
        </a:p>
      </dsp:txBody>
      <dsp:txXfrm>
        <a:off x="375770" y="1183177"/>
        <a:ext cx="1897911" cy="833045"/>
      </dsp:txXfrm>
    </dsp:sp>
    <dsp:sp modelId="{EC1C4D1F-5D97-4C58-A572-04FF7D8DF4AB}">
      <dsp:nvSpPr>
        <dsp:cNvPr id="0" name=""/>
        <dsp:cNvSpPr/>
      </dsp:nvSpPr>
      <dsp:spPr>
        <a:xfrm>
          <a:off x="2623561" y="1183177"/>
          <a:ext cx="1897911" cy="83304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2"/>
              </a:solidFill>
              <a:latin typeface="微软雅黑" panose="020B0503020204020204" pitchFamily="34" charset="-122"/>
              <a:ea typeface="微软雅黑" panose="020B0503020204020204" pitchFamily="34" charset="-122"/>
            </a:rPr>
            <a:t>访问控制服务</a:t>
          </a:r>
        </a:p>
      </dsp:txBody>
      <dsp:txXfrm>
        <a:off x="2623561" y="1183177"/>
        <a:ext cx="1897911" cy="833045"/>
      </dsp:txXfrm>
    </dsp:sp>
    <dsp:sp modelId="{8E65A627-73F3-4F52-A7FE-218E13B9ED59}">
      <dsp:nvSpPr>
        <dsp:cNvPr id="0" name=""/>
        <dsp:cNvSpPr/>
      </dsp:nvSpPr>
      <dsp:spPr>
        <a:xfrm>
          <a:off x="4871352" y="1183177"/>
          <a:ext cx="1897911" cy="83304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2"/>
              </a:solidFill>
              <a:latin typeface="微软雅黑" panose="020B0503020204020204" pitchFamily="34" charset="-122"/>
              <a:ea typeface="微软雅黑" panose="020B0503020204020204" pitchFamily="34" charset="-122"/>
            </a:rPr>
            <a:t>数据保密性服务</a:t>
          </a:r>
        </a:p>
      </dsp:txBody>
      <dsp:txXfrm>
        <a:off x="4871352" y="1183177"/>
        <a:ext cx="1897911" cy="833045"/>
      </dsp:txXfrm>
    </dsp:sp>
    <dsp:sp modelId="{2AF21D77-EB6F-4B8A-814B-071C9AB3057C}">
      <dsp:nvSpPr>
        <dsp:cNvPr id="0" name=""/>
        <dsp:cNvSpPr/>
      </dsp:nvSpPr>
      <dsp:spPr>
        <a:xfrm>
          <a:off x="7119143" y="1183177"/>
          <a:ext cx="1897911" cy="83304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2"/>
              </a:solidFill>
              <a:latin typeface="微软雅黑" panose="020B0503020204020204" pitchFamily="34" charset="-122"/>
              <a:ea typeface="微软雅黑" panose="020B0503020204020204" pitchFamily="34" charset="-122"/>
            </a:rPr>
            <a:t>数据完整性服务</a:t>
          </a:r>
        </a:p>
      </dsp:txBody>
      <dsp:txXfrm>
        <a:off x="7119143" y="1183177"/>
        <a:ext cx="1897911" cy="833045"/>
      </dsp:txXfrm>
    </dsp:sp>
    <dsp:sp modelId="{498FCF32-9763-4A58-8D44-E1C82112E36A}">
      <dsp:nvSpPr>
        <dsp:cNvPr id="0" name=""/>
        <dsp:cNvSpPr/>
      </dsp:nvSpPr>
      <dsp:spPr>
        <a:xfrm>
          <a:off x="9366933" y="1183177"/>
          <a:ext cx="1897911" cy="83304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2"/>
              </a:solidFill>
              <a:latin typeface="微软雅黑" panose="020B0503020204020204" pitchFamily="34" charset="-122"/>
              <a:ea typeface="微软雅黑" panose="020B0503020204020204" pitchFamily="34" charset="-122"/>
            </a:rPr>
            <a:t>不可否认服务</a:t>
          </a:r>
        </a:p>
      </dsp:txBody>
      <dsp:txXfrm>
        <a:off x="9366933" y="1183177"/>
        <a:ext cx="1897911" cy="8330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8B492-ECDA-415F-86A5-B3993C6309F7}">
      <dsp:nvSpPr>
        <dsp:cNvPr id="0" name=""/>
        <dsp:cNvSpPr/>
      </dsp:nvSpPr>
      <dsp:spPr>
        <a:xfrm>
          <a:off x="5076564" y="842706"/>
          <a:ext cx="4540246" cy="408504"/>
        </a:xfrm>
        <a:custGeom>
          <a:avLst/>
          <a:gdLst/>
          <a:ahLst/>
          <a:cxnLst/>
          <a:rect l="0" t="0" r="0" b="0"/>
          <a:pathLst>
            <a:path>
              <a:moveTo>
                <a:pt x="0" y="0"/>
              </a:moveTo>
              <a:lnTo>
                <a:pt x="0" y="295936"/>
              </a:lnTo>
              <a:lnTo>
                <a:pt x="4540246" y="295936"/>
              </a:lnTo>
              <a:lnTo>
                <a:pt x="4540246" y="4085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20CF81-DD80-4AB7-91DB-2786071EBA6A}">
      <dsp:nvSpPr>
        <dsp:cNvPr id="0" name=""/>
        <dsp:cNvSpPr/>
      </dsp:nvSpPr>
      <dsp:spPr>
        <a:xfrm>
          <a:off x="5076564" y="842706"/>
          <a:ext cx="3243033" cy="408504"/>
        </a:xfrm>
        <a:custGeom>
          <a:avLst/>
          <a:gdLst/>
          <a:ahLst/>
          <a:cxnLst/>
          <a:rect l="0" t="0" r="0" b="0"/>
          <a:pathLst>
            <a:path>
              <a:moveTo>
                <a:pt x="0" y="0"/>
              </a:moveTo>
              <a:lnTo>
                <a:pt x="0" y="295936"/>
              </a:lnTo>
              <a:lnTo>
                <a:pt x="3243033" y="295936"/>
              </a:lnTo>
              <a:lnTo>
                <a:pt x="3243033" y="4085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7BA85C-CD83-4E37-B969-1FD6CE76B272}">
      <dsp:nvSpPr>
        <dsp:cNvPr id="0" name=""/>
        <dsp:cNvSpPr/>
      </dsp:nvSpPr>
      <dsp:spPr>
        <a:xfrm>
          <a:off x="5076564" y="842706"/>
          <a:ext cx="1945819" cy="408504"/>
        </a:xfrm>
        <a:custGeom>
          <a:avLst/>
          <a:gdLst/>
          <a:ahLst/>
          <a:cxnLst/>
          <a:rect l="0" t="0" r="0" b="0"/>
          <a:pathLst>
            <a:path>
              <a:moveTo>
                <a:pt x="0" y="0"/>
              </a:moveTo>
              <a:lnTo>
                <a:pt x="0" y="295936"/>
              </a:lnTo>
              <a:lnTo>
                <a:pt x="1945819" y="295936"/>
              </a:lnTo>
              <a:lnTo>
                <a:pt x="1945819" y="4085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FF7693-5965-4CDA-83D3-3E54BBE0E60D}">
      <dsp:nvSpPr>
        <dsp:cNvPr id="0" name=""/>
        <dsp:cNvSpPr/>
      </dsp:nvSpPr>
      <dsp:spPr>
        <a:xfrm>
          <a:off x="5076564" y="842706"/>
          <a:ext cx="648606" cy="408504"/>
        </a:xfrm>
        <a:custGeom>
          <a:avLst/>
          <a:gdLst/>
          <a:ahLst/>
          <a:cxnLst/>
          <a:rect l="0" t="0" r="0" b="0"/>
          <a:pathLst>
            <a:path>
              <a:moveTo>
                <a:pt x="0" y="0"/>
              </a:moveTo>
              <a:lnTo>
                <a:pt x="0" y="295936"/>
              </a:lnTo>
              <a:lnTo>
                <a:pt x="648606" y="295936"/>
              </a:lnTo>
              <a:lnTo>
                <a:pt x="648606" y="4085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DFC22E-0A7C-45FE-AF37-BCC5CFD165B6}">
      <dsp:nvSpPr>
        <dsp:cNvPr id="0" name=""/>
        <dsp:cNvSpPr/>
      </dsp:nvSpPr>
      <dsp:spPr>
        <a:xfrm>
          <a:off x="4427957" y="842706"/>
          <a:ext cx="648606" cy="408504"/>
        </a:xfrm>
        <a:custGeom>
          <a:avLst/>
          <a:gdLst/>
          <a:ahLst/>
          <a:cxnLst/>
          <a:rect l="0" t="0" r="0" b="0"/>
          <a:pathLst>
            <a:path>
              <a:moveTo>
                <a:pt x="648606" y="0"/>
              </a:moveTo>
              <a:lnTo>
                <a:pt x="648606" y="295936"/>
              </a:lnTo>
              <a:lnTo>
                <a:pt x="0" y="295936"/>
              </a:lnTo>
              <a:lnTo>
                <a:pt x="0" y="4085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6255F9-EFB5-4FBC-A08E-8B634A4F27EB}">
      <dsp:nvSpPr>
        <dsp:cNvPr id="0" name=""/>
        <dsp:cNvSpPr/>
      </dsp:nvSpPr>
      <dsp:spPr>
        <a:xfrm>
          <a:off x="3130744" y="842706"/>
          <a:ext cx="1945819" cy="408504"/>
        </a:xfrm>
        <a:custGeom>
          <a:avLst/>
          <a:gdLst/>
          <a:ahLst/>
          <a:cxnLst/>
          <a:rect l="0" t="0" r="0" b="0"/>
          <a:pathLst>
            <a:path>
              <a:moveTo>
                <a:pt x="1945819" y="0"/>
              </a:moveTo>
              <a:lnTo>
                <a:pt x="1945819" y="295936"/>
              </a:lnTo>
              <a:lnTo>
                <a:pt x="0" y="295936"/>
              </a:lnTo>
              <a:lnTo>
                <a:pt x="0" y="4085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A3CCAE-FAFC-48C3-8F44-F9DD25250E81}">
      <dsp:nvSpPr>
        <dsp:cNvPr id="0" name=""/>
        <dsp:cNvSpPr/>
      </dsp:nvSpPr>
      <dsp:spPr>
        <a:xfrm>
          <a:off x="1833530" y="842706"/>
          <a:ext cx="3243033" cy="408504"/>
        </a:xfrm>
        <a:custGeom>
          <a:avLst/>
          <a:gdLst/>
          <a:ahLst/>
          <a:cxnLst/>
          <a:rect l="0" t="0" r="0" b="0"/>
          <a:pathLst>
            <a:path>
              <a:moveTo>
                <a:pt x="3243033" y="0"/>
              </a:moveTo>
              <a:lnTo>
                <a:pt x="3243033" y="295936"/>
              </a:lnTo>
              <a:lnTo>
                <a:pt x="0" y="295936"/>
              </a:lnTo>
              <a:lnTo>
                <a:pt x="0" y="4085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0562DA-E449-47F8-815B-F2F7AF343522}">
      <dsp:nvSpPr>
        <dsp:cNvPr id="0" name=""/>
        <dsp:cNvSpPr/>
      </dsp:nvSpPr>
      <dsp:spPr>
        <a:xfrm>
          <a:off x="536317" y="842706"/>
          <a:ext cx="4540246" cy="408504"/>
        </a:xfrm>
        <a:custGeom>
          <a:avLst/>
          <a:gdLst/>
          <a:ahLst/>
          <a:cxnLst/>
          <a:rect l="0" t="0" r="0" b="0"/>
          <a:pathLst>
            <a:path>
              <a:moveTo>
                <a:pt x="4540246" y="0"/>
              </a:moveTo>
              <a:lnTo>
                <a:pt x="4540246" y="295936"/>
              </a:lnTo>
              <a:lnTo>
                <a:pt x="0" y="295936"/>
              </a:lnTo>
              <a:lnTo>
                <a:pt x="0" y="4085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2AAC45-4C68-44A0-BB85-5F196F997349}">
      <dsp:nvSpPr>
        <dsp:cNvPr id="0" name=""/>
        <dsp:cNvSpPr/>
      </dsp:nvSpPr>
      <dsp:spPr>
        <a:xfrm>
          <a:off x="4540525" y="306667"/>
          <a:ext cx="1072077" cy="536038"/>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chemeClr val="tx2"/>
              </a:solidFill>
              <a:latin typeface="微软雅黑" panose="020B0503020204020204" pitchFamily="34" charset="-122"/>
              <a:ea typeface="微软雅黑" panose="020B0503020204020204" pitchFamily="34" charset="-122"/>
            </a:rPr>
            <a:t>安全机制</a:t>
          </a:r>
        </a:p>
      </dsp:txBody>
      <dsp:txXfrm>
        <a:off x="4540525" y="306667"/>
        <a:ext cx="1072077" cy="536038"/>
      </dsp:txXfrm>
    </dsp:sp>
    <dsp:sp modelId="{FA283AF3-B8A7-4BBA-A93F-90B9DCA2E232}">
      <dsp:nvSpPr>
        <dsp:cNvPr id="0" name=""/>
        <dsp:cNvSpPr/>
      </dsp:nvSpPr>
      <dsp:spPr>
        <a:xfrm>
          <a:off x="278" y="1251210"/>
          <a:ext cx="1072077" cy="5360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solidFill>
                <a:schemeClr val="tx2"/>
              </a:solidFill>
              <a:latin typeface="微软雅黑" panose="020B0503020204020204" pitchFamily="34" charset="-122"/>
              <a:ea typeface="微软雅黑" panose="020B0503020204020204" pitchFamily="34" charset="-122"/>
            </a:rPr>
            <a:t>加密</a:t>
          </a:r>
        </a:p>
      </dsp:txBody>
      <dsp:txXfrm>
        <a:off x="278" y="1251210"/>
        <a:ext cx="1072077" cy="536038"/>
      </dsp:txXfrm>
    </dsp:sp>
    <dsp:sp modelId="{7A68A68B-528C-408F-8934-E46DED04CC31}">
      <dsp:nvSpPr>
        <dsp:cNvPr id="0" name=""/>
        <dsp:cNvSpPr/>
      </dsp:nvSpPr>
      <dsp:spPr>
        <a:xfrm>
          <a:off x="1297492" y="1251210"/>
          <a:ext cx="1072077" cy="5360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solidFill>
                <a:schemeClr val="tx2"/>
              </a:solidFill>
              <a:latin typeface="微软雅黑" panose="020B0503020204020204" pitchFamily="34" charset="-122"/>
              <a:ea typeface="微软雅黑" panose="020B0503020204020204" pitchFamily="34" charset="-122"/>
            </a:rPr>
            <a:t>数字签名</a:t>
          </a:r>
        </a:p>
      </dsp:txBody>
      <dsp:txXfrm>
        <a:off x="1297492" y="1251210"/>
        <a:ext cx="1072077" cy="536038"/>
      </dsp:txXfrm>
    </dsp:sp>
    <dsp:sp modelId="{5D572987-553C-4C91-9A2D-948EF51645B2}">
      <dsp:nvSpPr>
        <dsp:cNvPr id="0" name=""/>
        <dsp:cNvSpPr/>
      </dsp:nvSpPr>
      <dsp:spPr>
        <a:xfrm>
          <a:off x="2594705" y="1251210"/>
          <a:ext cx="1072077" cy="5360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solidFill>
                <a:schemeClr val="tx2"/>
              </a:solidFill>
              <a:latin typeface="微软雅黑" panose="020B0503020204020204" pitchFamily="34" charset="-122"/>
              <a:ea typeface="微软雅黑" panose="020B0503020204020204" pitchFamily="34" charset="-122"/>
            </a:rPr>
            <a:t>访问控制</a:t>
          </a:r>
        </a:p>
      </dsp:txBody>
      <dsp:txXfrm>
        <a:off x="2594705" y="1251210"/>
        <a:ext cx="1072077" cy="536038"/>
      </dsp:txXfrm>
    </dsp:sp>
    <dsp:sp modelId="{087ACDD6-2C45-44DF-B974-BB8656F50C3D}">
      <dsp:nvSpPr>
        <dsp:cNvPr id="0" name=""/>
        <dsp:cNvSpPr/>
      </dsp:nvSpPr>
      <dsp:spPr>
        <a:xfrm>
          <a:off x="3891918" y="1251210"/>
          <a:ext cx="1072077" cy="5360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solidFill>
                <a:schemeClr val="tx2"/>
              </a:solidFill>
              <a:latin typeface="微软雅黑" panose="020B0503020204020204" pitchFamily="34" charset="-122"/>
              <a:ea typeface="微软雅黑" panose="020B0503020204020204" pitchFamily="34" charset="-122"/>
            </a:rPr>
            <a:t>数据完整性</a:t>
          </a:r>
        </a:p>
      </dsp:txBody>
      <dsp:txXfrm>
        <a:off x="3891918" y="1251210"/>
        <a:ext cx="1072077" cy="536038"/>
      </dsp:txXfrm>
    </dsp:sp>
    <dsp:sp modelId="{E2E572D3-932C-480B-9735-37423D36B185}">
      <dsp:nvSpPr>
        <dsp:cNvPr id="0" name=""/>
        <dsp:cNvSpPr/>
      </dsp:nvSpPr>
      <dsp:spPr>
        <a:xfrm>
          <a:off x="5189132" y="1251210"/>
          <a:ext cx="1072077" cy="5360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solidFill>
                <a:schemeClr val="tx2"/>
              </a:solidFill>
              <a:latin typeface="微软雅黑" panose="020B0503020204020204" pitchFamily="34" charset="-122"/>
              <a:ea typeface="微软雅黑" panose="020B0503020204020204" pitchFamily="34" charset="-122"/>
            </a:rPr>
            <a:t>鉴别交换</a:t>
          </a:r>
        </a:p>
      </dsp:txBody>
      <dsp:txXfrm>
        <a:off x="5189132" y="1251210"/>
        <a:ext cx="1072077" cy="536038"/>
      </dsp:txXfrm>
    </dsp:sp>
    <dsp:sp modelId="{84BB3B3A-560E-44BE-921D-B157CF209762}">
      <dsp:nvSpPr>
        <dsp:cNvPr id="0" name=""/>
        <dsp:cNvSpPr/>
      </dsp:nvSpPr>
      <dsp:spPr>
        <a:xfrm>
          <a:off x="6486345" y="1251210"/>
          <a:ext cx="1072077" cy="5360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solidFill>
                <a:schemeClr val="tx2"/>
              </a:solidFill>
              <a:latin typeface="微软雅黑" panose="020B0503020204020204" pitchFamily="34" charset="-122"/>
              <a:ea typeface="微软雅黑" panose="020B0503020204020204" pitchFamily="34" charset="-122"/>
            </a:rPr>
            <a:t>业务流填充</a:t>
          </a:r>
        </a:p>
      </dsp:txBody>
      <dsp:txXfrm>
        <a:off x="6486345" y="1251210"/>
        <a:ext cx="1072077" cy="536038"/>
      </dsp:txXfrm>
    </dsp:sp>
    <dsp:sp modelId="{85A35EFF-5462-4601-8C42-29E927DE6337}">
      <dsp:nvSpPr>
        <dsp:cNvPr id="0" name=""/>
        <dsp:cNvSpPr/>
      </dsp:nvSpPr>
      <dsp:spPr>
        <a:xfrm>
          <a:off x="7783558" y="1251210"/>
          <a:ext cx="1072077" cy="5360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solidFill>
                <a:schemeClr val="tx2"/>
              </a:solidFill>
              <a:latin typeface="微软雅黑" panose="020B0503020204020204" pitchFamily="34" charset="-122"/>
              <a:ea typeface="微软雅黑" panose="020B0503020204020204" pitchFamily="34" charset="-122"/>
            </a:rPr>
            <a:t>路由控制</a:t>
          </a:r>
          <a:endParaRPr lang="en-US" altLang="zh-CN" sz="1600" b="0" kern="1200" dirty="0">
            <a:solidFill>
              <a:schemeClr val="tx2"/>
            </a:solidFill>
            <a:latin typeface="微软雅黑" panose="020B0503020204020204" pitchFamily="34" charset="-122"/>
            <a:ea typeface="微软雅黑" panose="020B0503020204020204" pitchFamily="34" charset="-122"/>
          </a:endParaRPr>
        </a:p>
      </dsp:txBody>
      <dsp:txXfrm>
        <a:off x="7783558" y="1251210"/>
        <a:ext cx="1072077" cy="536038"/>
      </dsp:txXfrm>
    </dsp:sp>
    <dsp:sp modelId="{9460AA85-8143-4A24-BE55-999A6DF77F5E}">
      <dsp:nvSpPr>
        <dsp:cNvPr id="0" name=""/>
        <dsp:cNvSpPr/>
      </dsp:nvSpPr>
      <dsp:spPr>
        <a:xfrm>
          <a:off x="9080772" y="1251210"/>
          <a:ext cx="1072077" cy="5360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solidFill>
                <a:schemeClr val="tx2"/>
              </a:solidFill>
              <a:latin typeface="微软雅黑" panose="020B0503020204020204" pitchFamily="34" charset="-122"/>
              <a:ea typeface="微软雅黑" panose="020B0503020204020204" pitchFamily="34" charset="-122"/>
            </a:rPr>
            <a:t>公证</a:t>
          </a:r>
          <a:endParaRPr lang="en-US" altLang="zh-CN" sz="1600" b="0" kern="1200" dirty="0">
            <a:solidFill>
              <a:schemeClr val="tx2"/>
            </a:solidFill>
            <a:latin typeface="微软雅黑" panose="020B0503020204020204" pitchFamily="34" charset="-122"/>
            <a:ea typeface="微软雅黑" panose="020B0503020204020204" pitchFamily="34" charset="-122"/>
          </a:endParaRPr>
        </a:p>
      </dsp:txBody>
      <dsp:txXfrm>
        <a:off x="9080772" y="1251210"/>
        <a:ext cx="1072077" cy="5360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A9895-57F1-4122-BB07-AD677E666B6B}">
      <dsp:nvSpPr>
        <dsp:cNvPr id="0" name=""/>
        <dsp:cNvSpPr/>
      </dsp:nvSpPr>
      <dsp:spPr>
        <a:xfrm>
          <a:off x="1316" y="1273"/>
          <a:ext cx="2693215" cy="46147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应用层</a:t>
          </a:r>
        </a:p>
      </dsp:txBody>
      <dsp:txXfrm>
        <a:off x="14832" y="14789"/>
        <a:ext cx="2666183" cy="434447"/>
      </dsp:txXfrm>
    </dsp:sp>
    <dsp:sp modelId="{6B3DDCB8-0964-4A55-A767-F1204AC6DFAB}">
      <dsp:nvSpPr>
        <dsp:cNvPr id="0" name=""/>
        <dsp:cNvSpPr/>
      </dsp:nvSpPr>
      <dsp:spPr>
        <a:xfrm>
          <a:off x="1316" y="483503"/>
          <a:ext cx="2693215" cy="461479"/>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表示层</a:t>
          </a:r>
        </a:p>
      </dsp:txBody>
      <dsp:txXfrm>
        <a:off x="14832" y="497019"/>
        <a:ext cx="2666183" cy="434447"/>
      </dsp:txXfrm>
    </dsp:sp>
    <dsp:sp modelId="{76C439BA-8D4A-43E2-B6F1-EDFACCBB97A8}">
      <dsp:nvSpPr>
        <dsp:cNvPr id="0" name=""/>
        <dsp:cNvSpPr/>
      </dsp:nvSpPr>
      <dsp:spPr>
        <a:xfrm>
          <a:off x="1316" y="965732"/>
          <a:ext cx="2693215" cy="461479"/>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会话层</a:t>
          </a:r>
        </a:p>
      </dsp:txBody>
      <dsp:txXfrm>
        <a:off x="14832" y="979248"/>
        <a:ext cx="2666183" cy="434447"/>
      </dsp:txXfrm>
    </dsp:sp>
    <dsp:sp modelId="{C4CB2C0B-73D7-4A99-85E8-0BE324B6292C}">
      <dsp:nvSpPr>
        <dsp:cNvPr id="0" name=""/>
        <dsp:cNvSpPr/>
      </dsp:nvSpPr>
      <dsp:spPr>
        <a:xfrm>
          <a:off x="1316" y="1447962"/>
          <a:ext cx="2693215" cy="46147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传输层</a:t>
          </a:r>
        </a:p>
      </dsp:txBody>
      <dsp:txXfrm>
        <a:off x="14832" y="1461478"/>
        <a:ext cx="2666183" cy="434447"/>
      </dsp:txXfrm>
    </dsp:sp>
    <dsp:sp modelId="{9A25A253-EA63-4036-81D9-25BB89F92F34}">
      <dsp:nvSpPr>
        <dsp:cNvPr id="0" name=""/>
        <dsp:cNvSpPr/>
      </dsp:nvSpPr>
      <dsp:spPr>
        <a:xfrm>
          <a:off x="1316" y="1930192"/>
          <a:ext cx="2693215" cy="46147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网络层</a:t>
          </a:r>
        </a:p>
      </dsp:txBody>
      <dsp:txXfrm>
        <a:off x="14832" y="1943708"/>
        <a:ext cx="2666183" cy="434447"/>
      </dsp:txXfrm>
    </dsp:sp>
    <dsp:sp modelId="{D9E70F40-7330-485B-9616-79D5C4AF61CA}">
      <dsp:nvSpPr>
        <dsp:cNvPr id="0" name=""/>
        <dsp:cNvSpPr/>
      </dsp:nvSpPr>
      <dsp:spPr>
        <a:xfrm>
          <a:off x="1316" y="2412422"/>
          <a:ext cx="2693215" cy="46147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数据链路层</a:t>
          </a:r>
        </a:p>
      </dsp:txBody>
      <dsp:txXfrm>
        <a:off x="14832" y="2425938"/>
        <a:ext cx="2666183" cy="434447"/>
      </dsp:txXfrm>
    </dsp:sp>
    <dsp:sp modelId="{AF8EE564-5ED7-45A5-8ABC-261DCC22F085}">
      <dsp:nvSpPr>
        <dsp:cNvPr id="0" name=""/>
        <dsp:cNvSpPr/>
      </dsp:nvSpPr>
      <dsp:spPr>
        <a:xfrm>
          <a:off x="1316" y="2894652"/>
          <a:ext cx="2693215" cy="46147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物理层</a:t>
          </a:r>
        </a:p>
      </dsp:txBody>
      <dsp:txXfrm>
        <a:off x="14832" y="2908168"/>
        <a:ext cx="2666183" cy="4344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A9895-57F1-4122-BB07-AD677E666B6B}">
      <dsp:nvSpPr>
        <dsp:cNvPr id="0" name=""/>
        <dsp:cNvSpPr/>
      </dsp:nvSpPr>
      <dsp:spPr>
        <a:xfrm>
          <a:off x="1316" y="2531"/>
          <a:ext cx="2693215" cy="47062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应用层</a:t>
          </a:r>
        </a:p>
      </dsp:txBody>
      <dsp:txXfrm>
        <a:off x="15100" y="16315"/>
        <a:ext cx="2665647" cy="443053"/>
      </dsp:txXfrm>
    </dsp:sp>
    <dsp:sp modelId="{6B3DDCB8-0964-4A55-A767-F1204AC6DFAB}">
      <dsp:nvSpPr>
        <dsp:cNvPr id="0" name=""/>
        <dsp:cNvSpPr/>
      </dsp:nvSpPr>
      <dsp:spPr>
        <a:xfrm>
          <a:off x="1316" y="493904"/>
          <a:ext cx="2693215" cy="470621"/>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表示层</a:t>
          </a:r>
        </a:p>
      </dsp:txBody>
      <dsp:txXfrm>
        <a:off x="15100" y="507688"/>
        <a:ext cx="2665647" cy="443053"/>
      </dsp:txXfrm>
    </dsp:sp>
    <dsp:sp modelId="{76C439BA-8D4A-43E2-B6F1-EDFACCBB97A8}">
      <dsp:nvSpPr>
        <dsp:cNvPr id="0" name=""/>
        <dsp:cNvSpPr/>
      </dsp:nvSpPr>
      <dsp:spPr>
        <a:xfrm>
          <a:off x="1316" y="985276"/>
          <a:ext cx="2693215" cy="470621"/>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会话层</a:t>
          </a:r>
        </a:p>
      </dsp:txBody>
      <dsp:txXfrm>
        <a:off x="15100" y="999060"/>
        <a:ext cx="2665647" cy="443053"/>
      </dsp:txXfrm>
    </dsp:sp>
    <dsp:sp modelId="{C4CB2C0B-73D7-4A99-85E8-0BE324B6292C}">
      <dsp:nvSpPr>
        <dsp:cNvPr id="0" name=""/>
        <dsp:cNvSpPr/>
      </dsp:nvSpPr>
      <dsp:spPr>
        <a:xfrm>
          <a:off x="1316" y="1476649"/>
          <a:ext cx="2693215" cy="470621"/>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传输层</a:t>
          </a:r>
        </a:p>
      </dsp:txBody>
      <dsp:txXfrm>
        <a:off x="15100" y="1490433"/>
        <a:ext cx="2665647" cy="443053"/>
      </dsp:txXfrm>
    </dsp:sp>
    <dsp:sp modelId="{9A25A253-EA63-4036-81D9-25BB89F92F34}">
      <dsp:nvSpPr>
        <dsp:cNvPr id="0" name=""/>
        <dsp:cNvSpPr/>
      </dsp:nvSpPr>
      <dsp:spPr>
        <a:xfrm>
          <a:off x="1316" y="1968022"/>
          <a:ext cx="2693215" cy="470621"/>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网络层</a:t>
          </a:r>
        </a:p>
      </dsp:txBody>
      <dsp:txXfrm>
        <a:off x="15100" y="1981806"/>
        <a:ext cx="2665647" cy="443053"/>
      </dsp:txXfrm>
    </dsp:sp>
    <dsp:sp modelId="{D9E70F40-7330-485B-9616-79D5C4AF61CA}">
      <dsp:nvSpPr>
        <dsp:cNvPr id="0" name=""/>
        <dsp:cNvSpPr/>
      </dsp:nvSpPr>
      <dsp:spPr>
        <a:xfrm>
          <a:off x="1316" y="2459394"/>
          <a:ext cx="2693215" cy="470621"/>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数据链路层</a:t>
          </a:r>
        </a:p>
      </dsp:txBody>
      <dsp:txXfrm>
        <a:off x="15100" y="2473178"/>
        <a:ext cx="2665647" cy="443053"/>
      </dsp:txXfrm>
    </dsp:sp>
    <dsp:sp modelId="{AF8EE564-5ED7-45A5-8ABC-261DCC22F085}">
      <dsp:nvSpPr>
        <dsp:cNvPr id="0" name=""/>
        <dsp:cNvSpPr/>
      </dsp:nvSpPr>
      <dsp:spPr>
        <a:xfrm>
          <a:off x="1316" y="2950767"/>
          <a:ext cx="2693215" cy="470621"/>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物理层</a:t>
          </a:r>
        </a:p>
      </dsp:txBody>
      <dsp:txXfrm>
        <a:off x="15100" y="2964551"/>
        <a:ext cx="2665647" cy="4430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E061C-9D0C-465F-8EF7-D570B0863861}">
      <dsp:nvSpPr>
        <dsp:cNvPr id="0" name=""/>
        <dsp:cNvSpPr/>
      </dsp:nvSpPr>
      <dsp:spPr>
        <a:xfrm>
          <a:off x="1124" y="272"/>
          <a:ext cx="2301698" cy="453502"/>
        </a:xfrm>
        <a:prstGeom prst="roundRect">
          <a:avLst>
            <a:gd name="adj" fmla="val 10000"/>
          </a:avLst>
        </a:prstGeom>
        <a:solidFill>
          <a:srgbClr val="C4F1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solidFill>
                <a:schemeClr val="tx2"/>
              </a:solidFill>
              <a:latin typeface="微软雅黑" panose="020B0503020204020204" pitchFamily="34" charset="-122"/>
              <a:ea typeface="微软雅黑" panose="020B0503020204020204" pitchFamily="34" charset="-122"/>
            </a:rPr>
            <a:t>网络层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4407" y="13555"/>
        <a:ext cx="2275132" cy="426936"/>
      </dsp:txXfrm>
    </dsp:sp>
    <dsp:sp modelId="{5D9E330E-E46C-4502-9221-1573190391A5}">
      <dsp:nvSpPr>
        <dsp:cNvPr id="0" name=""/>
        <dsp:cNvSpPr/>
      </dsp:nvSpPr>
      <dsp:spPr>
        <a:xfrm>
          <a:off x="1124" y="494346"/>
          <a:ext cx="2301698" cy="453502"/>
        </a:xfrm>
        <a:prstGeom prst="roundRect">
          <a:avLst>
            <a:gd name="adj" fmla="val 10000"/>
          </a:avLst>
        </a:prstGeom>
        <a:solidFill>
          <a:srgbClr val="C4F1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solidFill>
                <a:schemeClr val="tx2"/>
              </a:solidFill>
              <a:latin typeface="微软雅黑" panose="020B0503020204020204" pitchFamily="34" charset="-122"/>
              <a:ea typeface="微软雅黑" panose="020B0503020204020204" pitchFamily="34" charset="-122"/>
            </a:rPr>
            <a:t>数据链路层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4407" y="507629"/>
        <a:ext cx="2275132" cy="426936"/>
      </dsp:txXfrm>
    </dsp:sp>
    <dsp:sp modelId="{88D3978D-7234-400E-9586-9E3CE7202DA0}">
      <dsp:nvSpPr>
        <dsp:cNvPr id="0" name=""/>
        <dsp:cNvSpPr/>
      </dsp:nvSpPr>
      <dsp:spPr>
        <a:xfrm>
          <a:off x="1124" y="988419"/>
          <a:ext cx="2301698" cy="453502"/>
        </a:xfrm>
        <a:prstGeom prst="roundRect">
          <a:avLst>
            <a:gd name="adj" fmla="val 10000"/>
          </a:avLst>
        </a:prstGeom>
        <a:solidFill>
          <a:srgbClr val="C4F1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物理层</a:t>
          </a:r>
        </a:p>
      </dsp:txBody>
      <dsp:txXfrm>
        <a:off x="14407" y="1001702"/>
        <a:ext cx="2275132" cy="4269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A9895-57F1-4122-BB07-AD677E666B6B}">
      <dsp:nvSpPr>
        <dsp:cNvPr id="0" name=""/>
        <dsp:cNvSpPr/>
      </dsp:nvSpPr>
      <dsp:spPr>
        <a:xfrm>
          <a:off x="1316" y="1273"/>
          <a:ext cx="2693215" cy="46147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应用层</a:t>
          </a:r>
        </a:p>
      </dsp:txBody>
      <dsp:txXfrm>
        <a:off x="14832" y="14789"/>
        <a:ext cx="2666183" cy="434447"/>
      </dsp:txXfrm>
    </dsp:sp>
    <dsp:sp modelId="{6B3DDCB8-0964-4A55-A767-F1204AC6DFAB}">
      <dsp:nvSpPr>
        <dsp:cNvPr id="0" name=""/>
        <dsp:cNvSpPr/>
      </dsp:nvSpPr>
      <dsp:spPr>
        <a:xfrm>
          <a:off x="1316" y="483503"/>
          <a:ext cx="2693215" cy="461479"/>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表示层</a:t>
          </a:r>
        </a:p>
      </dsp:txBody>
      <dsp:txXfrm>
        <a:off x="14832" y="497019"/>
        <a:ext cx="2666183" cy="434447"/>
      </dsp:txXfrm>
    </dsp:sp>
    <dsp:sp modelId="{76C439BA-8D4A-43E2-B6F1-EDFACCBB97A8}">
      <dsp:nvSpPr>
        <dsp:cNvPr id="0" name=""/>
        <dsp:cNvSpPr/>
      </dsp:nvSpPr>
      <dsp:spPr>
        <a:xfrm>
          <a:off x="1316" y="965732"/>
          <a:ext cx="2693215" cy="461479"/>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会话层</a:t>
          </a:r>
        </a:p>
      </dsp:txBody>
      <dsp:txXfrm>
        <a:off x="14832" y="979248"/>
        <a:ext cx="2666183" cy="434447"/>
      </dsp:txXfrm>
    </dsp:sp>
    <dsp:sp modelId="{C4CB2C0B-73D7-4A99-85E8-0BE324B6292C}">
      <dsp:nvSpPr>
        <dsp:cNvPr id="0" name=""/>
        <dsp:cNvSpPr/>
      </dsp:nvSpPr>
      <dsp:spPr>
        <a:xfrm>
          <a:off x="1316" y="1447962"/>
          <a:ext cx="2693215" cy="46147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传输层</a:t>
          </a:r>
        </a:p>
      </dsp:txBody>
      <dsp:txXfrm>
        <a:off x="14832" y="1461478"/>
        <a:ext cx="2666183" cy="434447"/>
      </dsp:txXfrm>
    </dsp:sp>
    <dsp:sp modelId="{9A25A253-EA63-4036-81D9-25BB89F92F34}">
      <dsp:nvSpPr>
        <dsp:cNvPr id="0" name=""/>
        <dsp:cNvSpPr/>
      </dsp:nvSpPr>
      <dsp:spPr>
        <a:xfrm>
          <a:off x="1316" y="1930192"/>
          <a:ext cx="2693215" cy="46147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网络层</a:t>
          </a:r>
        </a:p>
      </dsp:txBody>
      <dsp:txXfrm>
        <a:off x="14832" y="1943708"/>
        <a:ext cx="2666183" cy="434447"/>
      </dsp:txXfrm>
    </dsp:sp>
    <dsp:sp modelId="{D9E70F40-7330-485B-9616-79D5C4AF61CA}">
      <dsp:nvSpPr>
        <dsp:cNvPr id="0" name=""/>
        <dsp:cNvSpPr/>
      </dsp:nvSpPr>
      <dsp:spPr>
        <a:xfrm>
          <a:off x="1316" y="2412422"/>
          <a:ext cx="2693215" cy="46147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数据链路层</a:t>
          </a:r>
        </a:p>
      </dsp:txBody>
      <dsp:txXfrm>
        <a:off x="14832" y="2425938"/>
        <a:ext cx="2666183" cy="434447"/>
      </dsp:txXfrm>
    </dsp:sp>
    <dsp:sp modelId="{AF8EE564-5ED7-45A5-8ABC-261DCC22F085}">
      <dsp:nvSpPr>
        <dsp:cNvPr id="0" name=""/>
        <dsp:cNvSpPr/>
      </dsp:nvSpPr>
      <dsp:spPr>
        <a:xfrm>
          <a:off x="1316" y="2894652"/>
          <a:ext cx="2693215" cy="46147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物理层</a:t>
          </a:r>
        </a:p>
      </dsp:txBody>
      <dsp:txXfrm>
        <a:off x="14832" y="2908168"/>
        <a:ext cx="2666183" cy="434447"/>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A4BDFDF6-23AF-4771-B398-A5CE83EB8861}" type="datetimeFigureOut">
              <a:rPr lang="zh-CN" altLang="en-US"/>
              <a:pPr>
                <a:defRPr/>
              </a:pPr>
              <a:t>2019/12/27</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314E5ACC-3654-4AF7-BDF2-13E15D71280E}" type="slidenum">
              <a:rPr lang="zh-CN" altLang="en-US"/>
              <a:pPr>
                <a:defRPr/>
              </a:pPr>
              <a:t>‹#›</a:t>
            </a:fld>
            <a:endParaRPr lang="zh-CN" altLang="en-US"/>
          </a:p>
        </p:txBody>
      </p:sp>
    </p:spTree>
    <p:extLst>
      <p:ext uri="{BB962C8B-B14F-4D97-AF65-F5344CB8AC3E}">
        <p14:creationId xmlns:p14="http://schemas.microsoft.com/office/powerpoint/2010/main" val="4186858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8FDD3ABD-0D02-4A67-BED1-B1AE831C76EA}" type="datetimeFigureOut">
              <a:rPr lang="zh-CN" altLang="en-US"/>
              <a:pPr>
                <a:defRPr/>
              </a:pPr>
              <a:t>2019/12/27</a:t>
            </a:fld>
            <a:endParaRPr lang="zh-CN" altLang="en-US"/>
          </a:p>
        </p:txBody>
      </p:sp>
      <p:sp>
        <p:nvSpPr>
          <p:cNvPr id="4" name="幻灯片图像占位符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070C56A9-9271-4EA5-B191-392997089250}" type="slidenum">
              <a:rPr lang="zh-CN" altLang="en-US"/>
              <a:pPr>
                <a:defRPr/>
              </a:pPr>
              <a:t>‹#›</a:t>
            </a:fld>
            <a:endParaRPr lang="zh-CN" altLang="en-US"/>
          </a:p>
        </p:txBody>
      </p:sp>
    </p:spTree>
    <p:extLst>
      <p:ext uri="{BB962C8B-B14F-4D97-AF65-F5344CB8AC3E}">
        <p14:creationId xmlns:p14="http://schemas.microsoft.com/office/powerpoint/2010/main" val="41424329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bwMode="auto">
          <a:xfrm>
            <a:off x="2286000" y="514350"/>
            <a:ext cx="4572000" cy="2571750"/>
          </a:xfrm>
          <a:noFill/>
          <a:ln>
            <a:solidFill>
              <a:srgbClr val="000000"/>
            </a:solidFill>
            <a:miter lim="800000"/>
            <a:headEnd/>
            <a:tailEnd/>
          </a:ln>
        </p:spPr>
      </p:sp>
      <p:sp>
        <p:nvSpPr>
          <p:cNvPr id="16386"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163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985A0D-E1CB-44D6-8127-6B71041CF3C7}" type="slidenum">
              <a:rPr lang="zh-CN" altLang="en-US" smtClean="0"/>
              <a:pPr/>
              <a:t>1</a:t>
            </a:fld>
            <a:endParaRPr lang="en-US" altLang="zh-CN"/>
          </a:p>
        </p:txBody>
      </p:sp>
    </p:spTree>
    <p:extLst>
      <p:ext uri="{BB962C8B-B14F-4D97-AF65-F5344CB8AC3E}">
        <p14:creationId xmlns:p14="http://schemas.microsoft.com/office/powerpoint/2010/main" val="2394994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83F297AE-08EE-4CD8-8863-5659B83386EE}" type="datetime1">
              <a:rPr lang="zh-CN" altLang="en-US" smtClean="0"/>
              <a:t>2019/12/27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1542471-A78E-476E-B1F1-980D6BBB2A30}" type="slidenum">
              <a:rPr lang="zh-CN" altLang="en-US"/>
              <a:pPr>
                <a:defRPr/>
              </a:pPr>
              <a:t>‹#›</a:t>
            </a:fld>
            <a:endParaRPr lang="zh-CN" altLang="en-US"/>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 y="415745"/>
            <a:ext cx="3737950" cy="9745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576C0AD-D25F-4DA0-8784-6A6A9F7635FC}" type="datetime1">
              <a:rPr lang="zh-CN" altLang="en-US" smtClean="0"/>
              <a:t>2019/12/27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02E28E-3BC8-4B30-9C2E-04144565D19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FEE46B8-7EA7-4F1C-91FD-B5AE1BA59590}" type="datetime1">
              <a:rPr lang="zh-CN" altLang="en-US" smtClean="0"/>
              <a:t>2019/12/27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3B3C9B1-FA79-4E4D-8024-300DA8D8E50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0" y="981075"/>
            <a:ext cx="12192000" cy="0"/>
          </a:xfrm>
          <a:prstGeom prst="line">
            <a:avLst/>
          </a:prstGeom>
          <a:ln w="60325" cmpd="sng">
            <a:solidFill>
              <a:schemeClr val="tx2">
                <a:lumMod val="40000"/>
                <a:lumOff val="60000"/>
                <a:alpha val="73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31371" y="77787"/>
            <a:ext cx="10081120" cy="884238"/>
          </a:xfrm>
        </p:spPr>
        <p:txBody>
          <a:bodyPr/>
          <a:lstStyle>
            <a:lvl1pPr algn="l">
              <a:defRPr>
                <a:solidFill>
                  <a:schemeClr val="tx2"/>
                </a:solidFill>
                <a:latin typeface="华文行楷" panose="02010800040101010101" pitchFamily="2" charset="-122"/>
                <a:ea typeface="华文行楷" panose="02010800040101010101" pitchFamily="2"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431371" y="1844824"/>
            <a:ext cx="11233248" cy="4034483"/>
          </a:xfrm>
        </p:spPr>
        <p:txBody>
          <a:bodyPr/>
          <a:lstStyle>
            <a:lvl1pPr marL="342900" indent="-342900" algn="just">
              <a:lnSpc>
                <a:spcPct val="120000"/>
              </a:lnSpc>
              <a:buFont typeface="Wingdings" panose="05000000000000000000" pitchFamily="2" charset="2"/>
              <a:buChar char="p"/>
              <a:defRPr sz="2800">
                <a:solidFill>
                  <a:schemeClr val="tx2"/>
                </a:solidFill>
                <a:latin typeface="微软雅黑" panose="020B0503020204020204" pitchFamily="34" charset="-122"/>
                <a:ea typeface="微软雅黑" panose="020B0503020204020204" pitchFamily="34" charset="-122"/>
              </a:defRPr>
            </a:lvl1pPr>
            <a:lvl2pPr marL="742950" indent="-285750" algn="just">
              <a:lnSpc>
                <a:spcPct val="120000"/>
              </a:lnSpc>
              <a:buFont typeface="Wingdings" panose="05000000000000000000" pitchFamily="2" charset="2"/>
              <a:buChar char="Ø"/>
              <a:defRPr sz="2400">
                <a:solidFill>
                  <a:schemeClr val="tx2"/>
                </a:solidFill>
                <a:latin typeface="微软雅黑" panose="020B0503020204020204" pitchFamily="34" charset="-122"/>
                <a:ea typeface="微软雅黑" panose="020B0503020204020204" pitchFamily="34" charset="-122"/>
              </a:defRPr>
            </a:lvl2pPr>
            <a:lvl3pPr marL="1143000" indent="-228600" algn="just">
              <a:lnSpc>
                <a:spcPct val="120000"/>
              </a:lnSpc>
              <a:buFont typeface="Wingdings" panose="05000000000000000000" pitchFamily="2" charset="2"/>
              <a:buChar char="u"/>
              <a:defRPr sz="2000">
                <a:solidFill>
                  <a:schemeClr val="tx2"/>
                </a:solidFill>
                <a:latin typeface="微软雅黑" panose="020B0503020204020204" pitchFamily="34" charset="-122"/>
                <a:ea typeface="微软雅黑" panose="020B0503020204020204" pitchFamily="34" charset="-122"/>
              </a:defRPr>
            </a:lvl3pPr>
            <a:lvl4pPr algn="just">
              <a:lnSpc>
                <a:spcPct val="120000"/>
              </a:lnSpc>
              <a:defRPr sz="1800">
                <a:solidFill>
                  <a:schemeClr val="tx2"/>
                </a:solidFill>
                <a:latin typeface="微软雅黑" panose="020B0503020204020204" pitchFamily="34" charset="-122"/>
                <a:ea typeface="微软雅黑" panose="020B0503020204020204" pitchFamily="34" charset="-122"/>
              </a:defRPr>
            </a:lvl4pPr>
            <a:lvl5pPr algn="just">
              <a:lnSpc>
                <a:spcPct val="120000"/>
              </a:lnSpc>
              <a:defRPr sz="1800">
                <a:solidFill>
                  <a:schemeClr val="tx2"/>
                </a:solidFill>
                <a:latin typeface="微软雅黑" panose="020B0503020204020204" pitchFamily="34" charset="-122"/>
                <a:ea typeface="微软雅黑" panose="020B0503020204020204" pitchFamily="34" charset="-122"/>
              </a:defRPr>
            </a:lvl5p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第四级</a:t>
            </a:r>
          </a:p>
          <a:p>
            <a:pPr lvl="4"/>
            <a:r>
              <a:rPr lang="zh-CN" altLang="en-US" dirty="0"/>
              <a:t>第五级</a:t>
            </a:r>
          </a:p>
        </p:txBody>
      </p:sp>
      <p:sp>
        <p:nvSpPr>
          <p:cNvPr id="6" name="日期占位符 3"/>
          <p:cNvSpPr>
            <a:spLocks noGrp="1"/>
          </p:cNvSpPr>
          <p:nvPr>
            <p:ph type="dt" sz="half" idx="10"/>
          </p:nvPr>
        </p:nvSpPr>
        <p:spPr/>
        <p:txBody>
          <a:bodyPr/>
          <a:lstStyle>
            <a:lvl1pPr>
              <a:defRPr/>
            </a:lvl1pPr>
          </a:lstStyle>
          <a:p>
            <a:pPr>
              <a:defRPr/>
            </a:pPr>
            <a:fld id="{4F1AA299-12B2-4FF5-B5A5-65D60DA6EE34}" type="datetime1">
              <a:rPr lang="zh-CN" altLang="en-US" smtClean="0"/>
              <a:t>2019/12/27</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lgn="ctr">
              <a:defRPr sz="1600">
                <a:solidFill>
                  <a:schemeClr val="tx1"/>
                </a:solidFill>
              </a:defRPr>
            </a:lvl1pPr>
          </a:lstStyle>
          <a:p>
            <a:pPr>
              <a:defRPr/>
            </a:pPr>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770" y="5949281"/>
            <a:ext cx="2885910" cy="753145"/>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92544" y="28343"/>
            <a:ext cx="965600" cy="92697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4750" y="1173163"/>
            <a:ext cx="4762500" cy="3467100"/>
          </a:xfrm>
          <a:prstGeom prst="rect">
            <a:avLst/>
          </a:prstGeom>
        </p:spPr>
      </p:pic>
      <p:sp>
        <p:nvSpPr>
          <p:cNvPr id="2" name="标题 1"/>
          <p:cNvSpPr>
            <a:spLocks noGrp="1"/>
          </p:cNvSpPr>
          <p:nvPr>
            <p:ph type="title"/>
          </p:nvPr>
        </p:nvSpPr>
        <p:spPr>
          <a:xfrm>
            <a:off x="963084" y="4406901"/>
            <a:ext cx="10363200" cy="1362075"/>
          </a:xfrm>
        </p:spPr>
        <p:txBody>
          <a:bodyPr anchor="t"/>
          <a:lstStyle>
            <a:lvl1pPr algn="ctr">
              <a:defRPr sz="2400" b="0" cap="all">
                <a:solidFill>
                  <a:srgbClr val="C00000"/>
                </a:solidFill>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963084" y="2906713"/>
            <a:ext cx="10363200" cy="1500187"/>
          </a:xfrm>
        </p:spPr>
        <p:txBody>
          <a:bodyPr anchor="ctr"/>
          <a:lstStyle>
            <a:lvl1pPr marL="0" indent="0" algn="ctr">
              <a:buNone/>
              <a:defRPr sz="5400" b="1">
                <a:solidFill>
                  <a:schemeClr val="tx2"/>
                </a:solidFill>
                <a:latin typeface="华文新魏" panose="02010800040101010101" pitchFamily="2" charset="-122"/>
                <a:ea typeface="华文新魏" panose="020108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zh-CN" altLang="en-US" dirty="0"/>
          </a:p>
        </p:txBody>
      </p:sp>
      <p:sp>
        <p:nvSpPr>
          <p:cNvPr id="4" name="日期占位符 3"/>
          <p:cNvSpPr>
            <a:spLocks noGrp="1"/>
          </p:cNvSpPr>
          <p:nvPr>
            <p:ph type="dt" sz="half" idx="10"/>
          </p:nvPr>
        </p:nvSpPr>
        <p:spPr/>
        <p:txBody>
          <a:bodyPr/>
          <a:lstStyle>
            <a:lvl1pPr>
              <a:defRPr/>
            </a:lvl1pPr>
          </a:lstStyle>
          <a:p>
            <a:pPr>
              <a:defRPr/>
            </a:pPr>
            <a:fld id="{FE6A2E6E-0BC7-4AE7-BFA9-520AEEF4EF89}" type="datetime1">
              <a:rPr lang="zh-CN" altLang="en-US" smtClean="0"/>
              <a:t>2019/12/27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67F0C1-0D21-466A-97AC-0783BCE654A9}"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BEF1C9E8-9B71-4EAD-A40D-11BCC931692B}" type="datetime1">
              <a:rPr lang="zh-CN" altLang="en-US" smtClean="0"/>
              <a:t>2019/12/27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2DBA504-004A-4EF5-A234-70746AB4052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E094F0E-0A92-4B60-AE67-DF7F5D78255E}" type="datetime1">
              <a:rPr lang="zh-CN" altLang="en-US" smtClean="0"/>
              <a:t>2019/12/27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524967C-5746-4629-8935-A4629F88793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23E5198-1B37-4E6B-8757-DD9CF91CDE39}" type="datetime1">
              <a:rPr lang="zh-CN" altLang="en-US" smtClean="0"/>
              <a:t>2019/12/27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2046A60-27A6-410D-8C93-740DD743921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B9BE63-E35F-4248-AEFF-3720A643FC9A}" type="datetime1">
              <a:rPr lang="zh-CN" altLang="en-US" smtClean="0"/>
              <a:t>2019/12/27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D1D06E6-296E-4EBB-AAEA-6FF948259FE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BD32695-E19F-4B47-846A-123FC649402B}" type="datetime1">
              <a:rPr lang="zh-CN" altLang="en-US" smtClean="0"/>
              <a:t>2019/12/27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47991A1-CD40-47DF-BCC4-D865F8EC451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0E24BB-F929-4195-A2FD-250A1C8BAA83}" type="datetime1">
              <a:rPr lang="zh-CN" altLang="en-US" smtClean="0"/>
              <a:t>2019/12/27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53CBA0E-96E4-4933-B09B-89C3AE784E1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5A3147F-BDCE-4956-8E7A-DD3DA7C64001}" type="datetime1">
              <a:rPr lang="zh-CN" altLang="en-US" smtClean="0"/>
              <a:t>2019/12/27</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E25981E9-2786-413F-9994-88F45A0D5DE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itchFamily="34" charset="0"/>
          <a:ea typeface="黑体" pitchFamily="2" charset="-122"/>
        </a:defRPr>
      </a:lvl2pPr>
      <a:lvl3pPr algn="ctr" rtl="0" eaLnBrk="0" fontAlgn="base" hangingPunct="0">
        <a:spcBef>
          <a:spcPct val="0"/>
        </a:spcBef>
        <a:spcAft>
          <a:spcPct val="0"/>
        </a:spcAft>
        <a:defRPr sz="4400">
          <a:solidFill>
            <a:schemeClr val="tx1"/>
          </a:solidFill>
          <a:latin typeface="Calibri" pitchFamily="34" charset="0"/>
          <a:ea typeface="黑体" pitchFamily="2" charset="-122"/>
        </a:defRPr>
      </a:lvl3pPr>
      <a:lvl4pPr algn="ctr" rtl="0" eaLnBrk="0" fontAlgn="base" hangingPunct="0">
        <a:spcBef>
          <a:spcPct val="0"/>
        </a:spcBef>
        <a:spcAft>
          <a:spcPct val="0"/>
        </a:spcAft>
        <a:defRPr sz="4400">
          <a:solidFill>
            <a:schemeClr val="tx1"/>
          </a:solidFill>
          <a:latin typeface="Calibri" pitchFamily="34" charset="0"/>
          <a:ea typeface="黑体" pitchFamily="2" charset="-122"/>
        </a:defRPr>
      </a:lvl4pPr>
      <a:lvl5pPr algn="ctr" rtl="0" eaLnBrk="0" fontAlgn="base" hangingPunct="0">
        <a:spcBef>
          <a:spcPct val="0"/>
        </a:spcBef>
        <a:spcAft>
          <a:spcPct val="0"/>
        </a:spcAft>
        <a:defRPr sz="4400">
          <a:solidFill>
            <a:schemeClr val="tx1"/>
          </a:solidFill>
          <a:latin typeface="Calibri" pitchFamily="34"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黑体" pitchFamily="2" charset="-122"/>
        </a:defRPr>
      </a:lvl6pPr>
      <a:lvl7pPr marL="914400" algn="ctr" rtl="0" fontAlgn="base">
        <a:spcBef>
          <a:spcPct val="0"/>
        </a:spcBef>
        <a:spcAft>
          <a:spcPct val="0"/>
        </a:spcAft>
        <a:defRPr sz="4400">
          <a:solidFill>
            <a:schemeClr val="tx1"/>
          </a:solidFill>
          <a:latin typeface="Calibri" pitchFamily="34" charset="0"/>
          <a:ea typeface="黑体" pitchFamily="2" charset="-122"/>
        </a:defRPr>
      </a:lvl7pPr>
      <a:lvl8pPr marL="1371600" algn="ctr" rtl="0" fontAlgn="base">
        <a:spcBef>
          <a:spcPct val="0"/>
        </a:spcBef>
        <a:spcAft>
          <a:spcPct val="0"/>
        </a:spcAft>
        <a:defRPr sz="4400">
          <a:solidFill>
            <a:schemeClr val="tx1"/>
          </a:solidFill>
          <a:latin typeface="Calibri" pitchFamily="34" charset="0"/>
          <a:ea typeface="黑体" pitchFamily="2" charset="-122"/>
        </a:defRPr>
      </a:lvl8pPr>
      <a:lvl9pPr marL="1828800" algn="ctr" rtl="0" fontAlgn="base">
        <a:spcBef>
          <a:spcPct val="0"/>
        </a:spcBef>
        <a:spcAft>
          <a:spcPct val="0"/>
        </a:spcAft>
        <a:defRPr sz="4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1.jpeg"/><Relationship Id="rId7" Type="http://schemas.openxmlformats.org/officeDocument/2006/relationships/image" Target="../media/image9.wmf"/><Relationship Id="rId12"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3.png"/><Relationship Id="rId5" Type="http://schemas.openxmlformats.org/officeDocument/2006/relationships/image" Target="../media/image8.wmf"/><Relationship Id="rId10" Type="http://schemas.openxmlformats.org/officeDocument/2006/relationships/image" Target="../media/image12.jpeg"/><Relationship Id="rId4" Type="http://schemas.openxmlformats.org/officeDocument/2006/relationships/oleObject" Target="../embeddings/oleObject1.bin"/><Relationship Id="rId9" Type="http://schemas.openxmlformats.org/officeDocument/2006/relationships/image" Target="../media/image10.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diagramData" Target="../diagrams/data7.xml"/><Relationship Id="rId17" Type="http://schemas.openxmlformats.org/officeDocument/2006/relationships/image" Target="../media/image16.png"/><Relationship Id="rId2" Type="http://schemas.openxmlformats.org/officeDocument/2006/relationships/diagramData" Target="../diagrams/data5.xml"/><Relationship Id="rId16" Type="http://schemas.microsoft.com/office/2007/relationships/diagramDrawing" Target="../diagrams/drawing7.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slideLayout" Target="../slideLayouts/slideLayout2.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副标题 2"/>
          <p:cNvSpPr>
            <a:spLocks noGrp="1"/>
          </p:cNvSpPr>
          <p:nvPr>
            <p:ph type="subTitle" idx="1"/>
          </p:nvPr>
        </p:nvSpPr>
        <p:spPr>
          <a:xfrm>
            <a:off x="3003451" y="4293096"/>
            <a:ext cx="6400800" cy="1707113"/>
          </a:xfrm>
        </p:spPr>
        <p:txBody>
          <a:bodyPr/>
          <a:lstStyle/>
          <a:p>
            <a:pPr eaLnBrk="1" hangingPunct="1"/>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赵洋 副教授</a:t>
            </a:r>
            <a:endParaRPr lang="en-US" altLang="zh-CN"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a:p>
            <a:pPr eaLnBrk="1" hangingPunct="1"/>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电子科技大学 信息与软件工程学院</a:t>
            </a:r>
            <a:endParaRPr lang="en-US" altLang="zh-CN"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5" name="标题 1"/>
          <p:cNvSpPr>
            <a:spLocks noGrp="1"/>
          </p:cNvSpPr>
          <p:nvPr>
            <p:ph type="ctrTitle"/>
          </p:nvPr>
        </p:nvSpPr>
        <p:spPr>
          <a:xfrm>
            <a:off x="1847528" y="1268760"/>
            <a:ext cx="8712646" cy="2447726"/>
          </a:xfrm>
        </p:spPr>
        <p:txBody>
          <a:bodyPr/>
          <a:lstStyle/>
          <a:p>
            <a:pPr eaLnBrk="1" hangingPunct="1">
              <a:lnSpc>
                <a:spcPct val="150000"/>
              </a:lnSpc>
            </a:pPr>
            <a:r>
              <a:rPr lang="zh-CN" altLang="en-US" sz="7200" b="1" spc="1000" dirty="0">
                <a:solidFill>
                  <a:srgbClr val="FFC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网络安全技术</a:t>
            </a:r>
          </a:p>
        </p:txBody>
      </p:sp>
      <p:sp>
        <p:nvSpPr>
          <p:cNvPr id="2" name="文本框 1"/>
          <p:cNvSpPr txBox="1"/>
          <p:nvPr/>
        </p:nvSpPr>
        <p:spPr>
          <a:xfrm>
            <a:off x="4871864" y="6292092"/>
            <a:ext cx="3312368" cy="461665"/>
          </a:xfrm>
          <a:prstGeom prst="rect">
            <a:avLst/>
          </a:prstGeom>
          <a:noFill/>
        </p:spPr>
        <p:txBody>
          <a:bodyPr wrap="square" rtlCol="0">
            <a:spAutoFit/>
          </a:bodyPr>
          <a:lstStyle/>
          <a:p>
            <a:pPr algn="ctr"/>
            <a:r>
              <a:rPr lang="en-US" altLang="zh-CN" sz="2400" dirty="0">
                <a:solidFill>
                  <a:srgbClr val="002060"/>
                </a:solidFill>
                <a:latin typeface="微软雅黑" panose="020B0503020204020204" pitchFamily="34" charset="-122"/>
                <a:ea typeface="微软雅黑" panose="020B0503020204020204" pitchFamily="34" charset="-122"/>
              </a:rPr>
              <a:t>2019</a:t>
            </a:r>
            <a:r>
              <a:rPr lang="zh-CN" altLang="en-US" sz="2400" dirty="0">
                <a:solidFill>
                  <a:srgbClr val="002060"/>
                </a:solidFill>
                <a:latin typeface="微软雅黑" panose="020B0503020204020204" pitchFamily="34" charset="-122"/>
                <a:ea typeface="微软雅黑" panose="020B0503020204020204" pitchFamily="34" charset="-122"/>
              </a:rPr>
              <a:t>年</a:t>
            </a:r>
            <a:r>
              <a:rPr lang="en-US" altLang="zh-CN" sz="2400" dirty="0">
                <a:solidFill>
                  <a:srgbClr val="002060"/>
                </a:solidFill>
                <a:latin typeface="微软雅黑" panose="020B0503020204020204" pitchFamily="34" charset="-122"/>
                <a:ea typeface="微软雅黑" panose="020B0503020204020204" pitchFamily="34" charset="-122"/>
              </a:rPr>
              <a:t>9</a:t>
            </a:r>
            <a:r>
              <a:rPr lang="zh-CN" altLang="en-US" sz="2400" dirty="0">
                <a:solidFill>
                  <a:srgbClr val="002060"/>
                </a:solidFill>
                <a:latin typeface="微软雅黑" panose="020B0503020204020204" pitchFamily="34" charset="-122"/>
                <a:ea typeface="微软雅黑" panose="020B0503020204020204" pitchFamily="34" charset="-122"/>
              </a:rPr>
              <a:t>月</a:t>
            </a:r>
            <a:r>
              <a:rPr lang="en-US" altLang="zh-CN" sz="2400" dirty="0">
                <a:solidFill>
                  <a:srgbClr val="002060"/>
                </a:solidFill>
                <a:latin typeface="微软雅黑" panose="020B0503020204020204" pitchFamily="34" charset="-122"/>
                <a:ea typeface="微软雅黑" panose="020B0503020204020204" pitchFamily="34" charset="-122"/>
              </a:rPr>
              <a:t>3</a:t>
            </a:r>
            <a:r>
              <a:rPr lang="zh-CN" altLang="en-US" sz="2400" dirty="0">
                <a:solidFill>
                  <a:srgbClr val="002060"/>
                </a:solidFill>
                <a:latin typeface="微软雅黑" panose="020B0503020204020204" pitchFamily="34" charset="-122"/>
                <a:ea typeface="微软雅黑" panose="020B0503020204020204" pitchFamily="34" charset="-122"/>
              </a:rPr>
              <a:t>日</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wipe(left)">
                                      <p:cBhvr>
                                        <p:cTn id="11" dur="500"/>
                                        <p:tgtEl>
                                          <p:spTgt spid="1536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wipe(left)">
                                      <p:cBhvr>
                                        <p:cTn id="15" dur="500"/>
                                        <p:tgtEl>
                                          <p:spTgt spid="15362">
                                            <p:txEl>
                                              <p:pRg st="1" end="1"/>
                                            </p:txEl>
                                          </p:spTgt>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信息安全基础属性</a:t>
            </a:r>
            <a:endParaRPr lang="en-US" altLang="zh-CN" dirty="0"/>
          </a:p>
          <a:p>
            <a:pPr lvl="1"/>
            <a:r>
              <a:rPr lang="en-US" altLang="zh-CN" dirty="0"/>
              <a:t> </a:t>
            </a:r>
            <a:r>
              <a:rPr lang="zh-CN" altLang="en-US" dirty="0"/>
              <a:t>保密性（</a:t>
            </a:r>
            <a:r>
              <a:rPr lang="en-US" altLang="zh-CN" dirty="0"/>
              <a:t>confidentiality</a:t>
            </a:r>
            <a:r>
              <a:rPr lang="zh-CN" altLang="en-US" dirty="0"/>
              <a:t>）：</a:t>
            </a:r>
            <a:r>
              <a:rPr lang="zh-CN" altLang="en-US" dirty="0">
                <a:solidFill>
                  <a:schemeClr val="accent1">
                    <a:lumMod val="50000"/>
                  </a:schemeClr>
                </a:solidFill>
              </a:rPr>
              <a:t>信息对未授权的个人、实体或过程不可用或不泄露的特性。</a:t>
            </a:r>
            <a:endParaRPr lang="en-US" altLang="zh-CN" dirty="0">
              <a:solidFill>
                <a:schemeClr val="accent1">
                  <a:lumMod val="50000"/>
                </a:schemeClr>
              </a:solidFill>
            </a:endParaRPr>
          </a:p>
          <a:p>
            <a:pPr lvl="1"/>
            <a:r>
              <a:rPr lang="zh-CN" altLang="en-US" dirty="0">
                <a:solidFill>
                  <a:schemeClr val="accent1">
                    <a:lumMod val="50000"/>
                  </a:schemeClr>
                </a:solidFill>
              </a:rPr>
              <a:t> 完整性（</a:t>
            </a:r>
            <a:r>
              <a:rPr lang="en-US" altLang="zh-CN" dirty="0">
                <a:solidFill>
                  <a:schemeClr val="accent1">
                    <a:lumMod val="50000"/>
                  </a:schemeClr>
                </a:solidFill>
              </a:rPr>
              <a:t>integrity</a:t>
            </a:r>
            <a:r>
              <a:rPr lang="zh-CN" altLang="en-US" dirty="0">
                <a:solidFill>
                  <a:schemeClr val="accent1">
                    <a:lumMod val="50000"/>
                  </a:schemeClr>
                </a:solidFill>
              </a:rPr>
              <a:t>）：信息保持准确和完备的特性。</a:t>
            </a:r>
            <a:endParaRPr lang="en-US" altLang="zh-CN" dirty="0">
              <a:solidFill>
                <a:schemeClr val="accent1">
                  <a:lumMod val="50000"/>
                </a:schemeClr>
              </a:solidFill>
            </a:endParaRPr>
          </a:p>
          <a:p>
            <a:pPr lvl="1"/>
            <a:r>
              <a:rPr lang="en-US" altLang="zh-CN" dirty="0">
                <a:solidFill>
                  <a:schemeClr val="accent1">
                    <a:lumMod val="50000"/>
                  </a:schemeClr>
                </a:solidFill>
              </a:rPr>
              <a:t> </a:t>
            </a:r>
            <a:r>
              <a:rPr lang="zh-CN" altLang="en-US" dirty="0">
                <a:solidFill>
                  <a:schemeClr val="accent1">
                    <a:lumMod val="50000"/>
                  </a:schemeClr>
                </a:solidFill>
              </a:rPr>
              <a:t>可用性（</a:t>
            </a:r>
            <a:r>
              <a:rPr lang="en-US" altLang="zh-CN" dirty="0">
                <a:solidFill>
                  <a:schemeClr val="accent1">
                    <a:lumMod val="50000"/>
                  </a:schemeClr>
                </a:solidFill>
              </a:rPr>
              <a:t>availability</a:t>
            </a:r>
            <a:r>
              <a:rPr lang="zh-CN" altLang="en-US" dirty="0">
                <a:solidFill>
                  <a:schemeClr val="accent1">
                    <a:lumMod val="50000"/>
                  </a:schemeClr>
                </a:solidFill>
              </a:rPr>
              <a:t>）：根据授权实体的要求，可以访问和可以使用的特性。</a:t>
            </a:r>
          </a:p>
          <a:p>
            <a:pPr lvl="1"/>
            <a:endParaRPr lang="en-US" altLang="zh-CN" dirty="0">
              <a:solidFill>
                <a:schemeClr val="accent1">
                  <a:lumMod val="50000"/>
                </a:schemeClr>
              </a:solidFill>
            </a:endParaRPr>
          </a:p>
          <a:p>
            <a:pPr lvl="1"/>
            <a:endParaRPr lang="zh-CN" altLang="en-US" dirty="0"/>
          </a:p>
        </p:txBody>
      </p:sp>
      <p:sp>
        <p:nvSpPr>
          <p:cNvPr id="4" name="文本框 3"/>
          <p:cNvSpPr txBox="1"/>
          <p:nvPr/>
        </p:nvSpPr>
        <p:spPr>
          <a:xfrm>
            <a:off x="431371" y="1246837"/>
            <a:ext cx="6891630"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信息安全</a:t>
            </a:r>
          </a:p>
        </p:txBody>
      </p:sp>
      <p:sp>
        <p:nvSpPr>
          <p:cNvPr id="5" name="横卷形 4"/>
          <p:cNvSpPr/>
          <p:nvPr/>
        </p:nvSpPr>
        <p:spPr>
          <a:xfrm>
            <a:off x="3215680" y="4509120"/>
            <a:ext cx="5112568" cy="997571"/>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solidFill>
                  <a:schemeClr val="tx2"/>
                </a:solidFill>
                <a:latin typeface="微软雅黑" panose="020B0503020204020204" pitchFamily="34" charset="-122"/>
                <a:ea typeface="微软雅黑" panose="020B0503020204020204" pitchFamily="34" charset="-122"/>
              </a:rPr>
              <a:t>上述属性被称为信息安全</a:t>
            </a:r>
            <a:r>
              <a:rPr lang="en-US" altLang="zh-CN" sz="2000" dirty="0">
                <a:solidFill>
                  <a:srgbClr val="C00000"/>
                </a:solidFill>
                <a:latin typeface="微软雅黑" panose="020B0503020204020204" pitchFamily="34" charset="-122"/>
                <a:ea typeface="微软雅黑" panose="020B0503020204020204" pitchFamily="34" charset="-122"/>
              </a:rPr>
              <a:t>CIA</a:t>
            </a:r>
            <a:r>
              <a:rPr lang="zh-CN" altLang="en-US" sz="2000" dirty="0">
                <a:solidFill>
                  <a:srgbClr val="C00000"/>
                </a:solidFill>
                <a:latin typeface="微软雅黑" panose="020B0503020204020204" pitchFamily="34" charset="-122"/>
                <a:ea typeface="微软雅黑" panose="020B0503020204020204" pitchFamily="34" charset="-122"/>
              </a:rPr>
              <a:t>三要素</a:t>
            </a:r>
          </a:p>
        </p:txBody>
      </p:sp>
    </p:spTree>
    <p:extLst>
      <p:ext uri="{BB962C8B-B14F-4D97-AF65-F5344CB8AC3E}">
        <p14:creationId xmlns:p14="http://schemas.microsoft.com/office/powerpoint/2010/main" val="23552911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信息安全其他属性</a:t>
            </a:r>
            <a:endParaRPr lang="en-US" altLang="zh-CN" dirty="0"/>
          </a:p>
          <a:p>
            <a:pPr lvl="1"/>
            <a:r>
              <a:rPr lang="en-US" altLang="zh-CN" dirty="0"/>
              <a:t> </a:t>
            </a:r>
            <a:r>
              <a:rPr lang="zh-CN" altLang="en-US" dirty="0"/>
              <a:t>真实性（</a:t>
            </a:r>
            <a:r>
              <a:rPr lang="en-US" altLang="zh-CN" dirty="0"/>
              <a:t>authenticity</a:t>
            </a:r>
            <a:r>
              <a:rPr lang="zh-CN" altLang="en-US" dirty="0"/>
              <a:t>）：一个实体是其所声称实体的这种特性。</a:t>
            </a:r>
          </a:p>
          <a:p>
            <a:pPr lvl="1"/>
            <a:r>
              <a:rPr lang="zh-CN" altLang="en-US" dirty="0"/>
              <a:t> 抗抵赖（</a:t>
            </a:r>
            <a:r>
              <a:rPr lang="en-US" altLang="zh-CN" dirty="0"/>
              <a:t>non-repudiation</a:t>
            </a:r>
            <a:r>
              <a:rPr lang="zh-CN" altLang="en-US" dirty="0"/>
              <a:t>）：证明所声称事态或行为的发生及其源头的能力。</a:t>
            </a:r>
          </a:p>
          <a:p>
            <a:pPr lvl="1"/>
            <a:r>
              <a:rPr lang="zh-CN" altLang="en-US" dirty="0"/>
              <a:t> 可靠性（</a:t>
            </a:r>
            <a:r>
              <a:rPr lang="en-US" altLang="zh-CN" dirty="0"/>
              <a:t>reliability</a:t>
            </a:r>
            <a:r>
              <a:rPr lang="zh-CN" altLang="en-US" dirty="0"/>
              <a:t>）：与预期行为和结果一致的特性。</a:t>
            </a:r>
          </a:p>
          <a:p>
            <a:pPr lvl="1"/>
            <a:r>
              <a:rPr lang="zh-CN" altLang="en-US" dirty="0"/>
              <a:t> 可控性（</a:t>
            </a:r>
            <a:r>
              <a:rPr lang="en-US" altLang="zh-CN" dirty="0"/>
              <a:t>controllability</a:t>
            </a:r>
            <a:r>
              <a:rPr lang="zh-CN" altLang="en-US" dirty="0"/>
              <a:t>）：对信息的传播及内容具有控制能力的特性。</a:t>
            </a:r>
          </a:p>
        </p:txBody>
      </p:sp>
      <p:sp>
        <p:nvSpPr>
          <p:cNvPr id="4" name="文本框 3"/>
          <p:cNvSpPr txBox="1"/>
          <p:nvPr/>
        </p:nvSpPr>
        <p:spPr>
          <a:xfrm>
            <a:off x="431371" y="1246837"/>
            <a:ext cx="6891630"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信息安全</a:t>
            </a:r>
          </a:p>
        </p:txBody>
      </p:sp>
    </p:spTree>
    <p:extLst>
      <p:ext uri="{BB962C8B-B14F-4D97-AF65-F5344CB8AC3E}">
        <p14:creationId xmlns:p14="http://schemas.microsoft.com/office/powerpoint/2010/main" val="22447988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什么是网络安全？</a:t>
            </a:r>
            <a:endParaRPr lang="en-US" altLang="zh-CN" dirty="0"/>
          </a:p>
          <a:p>
            <a:pPr lvl="1"/>
            <a:r>
              <a:rPr lang="zh-CN" altLang="en-US" dirty="0"/>
              <a:t> 从本质上来讲，网络安全就是网络上的信息安全。</a:t>
            </a:r>
            <a:endParaRPr lang="en-US" altLang="zh-CN" dirty="0"/>
          </a:p>
          <a:p>
            <a:pPr lvl="1"/>
            <a:r>
              <a:rPr lang="zh-CN" altLang="en-US" dirty="0"/>
              <a:t> 网络的安全是指</a:t>
            </a:r>
            <a:r>
              <a:rPr lang="zh-CN" altLang="en-US" dirty="0">
                <a:solidFill>
                  <a:srgbClr val="C00000"/>
                </a:solidFill>
              </a:rPr>
              <a:t>网络系统的硬件、软件及其系统中的数据</a:t>
            </a:r>
            <a:r>
              <a:rPr lang="zh-CN" altLang="en-US" dirty="0"/>
              <a:t>受到保护，不会因偶然或者恶意的因素的影响而遭到破坏、更改或泄露，系统能够连续、可靠地正常运行，网络服务不被中断。 </a:t>
            </a:r>
          </a:p>
        </p:txBody>
      </p:sp>
      <p:sp>
        <p:nvSpPr>
          <p:cNvPr id="4" name="文本框 3"/>
          <p:cNvSpPr txBox="1"/>
          <p:nvPr/>
        </p:nvSpPr>
        <p:spPr>
          <a:xfrm>
            <a:off x="431371" y="1246837"/>
            <a:ext cx="7119257"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网络安全</a:t>
            </a:r>
          </a:p>
        </p:txBody>
      </p:sp>
      <p:sp>
        <p:nvSpPr>
          <p:cNvPr id="5" name="矩形 4"/>
          <p:cNvSpPr/>
          <p:nvPr/>
        </p:nvSpPr>
        <p:spPr>
          <a:xfrm>
            <a:off x="5159896" y="4811444"/>
            <a:ext cx="6336704" cy="923330"/>
          </a:xfrm>
          <a:prstGeom prst="rect">
            <a:avLst/>
          </a:prstGeom>
        </p:spPr>
        <p:txBody>
          <a:bodyPr wrap="square">
            <a:spAutoFit/>
          </a:bodyPr>
          <a:lstStyle/>
          <a:p>
            <a:pPr algn="just"/>
            <a:r>
              <a:rPr lang="zh-CN" altLang="en-US" dirty="0">
                <a:solidFill>
                  <a:schemeClr val="tx2"/>
                </a:solidFill>
                <a:latin typeface="微软雅黑" panose="020B0503020204020204" pitchFamily="34" charset="-122"/>
                <a:ea typeface="微软雅黑" panose="020B0503020204020204" pitchFamily="34" charset="-122"/>
              </a:rPr>
              <a:t>根据</a:t>
            </a:r>
            <a:r>
              <a:rPr lang="en-US" altLang="zh-CN" dirty="0">
                <a:solidFill>
                  <a:schemeClr val="tx2"/>
                </a:solidFill>
                <a:latin typeface="微软雅黑" panose="020B0503020204020204" pitchFamily="34" charset="-122"/>
                <a:ea typeface="微软雅黑" panose="020B0503020204020204" pitchFamily="34" charset="-122"/>
              </a:rPr>
              <a:t>2018</a:t>
            </a:r>
            <a:r>
              <a:rPr lang="zh-CN" altLang="en-US" dirty="0">
                <a:solidFill>
                  <a:schemeClr val="tx2"/>
                </a:solidFill>
                <a:latin typeface="微软雅黑" panose="020B0503020204020204" pitchFamily="34" charset="-122"/>
                <a:ea typeface="微软雅黑" panose="020B0503020204020204" pitchFamily="34" charset="-122"/>
              </a:rPr>
              <a:t>微信数据报告显示，</a:t>
            </a:r>
            <a:r>
              <a:rPr lang="en-US" altLang="zh-CN" dirty="0">
                <a:solidFill>
                  <a:schemeClr val="tx2"/>
                </a:solidFill>
                <a:latin typeface="微软雅黑" panose="020B0503020204020204" pitchFamily="34" charset="-122"/>
                <a:ea typeface="微软雅黑" panose="020B0503020204020204" pitchFamily="34" charset="-122"/>
              </a:rPr>
              <a:t>2018</a:t>
            </a:r>
            <a:r>
              <a:rPr lang="zh-CN" altLang="en-US" dirty="0">
                <a:solidFill>
                  <a:schemeClr val="tx2"/>
                </a:solidFill>
                <a:latin typeface="微软雅黑" panose="020B0503020204020204" pitchFamily="34" charset="-122"/>
                <a:ea typeface="微软雅黑" panose="020B0503020204020204" pitchFamily="34" charset="-122"/>
              </a:rPr>
              <a:t>年里微信的日活量已经达到了</a:t>
            </a:r>
            <a:r>
              <a:rPr lang="en-US" altLang="zh-CN" dirty="0">
                <a:solidFill>
                  <a:schemeClr val="tx2"/>
                </a:solidFill>
                <a:latin typeface="微软雅黑" panose="020B0503020204020204" pitchFamily="34" charset="-122"/>
                <a:ea typeface="微软雅黑" panose="020B0503020204020204" pitchFamily="34" charset="-122"/>
              </a:rPr>
              <a:t>10.1</a:t>
            </a:r>
            <a:r>
              <a:rPr lang="zh-CN" altLang="en-US" dirty="0">
                <a:solidFill>
                  <a:schemeClr val="tx2"/>
                </a:solidFill>
                <a:latin typeface="微软雅黑" panose="020B0503020204020204" pitchFamily="34" charset="-122"/>
                <a:ea typeface="微软雅黑" panose="020B0503020204020204" pitchFamily="34" charset="-122"/>
              </a:rPr>
              <a:t>亿人，每天发出去的信息</a:t>
            </a:r>
            <a:r>
              <a:rPr lang="en-US" altLang="zh-CN" dirty="0">
                <a:solidFill>
                  <a:schemeClr val="tx2"/>
                </a:solidFill>
                <a:latin typeface="微软雅黑" panose="020B0503020204020204" pitchFamily="34" charset="-122"/>
                <a:ea typeface="微软雅黑" panose="020B0503020204020204" pitchFamily="34" charset="-122"/>
              </a:rPr>
              <a:t>450</a:t>
            </a:r>
            <a:r>
              <a:rPr lang="zh-CN" altLang="en-US" dirty="0">
                <a:solidFill>
                  <a:schemeClr val="tx2"/>
                </a:solidFill>
                <a:latin typeface="微软雅黑" panose="020B0503020204020204" pitchFamily="34" charset="-122"/>
                <a:ea typeface="微软雅黑" panose="020B0503020204020204" pitchFamily="34" charset="-122"/>
              </a:rPr>
              <a:t>亿条，每天有</a:t>
            </a:r>
            <a:r>
              <a:rPr lang="en-US" altLang="zh-CN" dirty="0">
                <a:solidFill>
                  <a:schemeClr val="tx2"/>
                </a:solidFill>
                <a:latin typeface="微软雅黑" panose="020B0503020204020204" pitchFamily="34" charset="-122"/>
                <a:ea typeface="微软雅黑" panose="020B0503020204020204" pitchFamily="34" charset="-122"/>
              </a:rPr>
              <a:t>4</a:t>
            </a:r>
            <a:r>
              <a:rPr lang="zh-CN" altLang="en-US" dirty="0">
                <a:solidFill>
                  <a:schemeClr val="tx2"/>
                </a:solidFill>
                <a:latin typeface="微软雅黑" panose="020B0503020204020204" pitchFamily="34" charset="-122"/>
                <a:ea typeface="微软雅黑" panose="020B0503020204020204" pitchFamily="34" charset="-122"/>
              </a:rPr>
              <a:t>亿次音视频呼叫成功，视频通话用户比三年前多了</a:t>
            </a:r>
            <a:r>
              <a:rPr lang="en-US" altLang="zh-CN" dirty="0">
                <a:solidFill>
                  <a:schemeClr val="tx2"/>
                </a:solidFill>
                <a:latin typeface="微软雅黑" panose="020B0503020204020204" pitchFamily="34" charset="-122"/>
                <a:ea typeface="微软雅黑" panose="020B0503020204020204" pitchFamily="34" charset="-122"/>
              </a:rPr>
              <a:t>570%</a:t>
            </a:r>
            <a:r>
              <a:rPr lang="zh-CN" altLang="en-US" dirty="0">
                <a:solidFill>
                  <a:schemeClr val="tx2"/>
                </a:solidFill>
                <a:latin typeface="微软雅黑" panose="020B0503020204020204" pitchFamily="34" charset="-122"/>
                <a:ea typeface="微软雅黑" panose="020B0503020204020204" pitchFamily="34" charset="-122"/>
              </a:rPr>
              <a:t>。</a:t>
            </a:r>
          </a:p>
        </p:txBody>
      </p:sp>
      <p:sp>
        <p:nvSpPr>
          <p:cNvPr id="6" name="横卷形 5"/>
          <p:cNvSpPr/>
          <p:nvPr/>
        </p:nvSpPr>
        <p:spPr>
          <a:xfrm>
            <a:off x="695400" y="4784378"/>
            <a:ext cx="4055773" cy="1020886"/>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C00000"/>
                </a:solidFill>
                <a:latin typeface="微软雅黑" panose="020B0503020204020204" pitchFamily="34" charset="-122"/>
                <a:ea typeface="微软雅黑" panose="020B0503020204020204" pitchFamily="34" charset="-122"/>
              </a:rPr>
              <a:t>网络系统是信息最大的生产、存储和加工和应用空间</a:t>
            </a:r>
          </a:p>
        </p:txBody>
      </p:sp>
    </p:spTree>
    <p:extLst>
      <p:ext uri="{BB962C8B-B14F-4D97-AF65-F5344CB8AC3E}">
        <p14:creationId xmlns:p14="http://schemas.microsoft.com/office/powerpoint/2010/main" val="37766445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4)">
                                      <p:cBhvr>
                                        <p:cTn id="17" dur="2000"/>
                                        <p:tgtEl>
                                          <p:spTgt spid="5"/>
                                        </p:tgtEl>
                                      </p:cBhvr>
                                    </p:animEffect>
                                  </p:childTnLst>
                                </p:cTn>
                              </p:par>
                              <p:par>
                                <p:cTn id="18" presetID="21"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heel(4)">
                                      <p:cBhvr>
                                        <p:cTn id="2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什么是脆弱性？</a:t>
            </a:r>
            <a:endParaRPr lang="en-US" altLang="zh-CN" dirty="0"/>
          </a:p>
          <a:p>
            <a:pPr lvl="1"/>
            <a:r>
              <a:rPr lang="zh-CN" altLang="en-US" dirty="0">
                <a:latin typeface="宋体" panose="02010600030101010101" pitchFamily="2" charset="-122"/>
              </a:rPr>
              <a:t>所谓网络系统的脆弱性，是指系统的硬件资源、通信资源、软件及信息资源等存在的弱点和缺陷。</a:t>
            </a:r>
            <a:endParaRPr lang="en-US" altLang="zh-CN" dirty="0">
              <a:latin typeface="宋体" panose="02010600030101010101" pitchFamily="2" charset="-122"/>
            </a:endParaRPr>
          </a:p>
          <a:p>
            <a:pPr lvl="2"/>
            <a:r>
              <a:rPr lang="en-US" altLang="zh-CN" dirty="0">
                <a:latin typeface="宋体" panose="02010600030101010101" pitchFamily="2" charset="-122"/>
              </a:rPr>
              <a:t> </a:t>
            </a:r>
            <a:r>
              <a:rPr lang="zh-CN" altLang="en-US" dirty="0">
                <a:latin typeface="宋体" panose="02010600030101010101" pitchFamily="2" charset="-122"/>
              </a:rPr>
              <a:t>硬件系统的脆弱性</a:t>
            </a:r>
            <a:endParaRPr lang="en-US" altLang="zh-CN" dirty="0">
              <a:latin typeface="宋体" panose="02010600030101010101" pitchFamily="2" charset="-122"/>
            </a:endParaRPr>
          </a:p>
          <a:p>
            <a:pPr lvl="2"/>
            <a:r>
              <a:rPr lang="en-US" altLang="zh-CN" dirty="0">
                <a:latin typeface="宋体" panose="02010600030101010101" pitchFamily="2" charset="-122"/>
              </a:rPr>
              <a:t> </a:t>
            </a:r>
            <a:r>
              <a:rPr lang="zh-CN" altLang="en-US" dirty="0">
                <a:latin typeface="宋体" panose="02010600030101010101" pitchFamily="2" charset="-122"/>
              </a:rPr>
              <a:t>软件系统的脆弱性</a:t>
            </a:r>
            <a:endParaRPr lang="en-US" altLang="zh-CN" dirty="0">
              <a:latin typeface="宋体" panose="02010600030101010101" pitchFamily="2" charset="-122"/>
            </a:endParaRPr>
          </a:p>
          <a:p>
            <a:pPr lvl="2"/>
            <a:r>
              <a:rPr lang="en-US" altLang="zh-CN" dirty="0">
                <a:latin typeface="宋体" panose="02010600030101010101" pitchFamily="2" charset="-122"/>
              </a:rPr>
              <a:t> </a:t>
            </a:r>
            <a:r>
              <a:rPr lang="zh-CN" altLang="en-US" dirty="0">
                <a:latin typeface="宋体" panose="02010600030101010101" pitchFamily="2" charset="-122"/>
              </a:rPr>
              <a:t>网络和通信协议的脆弱性</a:t>
            </a:r>
            <a:endParaRPr lang="en-US" altLang="zh-CN" dirty="0">
              <a:latin typeface="宋体" panose="02010600030101010101" pitchFamily="2" charset="-122"/>
            </a:endParaRPr>
          </a:p>
          <a:p>
            <a:pPr lvl="2"/>
            <a:r>
              <a:rPr lang="en-US" altLang="zh-CN" dirty="0">
                <a:latin typeface="宋体" panose="02010600030101010101" pitchFamily="2" charset="-122"/>
              </a:rPr>
              <a:t> </a:t>
            </a:r>
            <a:r>
              <a:rPr lang="zh-CN" altLang="en-US" dirty="0">
                <a:latin typeface="宋体" panose="02010600030101010101" pitchFamily="2" charset="-122"/>
              </a:rPr>
              <a:t>管理的脆弱性</a:t>
            </a:r>
            <a:endParaRPr lang="en-US" altLang="zh-CN" dirty="0">
              <a:latin typeface="宋体" panose="02010600030101010101" pitchFamily="2" charset="-122"/>
            </a:endParaRPr>
          </a:p>
          <a:p>
            <a:pPr lvl="2"/>
            <a:r>
              <a:rPr lang="en-US" altLang="zh-CN" dirty="0">
                <a:latin typeface="宋体" panose="02010600030101010101" pitchFamily="2" charset="-122"/>
              </a:rPr>
              <a:t> </a:t>
            </a:r>
            <a:r>
              <a:rPr lang="zh-CN" altLang="en-US" dirty="0">
                <a:latin typeface="宋体" panose="02010600030101010101" pitchFamily="2" charset="-122"/>
              </a:rPr>
              <a:t>用户的脆弱性</a:t>
            </a:r>
            <a:endParaRPr lang="zh-CN" altLang="en-US" dirty="0"/>
          </a:p>
        </p:txBody>
      </p:sp>
      <p:sp>
        <p:nvSpPr>
          <p:cNvPr id="4" name="文本框 3"/>
          <p:cNvSpPr txBox="1"/>
          <p:nvPr/>
        </p:nvSpPr>
        <p:spPr>
          <a:xfrm>
            <a:off x="431371" y="1246837"/>
            <a:ext cx="6481261"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脆弱性</a:t>
            </a:r>
          </a:p>
        </p:txBody>
      </p:sp>
      <p:pic>
        <p:nvPicPr>
          <p:cNvPr id="5" name="Picture 8" descr="ori_5337d4e3975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144" y="2116424"/>
            <a:ext cx="5324475" cy="4105275"/>
          </a:xfrm>
          <a:prstGeom prst="rect">
            <a:avLst/>
          </a:prstGeom>
          <a:noFill/>
          <a:ln>
            <a:noFill/>
          </a:ln>
          <a:effectLst>
            <a:softEdge rad="1270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7703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heel(4)">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371" y="18794"/>
            <a:ext cx="10081120" cy="884238"/>
          </a:xfrm>
        </p:spPr>
        <p:txBody>
          <a:bodyPr/>
          <a:lstStyle/>
          <a:p>
            <a:r>
              <a:rPr lang="zh-CN" altLang="en-US" dirty="0"/>
              <a:t>第一讲 网络安全概述</a:t>
            </a:r>
          </a:p>
        </p:txBody>
      </p:sp>
      <p:sp>
        <p:nvSpPr>
          <p:cNvPr id="3" name="内容占位符 2"/>
          <p:cNvSpPr>
            <a:spLocks noGrp="1"/>
          </p:cNvSpPr>
          <p:nvPr>
            <p:ph idx="1"/>
          </p:nvPr>
        </p:nvSpPr>
        <p:spPr/>
        <p:txBody>
          <a:bodyPr>
            <a:normAutofit lnSpcReduction="10000"/>
          </a:bodyPr>
          <a:lstStyle/>
          <a:p>
            <a:r>
              <a:rPr lang="en-US" altLang="zh-CN" dirty="0"/>
              <a:t> </a:t>
            </a:r>
            <a:r>
              <a:rPr lang="zh-CN" altLang="en-US" dirty="0"/>
              <a:t>什么是安全威胁？</a:t>
            </a:r>
            <a:endParaRPr lang="en-US" altLang="zh-CN" dirty="0"/>
          </a:p>
          <a:p>
            <a:pPr lvl="1"/>
            <a:r>
              <a:rPr lang="zh-CN" altLang="en-US" dirty="0"/>
              <a:t> 可能对系统或组织造成危害的不期望事件的潜在原因。脆弱性的普遍存在是安全威胁产生的根本原因。</a:t>
            </a:r>
            <a:endParaRPr lang="en-US" altLang="zh-CN" dirty="0"/>
          </a:p>
          <a:p>
            <a:r>
              <a:rPr lang="en-US" altLang="zh-CN" dirty="0"/>
              <a:t> </a:t>
            </a:r>
            <a:r>
              <a:rPr lang="zh-CN" altLang="en-US" dirty="0"/>
              <a:t>威胁的主要类型</a:t>
            </a:r>
            <a:endParaRPr lang="en-US" altLang="zh-CN" dirty="0"/>
          </a:p>
          <a:p>
            <a:pPr lvl="1"/>
            <a:r>
              <a:rPr lang="zh-CN" altLang="en-US" dirty="0"/>
              <a:t> 信息泄露</a:t>
            </a:r>
            <a:endParaRPr lang="en-US" altLang="zh-CN" dirty="0"/>
          </a:p>
          <a:p>
            <a:pPr lvl="1"/>
            <a:r>
              <a:rPr lang="en-US" altLang="zh-CN" dirty="0"/>
              <a:t> </a:t>
            </a:r>
            <a:r>
              <a:rPr lang="zh-CN" altLang="en-US" dirty="0"/>
              <a:t>完整性破坏</a:t>
            </a:r>
            <a:endParaRPr lang="en-US" altLang="zh-CN" dirty="0"/>
          </a:p>
          <a:p>
            <a:pPr lvl="1"/>
            <a:r>
              <a:rPr lang="en-US" altLang="zh-CN" dirty="0"/>
              <a:t> </a:t>
            </a:r>
            <a:r>
              <a:rPr lang="zh-CN" altLang="en-US" dirty="0"/>
              <a:t>服务拒绝</a:t>
            </a:r>
            <a:endParaRPr lang="en-US" altLang="zh-CN" dirty="0"/>
          </a:p>
          <a:p>
            <a:pPr lvl="1"/>
            <a:r>
              <a:rPr lang="en-US" altLang="zh-CN" dirty="0"/>
              <a:t> </a:t>
            </a:r>
            <a:r>
              <a:rPr lang="zh-CN" altLang="en-US" dirty="0"/>
              <a:t>未授权访问</a:t>
            </a:r>
          </a:p>
        </p:txBody>
      </p:sp>
      <p:sp>
        <p:nvSpPr>
          <p:cNvPr id="4" name="文本框 3"/>
          <p:cNvSpPr txBox="1"/>
          <p:nvPr/>
        </p:nvSpPr>
        <p:spPr>
          <a:xfrm>
            <a:off x="431371" y="1246837"/>
            <a:ext cx="6891630"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安全威胁</a:t>
            </a:r>
          </a:p>
        </p:txBody>
      </p:sp>
    </p:spTree>
    <p:extLst>
      <p:ext uri="{BB962C8B-B14F-4D97-AF65-F5344CB8AC3E}">
        <p14:creationId xmlns:p14="http://schemas.microsoft.com/office/powerpoint/2010/main" val="30667509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威胁来源</a:t>
            </a:r>
            <a:endParaRPr lang="en-US" altLang="zh-CN" dirty="0"/>
          </a:p>
          <a:p>
            <a:pPr lvl="1"/>
            <a:r>
              <a:rPr lang="en-US" altLang="zh-CN" dirty="0"/>
              <a:t> </a:t>
            </a:r>
            <a:r>
              <a:rPr lang="zh-CN" altLang="en-US" dirty="0"/>
              <a:t>内部操作不当、内部管理漏洞、外部安全威胁（人为，非人为）</a:t>
            </a:r>
          </a:p>
        </p:txBody>
      </p:sp>
      <p:sp>
        <p:nvSpPr>
          <p:cNvPr id="4" name="文本框 3"/>
          <p:cNvSpPr txBox="1"/>
          <p:nvPr/>
        </p:nvSpPr>
        <p:spPr>
          <a:xfrm>
            <a:off x="431371" y="1246837"/>
            <a:ext cx="6891630"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安全威胁</a:t>
            </a:r>
          </a:p>
        </p:txBody>
      </p:sp>
      <p:grpSp>
        <p:nvGrpSpPr>
          <p:cNvPr id="6" name="组合 5"/>
          <p:cNvGrpSpPr/>
          <p:nvPr/>
        </p:nvGrpSpPr>
        <p:grpSpPr>
          <a:xfrm>
            <a:off x="1912444" y="2930294"/>
            <a:ext cx="8280758" cy="3339062"/>
            <a:chOff x="1912444" y="2930294"/>
            <a:chExt cx="8280758" cy="3339062"/>
          </a:xfrm>
        </p:grpSpPr>
        <p:pic>
          <p:nvPicPr>
            <p:cNvPr id="5" name="图片 4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3792" y="3520996"/>
              <a:ext cx="3332163"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1030"/>
            <p:cNvGraphicFramePr>
              <a:graphicFrameLocks/>
            </p:cNvGraphicFramePr>
            <p:nvPr>
              <p:extLst>
                <p:ext uri="{D42A27DB-BD31-4B8C-83A1-F6EECF244321}">
                  <p14:modId xmlns:p14="http://schemas.microsoft.com/office/powerpoint/2010/main" val="2622439294"/>
                </p:ext>
              </p:extLst>
            </p:nvPr>
          </p:nvGraphicFramePr>
          <p:xfrm>
            <a:off x="2772023" y="2930294"/>
            <a:ext cx="1006475" cy="762000"/>
          </p:xfrm>
          <a:graphic>
            <a:graphicData uri="http://schemas.openxmlformats.org/presentationml/2006/ole">
              <mc:AlternateContent xmlns:mc="http://schemas.openxmlformats.org/markup-compatibility/2006">
                <mc:Choice xmlns:v="urn:schemas-microsoft-com:vml" Requires="v">
                  <p:oleObj spid="_x0000_s1146" name="剪辑" r:id="rId4" imgW="1006475" imgH="762000" progId="MS_ClipArt_Gallery.2">
                    <p:embed/>
                  </p:oleObj>
                </mc:Choice>
                <mc:Fallback>
                  <p:oleObj name="剪辑" r:id="rId4" imgW="1006475" imgH="762000" progId="MS_ClipArt_Gallery.2">
                    <p:embed/>
                    <p:pic>
                      <p:nvPicPr>
                        <p:cNvPr id="51209" name="Object 10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2023" y="2930294"/>
                          <a:ext cx="10064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035"/>
            <p:cNvGraphicFramePr>
              <a:graphicFrameLocks/>
            </p:cNvGraphicFramePr>
            <p:nvPr>
              <p:extLst>
                <p:ext uri="{D42A27DB-BD31-4B8C-83A1-F6EECF244321}">
                  <p14:modId xmlns:p14="http://schemas.microsoft.com/office/powerpoint/2010/main" val="3735436917"/>
                </p:ext>
              </p:extLst>
            </p:nvPr>
          </p:nvGraphicFramePr>
          <p:xfrm>
            <a:off x="7427368" y="4817665"/>
            <a:ext cx="974725" cy="1135063"/>
          </p:xfrm>
          <a:graphic>
            <a:graphicData uri="http://schemas.openxmlformats.org/presentationml/2006/ole">
              <mc:AlternateContent xmlns:mc="http://schemas.openxmlformats.org/markup-compatibility/2006">
                <mc:Choice xmlns:v="urn:schemas-microsoft-com:vml" Requires="v">
                  <p:oleObj spid="_x0000_s1147" name="剪辑" r:id="rId6" imgW="1420813" imgH="1135063" progId="MS_ClipArt_Gallery.2">
                    <p:embed/>
                  </p:oleObj>
                </mc:Choice>
                <mc:Fallback>
                  <p:oleObj name="剪辑" r:id="rId6" imgW="1420813" imgH="1135063" progId="MS_ClipArt_Gallery.2">
                    <p:embed/>
                    <p:pic>
                      <p:nvPicPr>
                        <p:cNvPr id="51210" name="Object 103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27368" y="4817665"/>
                          <a:ext cx="974725"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1041"/>
            <p:cNvSpPr>
              <a:spLocks noChangeArrowheads="1"/>
            </p:cNvSpPr>
            <p:nvPr/>
          </p:nvSpPr>
          <p:spPr bwMode="auto">
            <a:xfrm>
              <a:off x="7104112" y="5902643"/>
              <a:ext cx="1839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dirty="0">
                  <a:latin typeface="华文中宋" panose="02010600040101010101" pitchFamily="2" charset="-122"/>
                  <a:ea typeface="华文中宋" panose="02010600040101010101" pitchFamily="2" charset="-122"/>
                </a:rPr>
                <a:t>内部泄密</a:t>
              </a:r>
            </a:p>
          </p:txBody>
        </p:sp>
        <p:sp>
          <p:nvSpPr>
            <p:cNvPr id="11" name="Rectangle 1042"/>
            <p:cNvSpPr>
              <a:spLocks noChangeArrowheads="1"/>
            </p:cNvSpPr>
            <p:nvPr/>
          </p:nvSpPr>
          <p:spPr bwMode="auto">
            <a:xfrm>
              <a:off x="8149359" y="5005961"/>
              <a:ext cx="1989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a:latin typeface="华文中宋" panose="02010600040101010101" pitchFamily="2" charset="-122"/>
                  <a:ea typeface="华文中宋" panose="02010600040101010101" pitchFamily="2" charset="-122"/>
                </a:rPr>
                <a:t>拒绝服务攻击</a:t>
              </a:r>
            </a:p>
          </p:txBody>
        </p:sp>
        <p:sp>
          <p:nvSpPr>
            <p:cNvPr id="13" name="Rectangle 1045"/>
            <p:cNvSpPr>
              <a:spLocks noChangeArrowheads="1"/>
            </p:cNvSpPr>
            <p:nvPr/>
          </p:nvSpPr>
          <p:spPr bwMode="auto">
            <a:xfrm>
              <a:off x="2781198" y="3703559"/>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zh-CN" altLang="en-US" sz="1800" dirty="0">
                  <a:latin typeface="华文中宋" panose="02010600040101010101" pitchFamily="2" charset="-122"/>
                  <a:ea typeface="华文中宋" panose="02010600040101010101" pitchFamily="2" charset="-122"/>
                </a:rPr>
                <a:t>黑客攻击</a:t>
              </a:r>
            </a:p>
          </p:txBody>
        </p:sp>
        <p:sp>
          <p:nvSpPr>
            <p:cNvPr id="14" name="Rectangle 1047"/>
            <p:cNvSpPr>
              <a:spLocks noChangeArrowheads="1"/>
            </p:cNvSpPr>
            <p:nvPr/>
          </p:nvSpPr>
          <p:spPr bwMode="auto">
            <a:xfrm>
              <a:off x="7834898" y="3920210"/>
              <a:ext cx="2358304"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dirty="0">
                  <a:latin typeface="华文中宋" panose="02010600040101010101" pitchFamily="2" charset="-122"/>
                  <a:ea typeface="华文中宋" panose="02010600040101010101" pitchFamily="2" charset="-122"/>
                </a:rPr>
                <a:t>计算机病毒、木马</a:t>
              </a:r>
            </a:p>
          </p:txBody>
        </p:sp>
        <p:graphicFrame>
          <p:nvGraphicFramePr>
            <p:cNvPr id="15" name="Object 1048"/>
            <p:cNvGraphicFramePr>
              <a:graphicFrameLocks/>
            </p:cNvGraphicFramePr>
            <p:nvPr>
              <p:extLst>
                <p:ext uri="{D42A27DB-BD31-4B8C-83A1-F6EECF244321}">
                  <p14:modId xmlns:p14="http://schemas.microsoft.com/office/powerpoint/2010/main" val="1004986331"/>
                </p:ext>
              </p:extLst>
            </p:nvPr>
          </p:nvGraphicFramePr>
          <p:xfrm>
            <a:off x="2045846" y="3997246"/>
            <a:ext cx="869950" cy="819150"/>
          </p:xfrm>
          <a:graphic>
            <a:graphicData uri="http://schemas.openxmlformats.org/presentationml/2006/ole">
              <mc:AlternateContent xmlns:mc="http://schemas.openxmlformats.org/markup-compatibility/2006">
                <mc:Choice xmlns:v="urn:schemas-microsoft-com:vml" Requires="v">
                  <p:oleObj spid="_x0000_s1148" name="剪辑" r:id="rId8" imgW="869950" imgH="819150" progId="MS_ClipArt_Gallery.2">
                    <p:embed/>
                  </p:oleObj>
                </mc:Choice>
                <mc:Fallback>
                  <p:oleObj name="剪辑" r:id="rId8" imgW="869950" imgH="819150" progId="MS_ClipArt_Gallery.2">
                    <p:embed/>
                    <p:pic>
                      <p:nvPicPr>
                        <p:cNvPr id="51218" name="Object 104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45846" y="3997246"/>
                          <a:ext cx="86995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Rectangle 1050"/>
            <p:cNvSpPr>
              <a:spLocks noChangeArrowheads="1"/>
            </p:cNvSpPr>
            <p:nvPr/>
          </p:nvSpPr>
          <p:spPr bwMode="auto">
            <a:xfrm>
              <a:off x="1912444" y="4881597"/>
              <a:ext cx="165735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dirty="0">
                  <a:latin typeface="华文中宋" panose="02010600040101010101" pitchFamily="2" charset="-122"/>
                  <a:ea typeface="华文中宋" panose="02010600040101010101" pitchFamily="2" charset="-122"/>
                </a:rPr>
                <a:t>内部操作不当</a:t>
              </a:r>
            </a:p>
          </p:txBody>
        </p:sp>
        <p:sp>
          <p:nvSpPr>
            <p:cNvPr id="17" name="Rectangle 1053"/>
            <p:cNvSpPr>
              <a:spLocks noChangeArrowheads="1"/>
            </p:cNvSpPr>
            <p:nvPr/>
          </p:nvSpPr>
          <p:spPr bwMode="auto">
            <a:xfrm>
              <a:off x="4821259" y="5659437"/>
              <a:ext cx="1895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zh-CN" altLang="en-US" sz="1800" dirty="0">
                  <a:latin typeface="华文中宋" panose="02010600040101010101" pitchFamily="2" charset="-122"/>
                  <a:ea typeface="华文中宋" panose="02010600040101010101" pitchFamily="2" charset="-122"/>
                </a:rPr>
                <a:t>后门、隐蔽通道</a:t>
              </a:r>
            </a:p>
          </p:txBody>
        </p:sp>
        <p:pic>
          <p:nvPicPr>
            <p:cNvPr id="18" name="图片 3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126461" y="2984104"/>
              <a:ext cx="1635125"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4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975121" y="5199856"/>
              <a:ext cx="846138"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42"/>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636825" y="4325880"/>
              <a:ext cx="1008062"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虚尾箭头 23"/>
            <p:cNvSpPr/>
            <p:nvPr/>
          </p:nvSpPr>
          <p:spPr>
            <a:xfrm>
              <a:off x="3355430" y="4352077"/>
              <a:ext cx="622300" cy="376238"/>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虚尾箭头 25"/>
            <p:cNvSpPr/>
            <p:nvPr/>
          </p:nvSpPr>
          <p:spPr>
            <a:xfrm rot="2328830">
              <a:off x="3820140" y="3465879"/>
              <a:ext cx="622300" cy="376237"/>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虚尾箭头 27"/>
            <p:cNvSpPr/>
            <p:nvPr/>
          </p:nvSpPr>
          <p:spPr>
            <a:xfrm rot="12710477">
              <a:off x="6613559" y="5080329"/>
              <a:ext cx="623887" cy="376237"/>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虚尾箭头 28"/>
            <p:cNvSpPr/>
            <p:nvPr/>
          </p:nvSpPr>
          <p:spPr>
            <a:xfrm rot="12145399">
              <a:off x="7542273" y="4242525"/>
              <a:ext cx="622300" cy="376238"/>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虚尾箭头 29"/>
            <p:cNvSpPr/>
            <p:nvPr/>
          </p:nvSpPr>
          <p:spPr>
            <a:xfrm rot="8956117">
              <a:off x="7538067" y="3476570"/>
              <a:ext cx="622300" cy="376238"/>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虚尾箭头 30"/>
            <p:cNvSpPr/>
            <p:nvPr/>
          </p:nvSpPr>
          <p:spPr>
            <a:xfrm rot="18606635">
              <a:off x="4776222" y="5226542"/>
              <a:ext cx="482600" cy="376238"/>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8873122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1"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4)">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normAutofit lnSpcReduction="10000"/>
          </a:bodyPr>
          <a:lstStyle/>
          <a:p>
            <a:r>
              <a:rPr lang="en-US" altLang="zh-CN" dirty="0"/>
              <a:t> </a:t>
            </a:r>
            <a:r>
              <a:rPr lang="zh-CN" altLang="en-US" dirty="0"/>
              <a:t>什么是安全攻击？</a:t>
            </a:r>
            <a:endParaRPr lang="en-US" altLang="zh-CN" dirty="0"/>
          </a:p>
          <a:p>
            <a:pPr lvl="1"/>
            <a:r>
              <a:rPr lang="zh-CN" altLang="en-US" dirty="0"/>
              <a:t> 任何危及到信息安全的行为，安全攻击要利用一个或多个系统的脆弱性。</a:t>
            </a:r>
            <a:endParaRPr lang="en-US" altLang="zh-CN" dirty="0"/>
          </a:p>
          <a:p>
            <a:r>
              <a:rPr lang="en-US" altLang="zh-CN" dirty="0"/>
              <a:t> </a:t>
            </a:r>
            <a:r>
              <a:rPr lang="zh-CN" altLang="en-US" dirty="0"/>
              <a:t>安全攻击的类型（</a:t>
            </a:r>
            <a:r>
              <a:rPr lang="en-US" altLang="zh-CN" dirty="0"/>
              <a:t>IATF</a:t>
            </a:r>
            <a:r>
              <a:rPr lang="zh-CN" altLang="en-US" dirty="0"/>
              <a:t>定义）</a:t>
            </a:r>
            <a:endParaRPr lang="en-US" altLang="zh-CN" dirty="0"/>
          </a:p>
          <a:p>
            <a:pPr lvl="1"/>
            <a:r>
              <a:rPr lang="en-US" altLang="zh-CN" dirty="0"/>
              <a:t> </a:t>
            </a:r>
            <a:r>
              <a:rPr lang="zh-CN" altLang="en-US" dirty="0"/>
              <a:t>被动攻击</a:t>
            </a:r>
            <a:endParaRPr lang="en-US" altLang="zh-CN" dirty="0"/>
          </a:p>
          <a:p>
            <a:pPr lvl="1"/>
            <a:r>
              <a:rPr lang="en-US" altLang="zh-CN" dirty="0"/>
              <a:t> </a:t>
            </a:r>
            <a:r>
              <a:rPr lang="zh-CN" altLang="en-US" dirty="0"/>
              <a:t>主动攻击</a:t>
            </a:r>
            <a:endParaRPr lang="en-US" altLang="zh-CN" dirty="0"/>
          </a:p>
          <a:p>
            <a:pPr lvl="1"/>
            <a:r>
              <a:rPr lang="en-US" altLang="zh-CN" dirty="0"/>
              <a:t> </a:t>
            </a:r>
            <a:r>
              <a:rPr lang="zh-CN" altLang="en-US" dirty="0"/>
              <a:t>物理临近攻击</a:t>
            </a:r>
            <a:endParaRPr lang="en-US" altLang="zh-CN" dirty="0"/>
          </a:p>
          <a:p>
            <a:pPr lvl="1"/>
            <a:r>
              <a:rPr lang="en-US" altLang="zh-CN" dirty="0"/>
              <a:t> </a:t>
            </a:r>
            <a:r>
              <a:rPr lang="zh-CN" altLang="en-US" dirty="0"/>
              <a:t>内部人员攻击</a:t>
            </a:r>
            <a:endParaRPr lang="en-US" altLang="zh-CN" dirty="0"/>
          </a:p>
          <a:p>
            <a:pPr lvl="1"/>
            <a:r>
              <a:rPr lang="en-US" altLang="zh-CN" dirty="0"/>
              <a:t> </a:t>
            </a:r>
            <a:r>
              <a:rPr lang="zh-CN" altLang="en-US" dirty="0"/>
              <a:t>配装分发攻击</a:t>
            </a:r>
          </a:p>
          <a:p>
            <a:pPr lvl="1"/>
            <a:endParaRPr lang="zh-CN" altLang="en-US" dirty="0"/>
          </a:p>
        </p:txBody>
      </p:sp>
      <p:sp>
        <p:nvSpPr>
          <p:cNvPr id="4" name="文本框 3"/>
          <p:cNvSpPr txBox="1"/>
          <p:nvPr/>
        </p:nvSpPr>
        <p:spPr>
          <a:xfrm>
            <a:off x="431371" y="1246837"/>
            <a:ext cx="6891630"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安全攻击</a:t>
            </a:r>
          </a:p>
        </p:txBody>
      </p:sp>
    </p:spTree>
    <p:extLst>
      <p:ext uri="{BB962C8B-B14F-4D97-AF65-F5344CB8AC3E}">
        <p14:creationId xmlns:p14="http://schemas.microsoft.com/office/powerpoint/2010/main" val="38580032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 </a:t>
            </a:r>
            <a:r>
              <a:rPr lang="zh-CN" altLang="en-US" dirty="0"/>
              <a:t>什么是被动攻击？</a:t>
            </a:r>
            <a:endParaRPr lang="en-US" altLang="zh-CN" dirty="0"/>
          </a:p>
          <a:p>
            <a:pPr lvl="1"/>
            <a:r>
              <a:rPr lang="en-US" altLang="zh-CN" dirty="0"/>
              <a:t> </a:t>
            </a:r>
            <a:r>
              <a:rPr lang="zh-CN" altLang="zh-CN" dirty="0"/>
              <a:t>被动监视</a:t>
            </a:r>
            <a:r>
              <a:rPr lang="zh-CN" altLang="en-US" dirty="0"/>
              <a:t>网络</a:t>
            </a:r>
            <a:r>
              <a:rPr lang="zh-CN" altLang="zh-CN" dirty="0"/>
              <a:t>上的信息传递</a:t>
            </a:r>
            <a:r>
              <a:rPr lang="zh-CN" altLang="en-US" dirty="0"/>
              <a:t>过程或内容，如网络监听、流量分析。</a:t>
            </a:r>
            <a:endParaRPr lang="en-US" altLang="zh-CN" dirty="0"/>
          </a:p>
          <a:p>
            <a:pPr lvl="1"/>
            <a:r>
              <a:rPr lang="en-US" altLang="zh-CN" dirty="0"/>
              <a:t> </a:t>
            </a:r>
            <a:r>
              <a:rPr lang="zh-CN" altLang="en-US" dirty="0"/>
              <a:t>对策：信道加密和流量填充。</a:t>
            </a:r>
          </a:p>
        </p:txBody>
      </p:sp>
      <p:sp>
        <p:nvSpPr>
          <p:cNvPr id="44" name="标题 1"/>
          <p:cNvSpPr>
            <a:spLocks noGrp="1"/>
          </p:cNvSpPr>
          <p:nvPr>
            <p:ph type="title"/>
          </p:nvPr>
        </p:nvSpPr>
        <p:spPr/>
        <p:txBody>
          <a:bodyPr/>
          <a:lstStyle/>
          <a:p>
            <a:r>
              <a:rPr lang="zh-CN" altLang="en-US" dirty="0"/>
              <a:t>第一讲 网络安全概述</a:t>
            </a:r>
          </a:p>
        </p:txBody>
      </p:sp>
      <p:sp>
        <p:nvSpPr>
          <p:cNvPr id="46" name="文本框 45"/>
          <p:cNvSpPr txBox="1"/>
          <p:nvPr/>
        </p:nvSpPr>
        <p:spPr>
          <a:xfrm>
            <a:off x="431371" y="1246837"/>
            <a:ext cx="6769802"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、网络安全基础概念</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安全攻击</a:t>
            </a:r>
          </a:p>
        </p:txBody>
      </p:sp>
    </p:spTree>
    <p:extLst>
      <p:ext uri="{BB962C8B-B14F-4D97-AF65-F5344CB8AC3E}">
        <p14:creationId xmlns:p14="http://schemas.microsoft.com/office/powerpoint/2010/main" val="40708386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 </a:t>
            </a:r>
            <a:r>
              <a:rPr lang="zh-CN" altLang="en-US" dirty="0"/>
              <a:t>什么是主动攻击？</a:t>
            </a:r>
            <a:endParaRPr lang="en-US" altLang="zh-CN" dirty="0"/>
          </a:p>
          <a:p>
            <a:pPr lvl="1"/>
            <a:r>
              <a:rPr lang="en-US" altLang="zh-CN" dirty="0"/>
              <a:t> </a:t>
            </a:r>
            <a:r>
              <a:rPr lang="zh-CN" altLang="zh-CN" dirty="0"/>
              <a:t>避开或破坏安全部件</a:t>
            </a:r>
            <a:r>
              <a:rPr lang="zh-CN" altLang="en-US" dirty="0"/>
              <a:t>，</a:t>
            </a:r>
            <a:r>
              <a:rPr lang="en-US" altLang="zh-CN" dirty="0"/>
              <a:t> </a:t>
            </a:r>
            <a:r>
              <a:rPr lang="zh-CN" altLang="zh-CN" dirty="0"/>
              <a:t>引入恶意代码</a:t>
            </a:r>
            <a:r>
              <a:rPr lang="zh-CN" altLang="en-US" dirty="0"/>
              <a:t>，</a:t>
            </a:r>
            <a:r>
              <a:rPr lang="zh-CN" altLang="zh-CN" dirty="0"/>
              <a:t>破坏数据或系统完整性。</a:t>
            </a:r>
            <a:endParaRPr lang="en-US" altLang="zh-CN" dirty="0"/>
          </a:p>
          <a:p>
            <a:pPr lvl="1"/>
            <a:r>
              <a:rPr lang="zh-CN" altLang="zh-CN" dirty="0"/>
              <a:t>对策：增强区域边界保护、基于网络管理交互身份认证的访问控制、受保护远程访问、质量安全管理、自动病毒检测工具、审计和入侵检测。</a:t>
            </a:r>
            <a:endParaRPr lang="zh-CN" altLang="en-US" dirty="0"/>
          </a:p>
        </p:txBody>
      </p:sp>
      <p:sp>
        <p:nvSpPr>
          <p:cNvPr id="44" name="标题 1"/>
          <p:cNvSpPr>
            <a:spLocks noGrp="1"/>
          </p:cNvSpPr>
          <p:nvPr>
            <p:ph type="title"/>
          </p:nvPr>
        </p:nvSpPr>
        <p:spPr/>
        <p:txBody>
          <a:bodyPr/>
          <a:lstStyle/>
          <a:p>
            <a:r>
              <a:rPr lang="zh-CN" altLang="en-US" dirty="0"/>
              <a:t>第一讲 网络安全概述</a:t>
            </a:r>
          </a:p>
        </p:txBody>
      </p:sp>
      <p:sp>
        <p:nvSpPr>
          <p:cNvPr id="46" name="文本框 45"/>
          <p:cNvSpPr txBox="1"/>
          <p:nvPr/>
        </p:nvSpPr>
        <p:spPr>
          <a:xfrm>
            <a:off x="431371" y="1246837"/>
            <a:ext cx="6891630"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、网络安全发展历程 </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安全攻击</a:t>
            </a:r>
          </a:p>
        </p:txBody>
      </p:sp>
    </p:spTree>
    <p:extLst>
      <p:ext uri="{BB962C8B-B14F-4D97-AF65-F5344CB8AC3E}">
        <p14:creationId xmlns:p14="http://schemas.microsoft.com/office/powerpoint/2010/main" val="23824965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 </a:t>
            </a:r>
            <a:r>
              <a:rPr lang="zh-CN" altLang="en-US" dirty="0"/>
              <a:t>什么是物理临近攻击？</a:t>
            </a:r>
            <a:endParaRPr lang="en-US" altLang="zh-CN" dirty="0"/>
          </a:p>
          <a:p>
            <a:pPr lvl="1"/>
            <a:r>
              <a:rPr lang="en-US" altLang="zh-CN" dirty="0"/>
              <a:t> </a:t>
            </a:r>
            <a:r>
              <a:rPr lang="zh-CN" altLang="zh-CN" dirty="0"/>
              <a:t>一个未授权的个人近距离物理接触网络、系统或设备，以修改、收集信息或者拒绝对信息的访问。这种接近可以通过秘密进入、公开访问或者两者结合</a:t>
            </a:r>
            <a:endParaRPr lang="en-US" altLang="zh-CN" b="1" dirty="0"/>
          </a:p>
          <a:p>
            <a:pPr lvl="1"/>
            <a:r>
              <a:rPr lang="zh-CN" altLang="zh-CN" dirty="0"/>
              <a:t>对策：配置</a:t>
            </a:r>
            <a:r>
              <a:rPr lang="zh-CN" altLang="en-US" dirty="0"/>
              <a:t>环境</a:t>
            </a:r>
            <a:r>
              <a:rPr lang="zh-CN" altLang="zh-CN" dirty="0"/>
              <a:t>监控</a:t>
            </a:r>
            <a:r>
              <a:rPr lang="zh-CN" altLang="en-US" dirty="0"/>
              <a:t>体系，提供设备</a:t>
            </a:r>
            <a:r>
              <a:rPr lang="zh-CN" altLang="zh-CN" dirty="0"/>
              <a:t>物理安全</a:t>
            </a:r>
            <a:r>
              <a:rPr lang="zh-CN" altLang="en-US" dirty="0"/>
              <a:t>保护。</a:t>
            </a:r>
          </a:p>
        </p:txBody>
      </p:sp>
      <p:sp>
        <p:nvSpPr>
          <p:cNvPr id="44" name="标题 1"/>
          <p:cNvSpPr>
            <a:spLocks noGrp="1"/>
          </p:cNvSpPr>
          <p:nvPr>
            <p:ph type="title"/>
          </p:nvPr>
        </p:nvSpPr>
        <p:spPr/>
        <p:txBody>
          <a:bodyPr/>
          <a:lstStyle/>
          <a:p>
            <a:r>
              <a:rPr lang="zh-CN" altLang="en-US" dirty="0"/>
              <a:t>第一讲 网络安全概述</a:t>
            </a:r>
          </a:p>
        </p:txBody>
      </p:sp>
      <p:sp>
        <p:nvSpPr>
          <p:cNvPr id="46" name="文本框 45"/>
          <p:cNvSpPr txBox="1"/>
          <p:nvPr/>
        </p:nvSpPr>
        <p:spPr>
          <a:xfrm>
            <a:off x="431371" y="1246837"/>
            <a:ext cx="6891630"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、网络安全发展历程 </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安全攻击</a:t>
            </a:r>
          </a:p>
        </p:txBody>
      </p:sp>
    </p:spTree>
    <p:extLst>
      <p:ext uri="{BB962C8B-B14F-4D97-AF65-F5344CB8AC3E}">
        <p14:creationId xmlns:p14="http://schemas.microsoft.com/office/powerpoint/2010/main" val="13416911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368" y="19086"/>
            <a:ext cx="10081120" cy="884238"/>
          </a:xfrm>
        </p:spPr>
        <p:txBody>
          <a:bodyPr/>
          <a:lstStyle/>
          <a:p>
            <a:r>
              <a:rPr lang="zh-CN" altLang="en-US" dirty="0"/>
              <a:t>课程简介 </a:t>
            </a:r>
            <a:r>
              <a:rPr lang="en-US" altLang="zh-CN" dirty="0"/>
              <a:t>—</a:t>
            </a:r>
            <a:r>
              <a:rPr lang="zh-CN" altLang="en-US" dirty="0"/>
              <a:t>整体情况</a:t>
            </a:r>
          </a:p>
        </p:txBody>
      </p:sp>
      <p:sp>
        <p:nvSpPr>
          <p:cNvPr id="16" name="矩形 15"/>
          <p:cNvSpPr/>
          <p:nvPr/>
        </p:nvSpPr>
        <p:spPr>
          <a:xfrm>
            <a:off x="551384" y="1040454"/>
            <a:ext cx="11233248" cy="1538370"/>
          </a:xfrm>
          <a:prstGeom prst="rect">
            <a:avLst/>
          </a:prstGeom>
        </p:spPr>
        <p:txBody>
          <a:bodyPr wrap="square">
            <a:spAutoFit/>
          </a:bodyPr>
          <a:lstStyle/>
          <a:p>
            <a:pPr algn="just">
              <a:lnSpc>
                <a:spcPct val="120000"/>
              </a:lnSpc>
            </a:pPr>
            <a:r>
              <a:rPr lang="zh-CN" altLang="en-US" sz="2000" dirty="0">
                <a:solidFill>
                  <a:srgbClr val="002060"/>
                </a:solidFill>
                <a:latin typeface="微软雅黑" panose="020B0503020204020204" pitchFamily="34" charset="-122"/>
                <a:ea typeface="微软雅黑" panose="020B0503020204020204" pitchFamily="34" charset="-122"/>
              </a:rPr>
              <a:t>本课程是软件工程专业（互联网安全方向）的专业核心课。本课程介绍网络安全及其相关技术的发展形势与趋势，网络安全的基本概念和技术体系结构，以及网络安全的关键技术，如身份认证、访问控制、防火墙、</a:t>
            </a:r>
            <a:r>
              <a:rPr lang="en-US" altLang="zh-CN" sz="2000" dirty="0">
                <a:solidFill>
                  <a:srgbClr val="002060"/>
                </a:solidFill>
                <a:latin typeface="微软雅黑" panose="020B0503020204020204" pitchFamily="34" charset="-122"/>
                <a:ea typeface="微软雅黑" panose="020B0503020204020204" pitchFamily="34" charset="-122"/>
              </a:rPr>
              <a:t>VPN</a:t>
            </a:r>
            <a:r>
              <a:rPr lang="zh-CN" altLang="en-US" sz="2000" dirty="0">
                <a:solidFill>
                  <a:srgbClr val="002060"/>
                </a:solidFill>
                <a:latin typeface="微软雅黑" panose="020B0503020204020204" pitchFamily="34" charset="-122"/>
                <a:ea typeface="微软雅黑" panose="020B0503020204020204" pitchFamily="34" charset="-122"/>
              </a:rPr>
              <a:t>、入侵检测与防御、病毒防护技术等。在软件工程专业的人才培养中，本课程还培养学生综合利用专业知识和技术分析和解决网络安全问题的工程实践能力。</a:t>
            </a:r>
          </a:p>
        </p:txBody>
      </p:sp>
      <p:sp>
        <p:nvSpPr>
          <p:cNvPr id="17" name="矩形 16"/>
          <p:cNvSpPr/>
          <p:nvPr/>
        </p:nvSpPr>
        <p:spPr>
          <a:xfrm>
            <a:off x="695400" y="2924944"/>
            <a:ext cx="11449272" cy="2677656"/>
          </a:xfrm>
          <a:prstGeom prst="rect">
            <a:avLst/>
          </a:prstGeom>
        </p:spPr>
        <p:txBody>
          <a:bodyPr wrap="square">
            <a:spAutoFit/>
          </a:bodyPr>
          <a:lstStyle/>
          <a:p>
            <a:pPr marL="342900" indent="-342900" algn="just">
              <a:lnSpc>
                <a:spcPct val="120000"/>
              </a:lnSpc>
              <a:spcAft>
                <a:spcPts val="0"/>
              </a:spcAft>
              <a:buFont typeface="Wingdings" panose="05000000000000000000" pitchFamily="2" charset="2"/>
              <a:buChar char="Ø"/>
            </a:pPr>
            <a:r>
              <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学</a:t>
            </a:r>
            <a:r>
              <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时 数 ：</a:t>
            </a:r>
            <a:r>
              <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48</a:t>
            </a:r>
            <a:r>
              <a:rPr lang="zh-CN" altLang="en-US"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（课堂教学</a:t>
            </a:r>
            <a:r>
              <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32 </a:t>
            </a:r>
            <a:r>
              <a:rPr lang="zh-CN" altLang="en-US"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实验教学</a:t>
            </a:r>
            <a:r>
              <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16</a:t>
            </a:r>
            <a:r>
              <a:rPr lang="zh-CN" altLang="en-US"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spcAft>
                <a:spcPts val="0"/>
              </a:spcAft>
              <a:buFont typeface="Wingdings" panose="05000000000000000000" pitchFamily="2" charset="2"/>
              <a:buChar char="Ø"/>
            </a:pPr>
            <a:r>
              <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学</a:t>
            </a:r>
            <a:r>
              <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分 </a:t>
            </a:r>
            <a:r>
              <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数：</a:t>
            </a:r>
            <a:r>
              <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3</a:t>
            </a:r>
            <a:endParaRPr lang="zh-CN"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spcAft>
                <a:spcPts val="0"/>
              </a:spcAft>
              <a:buFont typeface="Wingdings" panose="05000000000000000000" pitchFamily="2" charset="2"/>
              <a:buChar char="Ø"/>
            </a:pPr>
            <a:r>
              <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课程类型：</a:t>
            </a:r>
            <a:r>
              <a:rPr lang="zh-CN" altLang="en-US" sz="2000" dirty="0">
                <a:solidFill>
                  <a:srgbClr val="002060"/>
                </a:solidFill>
                <a:latin typeface="微软雅黑" panose="020B0503020204020204" pitchFamily="34" charset="-122"/>
                <a:ea typeface="微软雅黑" panose="020B0503020204020204" pitchFamily="34" charset="-122"/>
              </a:rPr>
              <a:t>专业核心课</a:t>
            </a:r>
            <a:endParaRPr lang="zh-CN"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spcAft>
                <a:spcPts val="0"/>
              </a:spcAft>
              <a:buFont typeface="Wingdings" panose="05000000000000000000" pitchFamily="2" charset="2"/>
              <a:buChar char="Ø"/>
            </a:pPr>
            <a:r>
              <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适用学科专业：</a:t>
            </a:r>
            <a:r>
              <a:rPr lang="zh-CN" altLang="en-US"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互联网安全</a:t>
            </a:r>
            <a:endPar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eaLnBrk="1" hangingPunct="1">
              <a:lnSpc>
                <a:spcPct val="120000"/>
              </a:lnSpc>
              <a:buFont typeface="Wingdings" panose="05000000000000000000" pitchFamily="2" charset="2"/>
              <a:buChar char="Ø"/>
              <a:defRPr/>
            </a:pPr>
            <a:r>
              <a:rPr lang="zh-CN" altLang="en-US"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成绩评定办法：</a:t>
            </a: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平时作业占</a:t>
            </a:r>
            <a:r>
              <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20</a:t>
            </a: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％，课程实验</a:t>
            </a:r>
            <a:r>
              <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20%</a:t>
            </a: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，期末考试占</a:t>
            </a:r>
            <a:r>
              <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60</a:t>
            </a: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20000"/>
              </a:lnSpc>
              <a:buFont typeface="Wingdings" panose="05000000000000000000" pitchFamily="2" charset="2"/>
              <a:buChar char="Ø"/>
              <a:defRPr/>
            </a:pPr>
            <a:r>
              <a:rPr lang="zh-CN" altLang="en-US"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课程教材：</a:t>
            </a:r>
            <a:r>
              <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计算机系统与网络安全技术</a:t>
            </a:r>
            <a:r>
              <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，周世杰，陈伟，罗绪成，电子科技大学出版社</a:t>
            </a:r>
            <a:endPar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20000"/>
              </a:lnSpc>
              <a:buFont typeface="Wingdings" panose="05000000000000000000" pitchFamily="2" charset="2"/>
              <a:buChar char="Ø"/>
              <a:defRPr/>
            </a:pPr>
            <a:r>
              <a:rPr lang="zh-CN" altLang="en-US"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参考资料</a:t>
            </a:r>
            <a:r>
              <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网络安全基础应用及标准</a:t>
            </a:r>
            <a:r>
              <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美</a:t>
            </a:r>
            <a:r>
              <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斯托林斯（</a:t>
            </a:r>
            <a:r>
              <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William Stallings</a:t>
            </a:r>
            <a:r>
              <a:rPr lang="zh-CN" altLang="en-US"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著；白国强 等 译</a:t>
            </a:r>
          </a:p>
        </p:txBody>
      </p:sp>
    </p:spTree>
    <p:extLst>
      <p:ext uri="{BB962C8B-B14F-4D97-AF65-F5344CB8AC3E}">
        <p14:creationId xmlns:p14="http://schemas.microsoft.com/office/powerpoint/2010/main" val="25408909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 </a:t>
            </a:r>
            <a:r>
              <a:rPr lang="zh-CN" altLang="en-US" dirty="0"/>
              <a:t>什么是内部人员攻击？</a:t>
            </a:r>
            <a:endParaRPr lang="en-US" altLang="zh-CN" dirty="0"/>
          </a:p>
          <a:p>
            <a:pPr lvl="1"/>
            <a:r>
              <a:rPr lang="zh-CN" altLang="zh-CN" dirty="0"/>
              <a:t>由在信息安全处理系统物理边界内的合法人员或者能够直接访问信息安全处理系统的人员发起的攻击。</a:t>
            </a:r>
            <a:endParaRPr lang="en-US" altLang="zh-CN" dirty="0"/>
          </a:p>
          <a:p>
            <a:pPr lvl="1"/>
            <a:r>
              <a:rPr lang="zh-CN" altLang="zh-CN" dirty="0"/>
              <a:t>对策：安全意识和训练；审计和入侵检测；安全策略和增强安全性；关键数据、服务和局域网的特殊的访问控制</a:t>
            </a:r>
            <a:r>
              <a:rPr lang="zh-CN" altLang="en-US" dirty="0"/>
              <a:t>；加强</a:t>
            </a:r>
            <a:r>
              <a:rPr lang="zh-CN" altLang="zh-CN" dirty="0"/>
              <a:t>身份识别与认证能力</a:t>
            </a:r>
            <a:r>
              <a:rPr lang="zh-CN" altLang="en-US" dirty="0"/>
              <a:t>等。</a:t>
            </a:r>
          </a:p>
        </p:txBody>
      </p:sp>
      <p:sp>
        <p:nvSpPr>
          <p:cNvPr id="44" name="标题 1"/>
          <p:cNvSpPr>
            <a:spLocks noGrp="1"/>
          </p:cNvSpPr>
          <p:nvPr>
            <p:ph type="title"/>
          </p:nvPr>
        </p:nvSpPr>
        <p:spPr/>
        <p:txBody>
          <a:bodyPr/>
          <a:lstStyle/>
          <a:p>
            <a:r>
              <a:rPr lang="zh-CN" altLang="en-US" dirty="0"/>
              <a:t>第一讲 网络安全概述</a:t>
            </a:r>
          </a:p>
        </p:txBody>
      </p:sp>
      <p:sp>
        <p:nvSpPr>
          <p:cNvPr id="46" name="文本框 45"/>
          <p:cNvSpPr txBox="1"/>
          <p:nvPr/>
        </p:nvSpPr>
        <p:spPr>
          <a:xfrm>
            <a:off x="431371" y="1246837"/>
            <a:ext cx="6769802"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、网络安全基础概念</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安全攻击</a:t>
            </a:r>
          </a:p>
        </p:txBody>
      </p:sp>
    </p:spTree>
    <p:extLst>
      <p:ext uri="{BB962C8B-B14F-4D97-AF65-F5344CB8AC3E}">
        <p14:creationId xmlns:p14="http://schemas.microsoft.com/office/powerpoint/2010/main" val="34503648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 </a:t>
            </a:r>
            <a:r>
              <a:rPr lang="zh-CN" altLang="en-US" dirty="0"/>
              <a:t>什么是配装分发攻击？</a:t>
            </a:r>
            <a:endParaRPr lang="en-US" altLang="zh-CN" dirty="0"/>
          </a:p>
          <a:p>
            <a:pPr lvl="1"/>
            <a:r>
              <a:rPr lang="zh-CN" altLang="zh-CN" dirty="0"/>
              <a:t>硬件或软件在生产与安装过程中，或者在运输过程中，被恶意地修改</a:t>
            </a:r>
            <a:r>
              <a:rPr lang="zh-CN" altLang="zh-CN" b="1" dirty="0"/>
              <a:t>。</a:t>
            </a:r>
            <a:endParaRPr lang="en-US" altLang="zh-CN" b="1" dirty="0"/>
          </a:p>
          <a:p>
            <a:pPr lvl="1"/>
            <a:r>
              <a:rPr lang="zh-CN" altLang="en-US" dirty="0"/>
              <a:t>对策：</a:t>
            </a:r>
            <a:r>
              <a:rPr lang="zh-CN" altLang="zh-CN" dirty="0"/>
              <a:t>可以通过加强处理配置控制将这类威胁降低到最低。通过使用受控分发，或使用由最终用户检验的签名软件和存取控制可以解除分发威胁</a:t>
            </a:r>
            <a:r>
              <a:rPr lang="zh-CN" altLang="en-US" dirty="0"/>
              <a:t>。</a:t>
            </a:r>
          </a:p>
        </p:txBody>
      </p:sp>
      <p:sp>
        <p:nvSpPr>
          <p:cNvPr id="44" name="标题 1"/>
          <p:cNvSpPr>
            <a:spLocks noGrp="1"/>
          </p:cNvSpPr>
          <p:nvPr>
            <p:ph type="title"/>
          </p:nvPr>
        </p:nvSpPr>
        <p:spPr/>
        <p:txBody>
          <a:bodyPr/>
          <a:lstStyle/>
          <a:p>
            <a:r>
              <a:rPr lang="zh-CN" altLang="en-US" dirty="0"/>
              <a:t>第一讲 网络安全概述</a:t>
            </a:r>
          </a:p>
        </p:txBody>
      </p:sp>
      <p:sp>
        <p:nvSpPr>
          <p:cNvPr id="46" name="文本框 45"/>
          <p:cNvSpPr txBox="1"/>
          <p:nvPr/>
        </p:nvSpPr>
        <p:spPr>
          <a:xfrm>
            <a:off x="431371" y="1246837"/>
            <a:ext cx="6769802"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、网络安全基础概念</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安全攻击</a:t>
            </a:r>
          </a:p>
        </p:txBody>
      </p:sp>
    </p:spTree>
    <p:extLst>
      <p:ext uri="{BB962C8B-B14F-4D97-AF65-F5344CB8AC3E}">
        <p14:creationId xmlns:p14="http://schemas.microsoft.com/office/powerpoint/2010/main" val="207213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 </a:t>
            </a:r>
            <a:r>
              <a:rPr lang="zh-CN" altLang="en-US" dirty="0"/>
              <a:t>什么是网络安全？</a:t>
            </a:r>
            <a:endParaRPr lang="en-US" altLang="zh-CN" dirty="0"/>
          </a:p>
          <a:p>
            <a:r>
              <a:rPr lang="en-US" altLang="zh-CN" dirty="0"/>
              <a:t> </a:t>
            </a:r>
            <a:r>
              <a:rPr lang="zh-CN" altLang="en-US" dirty="0"/>
              <a:t>什么是脆弱性？脆弱性分为哪几类？</a:t>
            </a:r>
            <a:endParaRPr lang="en-US" altLang="zh-CN" dirty="0"/>
          </a:p>
          <a:p>
            <a:r>
              <a:rPr lang="en-US" altLang="zh-CN" dirty="0"/>
              <a:t> </a:t>
            </a:r>
            <a:r>
              <a:rPr lang="zh-CN" altLang="en-US" dirty="0"/>
              <a:t>什么是安全威胁？安全威胁分为哪几类？</a:t>
            </a:r>
            <a:endParaRPr lang="en-US" altLang="zh-CN" dirty="0"/>
          </a:p>
          <a:p>
            <a:r>
              <a:rPr lang="en-US" altLang="zh-CN" dirty="0"/>
              <a:t> </a:t>
            </a:r>
            <a:r>
              <a:rPr lang="zh-CN" altLang="en-US" dirty="0"/>
              <a:t>什么是安全攻击？安全攻击分为哪几类？</a:t>
            </a:r>
          </a:p>
        </p:txBody>
      </p:sp>
      <p:sp>
        <p:nvSpPr>
          <p:cNvPr id="4" name="文本框 3"/>
          <p:cNvSpPr txBox="1"/>
          <p:nvPr/>
        </p:nvSpPr>
        <p:spPr>
          <a:xfrm>
            <a:off x="431371" y="1246837"/>
            <a:ext cx="2074607" cy="584775"/>
          </a:xfrm>
          <a:prstGeom prst="rect">
            <a:avLst/>
          </a:prstGeom>
          <a:noFill/>
        </p:spPr>
        <p:txBody>
          <a:bodyPr wrap="none" rtlCol="0">
            <a:spAutoFit/>
          </a:bodyPr>
          <a:lstStyle/>
          <a:p>
            <a:r>
              <a:rPr lang="zh-CN" altLang="en-US" sz="3200" dirty="0">
                <a:solidFill>
                  <a:schemeClr val="tx2"/>
                </a:solidFill>
                <a:latin typeface="微软雅黑" panose="020B0503020204020204" pitchFamily="34" charset="-122"/>
                <a:ea typeface="微软雅黑" panose="020B0503020204020204" pitchFamily="34" charset="-122"/>
              </a:rPr>
              <a:t>测试点</a:t>
            </a:r>
            <a:r>
              <a:rPr lang="en-US" altLang="zh-CN" sz="3200" dirty="0">
                <a:solidFill>
                  <a:schemeClr val="tx2"/>
                </a:solidFill>
                <a:latin typeface="微软雅黑" panose="020B0503020204020204" pitchFamily="34" charset="-122"/>
                <a:ea typeface="微软雅黑" panose="020B0503020204020204" pitchFamily="34" charset="-122"/>
              </a:rPr>
              <a:t>1-1</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6894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模型概述</a:t>
            </a:r>
            <a:endParaRPr lang="en-US" altLang="zh-CN" dirty="0"/>
          </a:p>
          <a:p>
            <a:pPr lvl="1"/>
            <a:r>
              <a:rPr lang="en-US" altLang="zh-CN" dirty="0"/>
              <a:t> </a:t>
            </a:r>
            <a:r>
              <a:rPr lang="zh-CN" altLang="zh-CN" dirty="0"/>
              <a:t>ISO 7498-2中描述了开放系统互联安全的体系结构</a:t>
            </a:r>
            <a:r>
              <a:rPr lang="zh-CN" altLang="en-US" dirty="0"/>
              <a:t>，</a:t>
            </a:r>
            <a:r>
              <a:rPr lang="zh-CN" altLang="zh-CN" dirty="0"/>
              <a:t>提出了设计安全的信息系统的基础架构应该包含五种安全服务(安全功能)和能够对这五种安全服务提供支持的八种安全机制</a:t>
            </a:r>
            <a:r>
              <a:rPr lang="zh-CN" altLang="en-US" dirty="0"/>
              <a:t>。</a:t>
            </a:r>
            <a:endParaRPr lang="en-US" altLang="zh-CN" dirty="0"/>
          </a:p>
          <a:p>
            <a:pPr lvl="1"/>
            <a:r>
              <a:rPr lang="en-US" altLang="zh-CN" dirty="0"/>
              <a:t> </a:t>
            </a:r>
            <a:r>
              <a:rPr lang="zh-CN" altLang="en-US" dirty="0"/>
              <a:t>主要作用：一是指导可实现的安全标准的设计；二是提供一个通用的术语平台。</a:t>
            </a:r>
          </a:p>
        </p:txBody>
      </p:sp>
      <p:sp>
        <p:nvSpPr>
          <p:cNvPr id="4" name="文本框 3"/>
          <p:cNvSpPr txBox="1"/>
          <p:nvPr/>
        </p:nvSpPr>
        <p:spPr>
          <a:xfrm>
            <a:off x="431371" y="1246837"/>
            <a:ext cx="7212231"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模型基础</a:t>
            </a:r>
          </a:p>
        </p:txBody>
      </p:sp>
    </p:spTree>
    <p:extLst>
      <p:ext uri="{BB962C8B-B14F-4D97-AF65-F5344CB8AC3E}">
        <p14:creationId xmlns:p14="http://schemas.microsoft.com/office/powerpoint/2010/main" val="10709325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3"/>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696" y="1988840"/>
            <a:ext cx="6121400" cy="4320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模型构成</a:t>
            </a:r>
          </a:p>
        </p:txBody>
      </p:sp>
      <p:sp>
        <p:nvSpPr>
          <p:cNvPr id="4" name="文本框 3"/>
          <p:cNvSpPr txBox="1"/>
          <p:nvPr/>
        </p:nvSpPr>
        <p:spPr>
          <a:xfrm>
            <a:off x="431371" y="1246837"/>
            <a:ext cx="7212231"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模型基础</a:t>
            </a:r>
          </a:p>
        </p:txBody>
      </p:sp>
    </p:spTree>
    <p:extLst>
      <p:ext uri="{BB962C8B-B14F-4D97-AF65-F5344CB8AC3E}">
        <p14:creationId xmlns:p14="http://schemas.microsoft.com/office/powerpoint/2010/main" val="6481261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normAutofit/>
          </a:bodyPr>
          <a:lstStyle/>
          <a:p>
            <a:r>
              <a:rPr lang="en-US" altLang="zh-CN" dirty="0"/>
              <a:t> </a:t>
            </a:r>
            <a:r>
              <a:rPr lang="zh-CN" altLang="en-US" dirty="0"/>
              <a:t>什么是安全服务？</a:t>
            </a:r>
            <a:endParaRPr lang="en-US" altLang="zh-CN" dirty="0"/>
          </a:p>
          <a:p>
            <a:pPr lvl="1"/>
            <a:r>
              <a:rPr lang="zh-CN" altLang="en-US" dirty="0"/>
              <a:t> 是指提供数据处理和数据传输安全性保护的方法。</a:t>
            </a:r>
            <a:endParaRPr lang="en-US" altLang="zh-CN" dirty="0"/>
          </a:p>
          <a:p>
            <a:r>
              <a:rPr lang="en-US" altLang="zh-CN" dirty="0"/>
              <a:t> </a:t>
            </a:r>
            <a:r>
              <a:rPr lang="zh-CN" altLang="en-US" dirty="0"/>
              <a:t>安全服务分类</a:t>
            </a:r>
            <a:endParaRPr lang="en-US" altLang="zh-CN" dirty="0"/>
          </a:p>
        </p:txBody>
      </p:sp>
      <p:sp>
        <p:nvSpPr>
          <p:cNvPr id="4" name="文本框 3"/>
          <p:cNvSpPr txBox="1"/>
          <p:nvPr/>
        </p:nvSpPr>
        <p:spPr>
          <a:xfrm>
            <a:off x="431371" y="1246837"/>
            <a:ext cx="8571577"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安全服务与安全机制</a:t>
            </a:r>
          </a:p>
        </p:txBody>
      </p:sp>
      <p:graphicFrame>
        <p:nvGraphicFramePr>
          <p:cNvPr id="7" name="图示 6"/>
          <p:cNvGraphicFramePr/>
          <p:nvPr>
            <p:extLst>
              <p:ext uri="{D42A27DB-BD31-4B8C-83A1-F6EECF244321}">
                <p14:modId xmlns:p14="http://schemas.microsoft.com/office/powerpoint/2010/main" val="2531408423"/>
              </p:ext>
            </p:extLst>
          </p:nvPr>
        </p:nvGraphicFramePr>
        <p:xfrm>
          <a:off x="119336" y="3717032"/>
          <a:ext cx="11640616" cy="2016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75012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1"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heel(4)">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什么是认证服务？</a:t>
            </a:r>
            <a:endParaRPr lang="en-US" altLang="zh-CN" dirty="0"/>
          </a:p>
          <a:p>
            <a:pPr lvl="1"/>
            <a:r>
              <a:rPr lang="zh-CN" altLang="en-US" dirty="0"/>
              <a:t>认证服务是对通信的双方实体进行身份识别的服务，保证某一个实体所声称的身份是真实有效的，信息确实是由具有真实身份的实体发送的。</a:t>
            </a:r>
            <a:endParaRPr lang="en-US" altLang="zh-CN" dirty="0"/>
          </a:p>
          <a:p>
            <a:r>
              <a:rPr lang="en-US" altLang="zh-CN" dirty="0"/>
              <a:t> </a:t>
            </a:r>
            <a:r>
              <a:rPr lang="zh-CN" altLang="en-US" dirty="0"/>
              <a:t>什么是访问控制服务？</a:t>
            </a:r>
            <a:endParaRPr lang="en-US" altLang="zh-CN" dirty="0"/>
          </a:p>
          <a:p>
            <a:pPr lvl="1"/>
            <a:r>
              <a:rPr lang="zh-CN" altLang="en-US" dirty="0"/>
              <a:t>访问控制服务是对使用者确认身份后访问某些资源的限制，允许授权用户访问相应的资源或者接受其通信请求，防止未授权用户非法访问受控的资源，也防止已授权用户超越自己的权限访问资源。</a:t>
            </a:r>
          </a:p>
        </p:txBody>
      </p:sp>
      <p:sp>
        <p:nvSpPr>
          <p:cNvPr id="5" name="文本框 4"/>
          <p:cNvSpPr txBox="1"/>
          <p:nvPr/>
        </p:nvSpPr>
        <p:spPr>
          <a:xfrm>
            <a:off x="431371" y="1246837"/>
            <a:ext cx="8571577"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安全服务与安全机制</a:t>
            </a:r>
          </a:p>
        </p:txBody>
      </p:sp>
    </p:spTree>
    <p:extLst>
      <p:ext uri="{BB962C8B-B14F-4D97-AF65-F5344CB8AC3E}">
        <p14:creationId xmlns:p14="http://schemas.microsoft.com/office/powerpoint/2010/main" val="31981415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什么是数据保密性服务？</a:t>
            </a:r>
            <a:endParaRPr lang="en-US" altLang="zh-CN" dirty="0"/>
          </a:p>
          <a:p>
            <a:pPr lvl="1"/>
            <a:r>
              <a:rPr lang="zh-CN" altLang="zh-CN" dirty="0"/>
              <a:t>数据</a:t>
            </a:r>
            <a:r>
              <a:rPr lang="zh-CN" altLang="en-US" dirty="0"/>
              <a:t>保密</a:t>
            </a:r>
            <a:r>
              <a:rPr lang="zh-CN" altLang="zh-CN" dirty="0"/>
              <a:t>性服务保证信息不泄漏或不暴露给未授权得到信息的实体，即使网络中各通信主体之间交换的数据被拦截和窃取，窃取者也一时难以解读出数据的内容。</a:t>
            </a:r>
            <a:endParaRPr lang="en-US" altLang="zh-CN" dirty="0"/>
          </a:p>
          <a:p>
            <a:r>
              <a:rPr lang="en-US" altLang="zh-CN" dirty="0"/>
              <a:t> </a:t>
            </a:r>
            <a:r>
              <a:rPr lang="zh-CN" altLang="en-US" dirty="0"/>
              <a:t>什么是数据完整性服务？</a:t>
            </a:r>
            <a:endParaRPr lang="en-US" altLang="zh-CN" dirty="0"/>
          </a:p>
          <a:p>
            <a:pPr lvl="1"/>
            <a:r>
              <a:rPr lang="zh-CN" altLang="zh-CN" dirty="0"/>
              <a:t>数据完整性服务就是用来防止非法实体(用户)的主动攻击，如对数据进行修改、插入、使数据延时以及丢失等。</a:t>
            </a:r>
            <a:endParaRPr lang="zh-CN" altLang="en-US" dirty="0"/>
          </a:p>
        </p:txBody>
      </p:sp>
      <p:sp>
        <p:nvSpPr>
          <p:cNvPr id="5" name="文本框 4"/>
          <p:cNvSpPr txBox="1"/>
          <p:nvPr/>
        </p:nvSpPr>
        <p:spPr>
          <a:xfrm>
            <a:off x="431371" y="1246837"/>
            <a:ext cx="8571577"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安全服务与安全机制</a:t>
            </a:r>
          </a:p>
        </p:txBody>
      </p:sp>
    </p:spTree>
    <p:extLst>
      <p:ext uri="{BB962C8B-B14F-4D97-AF65-F5344CB8AC3E}">
        <p14:creationId xmlns:p14="http://schemas.microsoft.com/office/powerpoint/2010/main" val="11016259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什么是不可否认服务？</a:t>
            </a:r>
            <a:endParaRPr lang="en-US" altLang="zh-CN" dirty="0"/>
          </a:p>
          <a:p>
            <a:pPr lvl="1"/>
            <a:r>
              <a:rPr lang="zh-CN" altLang="zh-CN" dirty="0"/>
              <a:t>不可否认性又称抗抵赖性，实际上就是保证数据的有效性。这种服务用来防止发送数据方发送数据后否认自己发送过数据，或接收方接收数据后否认自己收到过数据</a:t>
            </a:r>
            <a:r>
              <a:rPr lang="zh-CN" altLang="en-US" dirty="0"/>
              <a:t>。</a:t>
            </a:r>
          </a:p>
        </p:txBody>
      </p:sp>
      <p:sp>
        <p:nvSpPr>
          <p:cNvPr id="5" name="文本框 4"/>
          <p:cNvSpPr txBox="1"/>
          <p:nvPr/>
        </p:nvSpPr>
        <p:spPr>
          <a:xfrm>
            <a:off x="431371" y="1246837"/>
            <a:ext cx="8571577"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安全服务与安全机制</a:t>
            </a:r>
          </a:p>
        </p:txBody>
      </p:sp>
    </p:spTree>
    <p:extLst>
      <p:ext uri="{BB962C8B-B14F-4D97-AF65-F5344CB8AC3E}">
        <p14:creationId xmlns:p14="http://schemas.microsoft.com/office/powerpoint/2010/main" val="26348966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什么是安全机制？</a:t>
            </a:r>
            <a:endParaRPr lang="en-US" altLang="zh-CN" dirty="0"/>
          </a:p>
          <a:p>
            <a:pPr lvl="1"/>
            <a:r>
              <a:rPr lang="zh-CN" altLang="en-US" dirty="0"/>
              <a:t> 安全机制是保护信息与信息系统安全技术措施的总称。</a:t>
            </a:r>
          </a:p>
          <a:p>
            <a:r>
              <a:rPr lang="en-US" altLang="zh-CN" dirty="0"/>
              <a:t> </a:t>
            </a:r>
            <a:r>
              <a:rPr lang="zh-CN" altLang="en-US" dirty="0"/>
              <a:t>安全机制分类</a:t>
            </a:r>
            <a:endParaRPr lang="en-US" altLang="zh-CN" dirty="0"/>
          </a:p>
          <a:p>
            <a:pPr lvl="1"/>
            <a:endParaRPr lang="zh-CN" altLang="en-US" dirty="0"/>
          </a:p>
        </p:txBody>
      </p:sp>
      <p:graphicFrame>
        <p:nvGraphicFramePr>
          <p:cNvPr id="5" name="图示 4"/>
          <p:cNvGraphicFramePr/>
          <p:nvPr>
            <p:extLst>
              <p:ext uri="{D42A27DB-BD31-4B8C-83A1-F6EECF244321}">
                <p14:modId xmlns:p14="http://schemas.microsoft.com/office/powerpoint/2010/main" val="17594888"/>
              </p:ext>
            </p:extLst>
          </p:nvPr>
        </p:nvGraphicFramePr>
        <p:xfrm>
          <a:off x="971431" y="3626391"/>
          <a:ext cx="10153128" cy="2277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p:cNvSpPr txBox="1"/>
          <p:nvPr/>
        </p:nvSpPr>
        <p:spPr>
          <a:xfrm>
            <a:off x="431371" y="1246837"/>
            <a:ext cx="8571577"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安全服务与安全机制</a:t>
            </a:r>
          </a:p>
        </p:txBody>
      </p:sp>
    </p:spTree>
    <p:extLst>
      <p:ext uri="{BB962C8B-B14F-4D97-AF65-F5344CB8AC3E}">
        <p14:creationId xmlns:p14="http://schemas.microsoft.com/office/powerpoint/2010/main" val="8291778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1"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4)">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课程简介 </a:t>
            </a:r>
            <a:r>
              <a:rPr lang="en-US" altLang="zh-CN" dirty="0"/>
              <a:t>—</a:t>
            </a:r>
            <a:r>
              <a:rPr lang="zh-CN" altLang="en-US" dirty="0"/>
              <a:t>  教学交流与作业提交</a:t>
            </a:r>
          </a:p>
        </p:txBody>
      </p:sp>
      <p:sp>
        <p:nvSpPr>
          <p:cNvPr id="3" name="内容占位符 2"/>
          <p:cNvSpPr>
            <a:spLocks noGrp="1"/>
          </p:cNvSpPr>
          <p:nvPr>
            <p:ph idx="1"/>
          </p:nvPr>
        </p:nvSpPr>
        <p:spPr>
          <a:xfrm>
            <a:off x="431371" y="1844824"/>
            <a:ext cx="3648405" cy="4034483"/>
          </a:xfrm>
        </p:spPr>
        <p:txBody>
          <a:bodyPr/>
          <a:lstStyle/>
          <a:p>
            <a:pPr algn="ctr"/>
            <a:r>
              <a:rPr lang="en-US" altLang="zh-CN" dirty="0"/>
              <a:t> </a:t>
            </a:r>
            <a:r>
              <a:rPr lang="zh-CN" altLang="en-US" dirty="0"/>
              <a:t>教学交流群</a:t>
            </a:r>
          </a:p>
        </p:txBody>
      </p:sp>
      <p:pic>
        <p:nvPicPr>
          <p:cNvPr id="4" name="图片 3"/>
          <p:cNvPicPr>
            <a:picLocks noChangeAspect="1"/>
          </p:cNvPicPr>
          <p:nvPr/>
        </p:nvPicPr>
        <p:blipFill>
          <a:blip r:embed="rId2"/>
          <a:stretch>
            <a:fillRect/>
          </a:stretch>
        </p:blipFill>
        <p:spPr>
          <a:xfrm>
            <a:off x="963196" y="2420888"/>
            <a:ext cx="2584753" cy="3240360"/>
          </a:xfrm>
          <a:prstGeom prst="rect">
            <a:avLst/>
          </a:prstGeom>
        </p:spPr>
      </p:pic>
      <p:sp>
        <p:nvSpPr>
          <p:cNvPr id="5" name="内容占位符 2"/>
          <p:cNvSpPr txBox="1">
            <a:spLocks/>
          </p:cNvSpPr>
          <p:nvPr/>
        </p:nvSpPr>
        <p:spPr bwMode="auto">
          <a:xfrm>
            <a:off x="3719736" y="1844824"/>
            <a:ext cx="8280920" cy="40344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0000"/>
              </a:lnSpc>
              <a:spcBef>
                <a:spcPct val="20000"/>
              </a:spcBef>
              <a:spcAft>
                <a:spcPct val="0"/>
              </a:spcAft>
              <a:buFont typeface="Wingdings" panose="05000000000000000000" pitchFamily="2" charset="2"/>
              <a:buChar char="p"/>
              <a:defRPr sz="2800" kern="1200">
                <a:solidFill>
                  <a:schemeClr val="tx2"/>
                </a:solidFill>
                <a:latin typeface="微软雅黑" panose="020B0503020204020204" pitchFamily="34" charset="-122"/>
                <a:ea typeface="微软雅黑" panose="020B0503020204020204" pitchFamily="34" charset="-122"/>
                <a:cs typeface="+mn-cs"/>
              </a:defRPr>
            </a:lvl1pPr>
            <a:lvl2pPr marL="742950" indent="-285750" algn="just" rtl="0" eaLnBrk="0" fontAlgn="base" hangingPunct="0">
              <a:lnSpc>
                <a:spcPct val="120000"/>
              </a:lnSpc>
              <a:spcBef>
                <a:spcPct val="20000"/>
              </a:spcBef>
              <a:spcAft>
                <a:spcPct val="0"/>
              </a:spcAft>
              <a:buFont typeface="Wingdings" panose="05000000000000000000" pitchFamily="2" charset="2"/>
              <a:buChar char="Ø"/>
              <a:defRPr sz="2400" kern="1200">
                <a:solidFill>
                  <a:schemeClr val="tx2"/>
                </a:solidFill>
                <a:latin typeface="微软雅黑" panose="020B0503020204020204" pitchFamily="34" charset="-122"/>
                <a:ea typeface="微软雅黑" panose="020B0503020204020204" pitchFamily="34" charset="-122"/>
                <a:cs typeface="+mn-cs"/>
              </a:defRPr>
            </a:lvl2pPr>
            <a:lvl3pPr marL="1143000" indent="-228600" algn="just" rtl="0" eaLnBrk="0" fontAlgn="base" hangingPunct="0">
              <a:lnSpc>
                <a:spcPct val="120000"/>
              </a:lnSpc>
              <a:spcBef>
                <a:spcPct val="20000"/>
              </a:spcBef>
              <a:spcAft>
                <a:spcPct val="0"/>
              </a:spcAft>
              <a:buFont typeface="Wingdings" panose="05000000000000000000" pitchFamily="2" charset="2"/>
              <a:buChar char="u"/>
              <a:defRPr sz="2000" kern="1200">
                <a:solidFill>
                  <a:schemeClr val="tx2"/>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lnSpc>
                <a:spcPct val="120000"/>
              </a:lnSpc>
              <a:spcBef>
                <a:spcPct val="20000"/>
              </a:spcBef>
              <a:spcAft>
                <a:spcPct val="0"/>
              </a:spcAft>
              <a:buFont typeface="Arial" charset="0"/>
              <a:buChar char="–"/>
              <a:defRPr sz="1800" kern="1200">
                <a:solidFill>
                  <a:schemeClr val="tx2"/>
                </a:solidFill>
                <a:latin typeface="微软雅黑" panose="020B0503020204020204" pitchFamily="34" charset="-122"/>
                <a:ea typeface="微软雅黑" panose="020B0503020204020204" pitchFamily="34" charset="-122"/>
                <a:cs typeface="+mn-cs"/>
              </a:defRPr>
            </a:lvl4pPr>
            <a:lvl5pPr marL="2057400" indent="-228600" algn="just" rtl="0" eaLnBrk="0" fontAlgn="base" hangingPunct="0">
              <a:lnSpc>
                <a:spcPct val="120000"/>
              </a:lnSpc>
              <a:spcBef>
                <a:spcPct val="20000"/>
              </a:spcBef>
              <a:spcAft>
                <a:spcPct val="0"/>
              </a:spcAft>
              <a:buFont typeface="Arial" charset="0"/>
              <a:buChar char="»"/>
              <a:defRPr sz="1800" kern="1200">
                <a:solidFill>
                  <a:schemeClr val="tx2"/>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altLang="zh-CN" dirty="0"/>
              <a:t> </a:t>
            </a:r>
            <a:r>
              <a:rPr lang="zh-CN" altLang="en-US" dirty="0"/>
              <a:t>作业提交</a:t>
            </a:r>
            <a:endParaRPr lang="en-US" altLang="zh-CN" dirty="0"/>
          </a:p>
          <a:p>
            <a:pPr lvl="1" algn="l"/>
            <a:r>
              <a:rPr lang="en-US" altLang="zh-CN" dirty="0"/>
              <a:t> </a:t>
            </a:r>
            <a:r>
              <a:rPr lang="zh-CN" altLang="en-US" dirty="0"/>
              <a:t>时间要求：作业布置后</a:t>
            </a:r>
            <a:r>
              <a:rPr lang="en-US" altLang="zh-CN" dirty="0"/>
              <a:t>2</a:t>
            </a:r>
            <a:r>
              <a:rPr lang="zh-CN" altLang="en-US" dirty="0"/>
              <a:t>周内提交</a:t>
            </a:r>
            <a:endParaRPr lang="en-US" altLang="zh-CN" dirty="0"/>
          </a:p>
          <a:p>
            <a:pPr lvl="1" algn="l"/>
            <a:r>
              <a:rPr lang="en-US" altLang="zh-CN" dirty="0"/>
              <a:t> </a:t>
            </a:r>
            <a:r>
              <a:rPr lang="zh-CN" altLang="en-US" dirty="0"/>
              <a:t>提交方式：发送电子邮件到</a:t>
            </a:r>
            <a:r>
              <a:rPr lang="en-US" altLang="zh-CN" dirty="0"/>
              <a:t>313304856@qq.com</a:t>
            </a:r>
          </a:p>
          <a:p>
            <a:pPr lvl="1" algn="l"/>
            <a:r>
              <a:rPr lang="en-US" altLang="zh-CN" dirty="0"/>
              <a:t> </a:t>
            </a:r>
            <a:r>
              <a:rPr lang="zh-CN" altLang="en-US" dirty="0"/>
              <a:t>格式要求：</a:t>
            </a:r>
            <a:r>
              <a:rPr lang="en-US" altLang="zh-CN" dirty="0"/>
              <a:t>PDF</a:t>
            </a:r>
            <a:r>
              <a:rPr lang="zh-CN" altLang="en-US" dirty="0"/>
              <a:t>文档，文档命名为“</a:t>
            </a:r>
            <a:r>
              <a:rPr lang="zh-CN" altLang="en-US" dirty="0">
                <a:solidFill>
                  <a:srgbClr val="C00000"/>
                </a:solidFill>
              </a:rPr>
              <a:t>学号</a:t>
            </a:r>
            <a:r>
              <a:rPr lang="en-US" altLang="zh-CN" dirty="0">
                <a:solidFill>
                  <a:srgbClr val="C00000"/>
                </a:solidFill>
              </a:rPr>
              <a:t>-</a:t>
            </a:r>
            <a:r>
              <a:rPr lang="zh-CN" altLang="en-US" dirty="0">
                <a:solidFill>
                  <a:srgbClr val="C00000"/>
                </a:solidFill>
              </a:rPr>
              <a:t>姓名</a:t>
            </a:r>
            <a:r>
              <a:rPr lang="en-US" altLang="zh-CN" dirty="0">
                <a:solidFill>
                  <a:srgbClr val="C00000"/>
                </a:solidFill>
              </a:rPr>
              <a:t>-</a:t>
            </a:r>
            <a:r>
              <a:rPr lang="zh-CN" altLang="en-US" dirty="0">
                <a:solidFill>
                  <a:srgbClr val="C00000"/>
                </a:solidFill>
              </a:rPr>
              <a:t>网安第*次作业</a:t>
            </a:r>
            <a:r>
              <a:rPr lang="zh-CN" altLang="en-US" dirty="0"/>
              <a:t>”</a:t>
            </a:r>
          </a:p>
        </p:txBody>
      </p:sp>
      <p:sp>
        <p:nvSpPr>
          <p:cNvPr id="6" name="文本框 5"/>
          <p:cNvSpPr txBox="1"/>
          <p:nvPr/>
        </p:nvSpPr>
        <p:spPr>
          <a:xfrm>
            <a:off x="3935760" y="4725144"/>
            <a:ext cx="7660619" cy="830997"/>
          </a:xfrm>
          <a:prstGeom prst="rect">
            <a:avLst/>
          </a:prstGeom>
          <a:noFill/>
        </p:spPr>
        <p:txBody>
          <a:bodyPr wrap="squar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注意事项：</a:t>
            </a:r>
            <a:r>
              <a:rPr lang="zh-CN" altLang="en-US" sz="2400" dirty="0">
                <a:solidFill>
                  <a:schemeClr val="tx2"/>
                </a:solidFill>
                <a:latin typeface="微软雅黑" panose="020B0503020204020204" pitchFamily="34" charset="-122"/>
                <a:ea typeface="微软雅黑" panose="020B0503020204020204" pitchFamily="34" charset="-122"/>
              </a:rPr>
              <a:t>加群后请使用实名，群内名称“</a:t>
            </a:r>
            <a:r>
              <a:rPr lang="zh-CN" altLang="en-US" sz="2400" dirty="0">
                <a:solidFill>
                  <a:srgbClr val="C00000"/>
                </a:solidFill>
                <a:latin typeface="微软雅黑" panose="020B0503020204020204" pitchFamily="34" charset="-122"/>
                <a:ea typeface="微软雅黑" panose="020B0503020204020204" pitchFamily="34" charset="-122"/>
              </a:rPr>
              <a:t>学号</a:t>
            </a:r>
            <a:r>
              <a:rPr lang="en-US" altLang="zh-CN" sz="2400" dirty="0">
                <a:solidFill>
                  <a:srgbClr val="C00000"/>
                </a:solidFill>
                <a:latin typeface="微软雅黑" panose="020B0503020204020204" pitchFamily="34" charset="-122"/>
                <a:ea typeface="微软雅黑" panose="020B0503020204020204" pitchFamily="34" charset="-122"/>
              </a:rPr>
              <a:t>-</a:t>
            </a:r>
            <a:r>
              <a:rPr lang="zh-CN" altLang="en-US" sz="2400" dirty="0">
                <a:solidFill>
                  <a:srgbClr val="C00000"/>
                </a:solidFill>
                <a:latin typeface="微软雅黑" panose="020B0503020204020204" pitchFamily="34" charset="-122"/>
                <a:ea typeface="微软雅黑" panose="020B0503020204020204" pitchFamily="34" charset="-122"/>
              </a:rPr>
              <a:t>姓名</a:t>
            </a:r>
            <a:r>
              <a:rPr lang="zh-CN" altLang="en-US" sz="2400" dirty="0">
                <a:solidFill>
                  <a:schemeClr val="tx2"/>
                </a:solidFill>
                <a:latin typeface="微软雅黑" panose="020B0503020204020204" pitchFamily="34" charset="-122"/>
                <a:ea typeface="微软雅黑" panose="020B0503020204020204" pitchFamily="34" charset="-122"/>
              </a:rPr>
              <a:t>”，群内不允许讨论与课程学习无关的话题，谢谢理解！</a:t>
            </a:r>
          </a:p>
        </p:txBody>
      </p:sp>
    </p:spTree>
    <p:extLst>
      <p:ext uri="{BB962C8B-B14F-4D97-AF65-F5344CB8AC3E}">
        <p14:creationId xmlns:p14="http://schemas.microsoft.com/office/powerpoint/2010/main" val="25826028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什么是加密机制？</a:t>
            </a:r>
            <a:endParaRPr lang="en-US" altLang="zh-CN" dirty="0"/>
          </a:p>
          <a:p>
            <a:pPr lvl="1"/>
            <a:r>
              <a:rPr lang="zh-CN" altLang="zh-CN" dirty="0"/>
              <a:t>加密是提供信息保密的核心方法。加密是靠加密算法来实现的，发送方按照加密算法用加密密钥对信息进行处理，使信息不可直接阅读；接收方用解密密钥对收到的信息进行恢复，得到源信息明文。</a:t>
            </a:r>
            <a:endParaRPr lang="en-US" altLang="zh-CN" dirty="0"/>
          </a:p>
          <a:p>
            <a:r>
              <a:rPr lang="en-US" altLang="zh-CN" dirty="0"/>
              <a:t> </a:t>
            </a:r>
            <a:r>
              <a:rPr lang="zh-CN" altLang="en-US" dirty="0"/>
              <a:t>什么是数字签名机制？</a:t>
            </a:r>
            <a:endParaRPr lang="en-US" altLang="zh-CN" dirty="0"/>
          </a:p>
          <a:p>
            <a:pPr lvl="1"/>
            <a:r>
              <a:rPr lang="zh-CN" altLang="zh-CN" dirty="0"/>
              <a:t>数字签名就是基于加密技术，用来确定用户的身份是否真实，同时提供了不可否认功能的信息保密方法。</a:t>
            </a:r>
            <a:r>
              <a:rPr lang="zh-CN" altLang="en-US" dirty="0"/>
              <a:t>要求具有</a:t>
            </a:r>
            <a:r>
              <a:rPr lang="zh-CN" altLang="zh-CN" dirty="0"/>
              <a:t>可证实性、不可否认性、不可伪造性和不可重用性的特点</a:t>
            </a:r>
            <a:r>
              <a:rPr lang="zh-CN" altLang="en-US" dirty="0"/>
              <a:t>。</a:t>
            </a:r>
          </a:p>
        </p:txBody>
      </p:sp>
      <p:sp>
        <p:nvSpPr>
          <p:cNvPr id="5" name="文本框 4"/>
          <p:cNvSpPr txBox="1"/>
          <p:nvPr/>
        </p:nvSpPr>
        <p:spPr>
          <a:xfrm>
            <a:off x="431371" y="1246837"/>
            <a:ext cx="8571577"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安全服务与安全机制</a:t>
            </a:r>
          </a:p>
        </p:txBody>
      </p:sp>
    </p:spTree>
    <p:extLst>
      <p:ext uri="{BB962C8B-B14F-4D97-AF65-F5344CB8AC3E}">
        <p14:creationId xmlns:p14="http://schemas.microsoft.com/office/powerpoint/2010/main" val="5102293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什么是访问控制机制？</a:t>
            </a:r>
            <a:endParaRPr lang="en-US" altLang="zh-CN" dirty="0"/>
          </a:p>
          <a:p>
            <a:pPr lvl="1"/>
            <a:r>
              <a:rPr lang="zh-CN" altLang="zh-CN" dirty="0"/>
              <a:t>访问控制机制允许授权用户合法访问网络和系统资源，拒绝未经授权的访问，并把它记录在审计报告中。</a:t>
            </a:r>
            <a:endParaRPr lang="en-US" altLang="zh-CN" dirty="0"/>
          </a:p>
          <a:p>
            <a:r>
              <a:rPr lang="en-US" altLang="zh-CN" dirty="0"/>
              <a:t> </a:t>
            </a:r>
            <a:r>
              <a:rPr lang="zh-CN" altLang="en-US" dirty="0"/>
              <a:t>什么是完整性机制？</a:t>
            </a:r>
            <a:endParaRPr lang="en-US" altLang="zh-CN" dirty="0"/>
          </a:p>
          <a:p>
            <a:pPr lvl="1"/>
            <a:r>
              <a:rPr lang="zh-CN" altLang="zh-CN" dirty="0"/>
              <a:t>数据完整性机制保证了信息传递过程中不被恶意篡改。常用的数据完整性机制的技术有加密、散列函数和报文认证码MAC三种。</a:t>
            </a:r>
            <a:endParaRPr lang="zh-CN" altLang="en-US" dirty="0"/>
          </a:p>
        </p:txBody>
      </p:sp>
      <p:sp>
        <p:nvSpPr>
          <p:cNvPr id="5" name="文本框 4"/>
          <p:cNvSpPr txBox="1"/>
          <p:nvPr/>
        </p:nvSpPr>
        <p:spPr>
          <a:xfrm>
            <a:off x="431371" y="1246837"/>
            <a:ext cx="8571577"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安全服务与安全机制</a:t>
            </a:r>
          </a:p>
        </p:txBody>
      </p:sp>
    </p:spTree>
    <p:extLst>
      <p:ext uri="{BB962C8B-B14F-4D97-AF65-F5344CB8AC3E}">
        <p14:creationId xmlns:p14="http://schemas.microsoft.com/office/powerpoint/2010/main" val="13847337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pPr algn="just"/>
            <a:r>
              <a:rPr lang="en-US" altLang="zh-CN" dirty="0"/>
              <a:t> </a:t>
            </a:r>
            <a:r>
              <a:rPr lang="zh-CN" altLang="en-US" dirty="0"/>
              <a:t>什么是鉴别交换机制？</a:t>
            </a:r>
            <a:endParaRPr lang="en-US" altLang="zh-CN" dirty="0"/>
          </a:p>
          <a:p>
            <a:pPr lvl="1" algn="just"/>
            <a:r>
              <a:rPr lang="en-US" altLang="zh-CN" dirty="0"/>
              <a:t> </a:t>
            </a:r>
            <a:r>
              <a:rPr lang="zh-CN" altLang="zh-CN" dirty="0"/>
              <a:t>交换鉴别机制是通过互相交换特有身份信息的方式来确定彼此的身份。如提供口令、智能卡、指纹、声音频谱、虹膜图像等。</a:t>
            </a:r>
            <a:endParaRPr lang="en-US" altLang="zh-CN" dirty="0"/>
          </a:p>
          <a:p>
            <a:pPr algn="just"/>
            <a:r>
              <a:rPr lang="en-US" altLang="zh-CN" dirty="0"/>
              <a:t> </a:t>
            </a:r>
            <a:r>
              <a:rPr lang="zh-CN" altLang="en-US" dirty="0"/>
              <a:t>什么是业务流填充机制？</a:t>
            </a:r>
            <a:endParaRPr lang="en-US" altLang="zh-CN" dirty="0"/>
          </a:p>
          <a:p>
            <a:pPr lvl="1" algn="just"/>
            <a:r>
              <a:rPr lang="en-US" altLang="zh-CN" dirty="0"/>
              <a:t> </a:t>
            </a:r>
            <a:r>
              <a:rPr lang="zh-CN" altLang="en-US" dirty="0"/>
              <a:t>业务流填充是针对网络流量分析攻击的安全机制，防范攻击者根据流量变化推导出一些有用的信息或线索。如通过在通信空闲时间发送无效数据，使各个通信节点流量保存平衡。</a:t>
            </a:r>
          </a:p>
        </p:txBody>
      </p:sp>
      <p:sp>
        <p:nvSpPr>
          <p:cNvPr id="5" name="文本框 4"/>
          <p:cNvSpPr txBox="1"/>
          <p:nvPr/>
        </p:nvSpPr>
        <p:spPr>
          <a:xfrm>
            <a:off x="431371" y="1246837"/>
            <a:ext cx="8571577"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安全服务与安全机制</a:t>
            </a:r>
          </a:p>
        </p:txBody>
      </p:sp>
    </p:spTree>
    <p:extLst>
      <p:ext uri="{BB962C8B-B14F-4D97-AF65-F5344CB8AC3E}">
        <p14:creationId xmlns:p14="http://schemas.microsoft.com/office/powerpoint/2010/main" val="20422300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pPr algn="just"/>
            <a:r>
              <a:rPr lang="en-US" altLang="zh-CN" dirty="0"/>
              <a:t> </a:t>
            </a:r>
            <a:r>
              <a:rPr lang="zh-CN" altLang="en-US" dirty="0"/>
              <a:t>什么是路由控制机制？</a:t>
            </a:r>
            <a:endParaRPr lang="en-US" altLang="zh-CN" dirty="0"/>
          </a:p>
          <a:p>
            <a:pPr lvl="1" algn="just"/>
            <a:r>
              <a:rPr lang="zh-CN" altLang="en-US" dirty="0"/>
              <a:t>在网络通信过程中，消息</a:t>
            </a:r>
            <a:r>
              <a:rPr lang="zh-CN" altLang="zh-CN" dirty="0"/>
              <a:t>从源节点到目标节点有多条路径可以选择，路由控制机制的原则就是尽量避免走那些可能存在危险的</a:t>
            </a:r>
            <a:r>
              <a:rPr lang="zh-CN" altLang="en-US" dirty="0"/>
              <a:t>路径。</a:t>
            </a:r>
            <a:endParaRPr lang="en-US" altLang="zh-CN" dirty="0"/>
          </a:p>
          <a:p>
            <a:pPr algn="just"/>
            <a:r>
              <a:rPr lang="en-US" altLang="zh-CN" dirty="0"/>
              <a:t> </a:t>
            </a:r>
            <a:r>
              <a:rPr lang="zh-CN" altLang="en-US" dirty="0"/>
              <a:t>什么是公证机制？</a:t>
            </a:r>
            <a:endParaRPr lang="en-US" altLang="zh-CN" dirty="0"/>
          </a:p>
          <a:p>
            <a:pPr lvl="1" algn="just"/>
            <a:r>
              <a:rPr lang="zh-CN" altLang="zh-CN" dirty="0"/>
              <a:t>信息传递过程中有时会因为网络的一些故障和缺陷而导致信息的丢失或延误，或者被篡改。因此，为了避免发生纠纷，事先可以</a:t>
            </a:r>
            <a:r>
              <a:rPr lang="zh-CN" altLang="en-US" dirty="0"/>
              <a:t>选择一个各方</a:t>
            </a:r>
            <a:r>
              <a:rPr lang="zh-CN" altLang="zh-CN" dirty="0"/>
              <a:t>信任的公正机构来对各方要交换的信息进行中转或确认，即公证机制。</a:t>
            </a:r>
            <a:endParaRPr lang="zh-CN" altLang="en-US" dirty="0"/>
          </a:p>
        </p:txBody>
      </p:sp>
      <p:sp>
        <p:nvSpPr>
          <p:cNvPr id="5" name="文本框 4"/>
          <p:cNvSpPr txBox="1"/>
          <p:nvPr/>
        </p:nvSpPr>
        <p:spPr>
          <a:xfrm>
            <a:off x="431371" y="1246837"/>
            <a:ext cx="8571577"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安全服务与安全机制</a:t>
            </a:r>
          </a:p>
        </p:txBody>
      </p:sp>
    </p:spTree>
    <p:extLst>
      <p:ext uri="{BB962C8B-B14F-4D97-AF65-F5344CB8AC3E}">
        <p14:creationId xmlns:p14="http://schemas.microsoft.com/office/powerpoint/2010/main" val="32438615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安全服务与安全机制的关系</a:t>
            </a:r>
            <a:endParaRPr lang="en-US" altLang="zh-CN" dirty="0"/>
          </a:p>
          <a:p>
            <a:pPr lvl="1"/>
            <a:r>
              <a:rPr lang="en-US" altLang="zh-CN" dirty="0"/>
              <a:t> </a:t>
            </a:r>
            <a:r>
              <a:rPr lang="zh-CN" altLang="en-US" dirty="0"/>
              <a:t>安全服务体现网络信息系统的安全需求</a:t>
            </a:r>
            <a:endParaRPr lang="en-US" altLang="zh-CN" dirty="0"/>
          </a:p>
          <a:p>
            <a:pPr lvl="1"/>
            <a:r>
              <a:rPr lang="en-US" altLang="zh-CN" dirty="0"/>
              <a:t> </a:t>
            </a:r>
            <a:r>
              <a:rPr lang="zh-CN" altLang="en-US" dirty="0"/>
              <a:t>安全机制是实现安全服务采取的具体技术措施</a:t>
            </a:r>
            <a:endParaRPr lang="en-US" altLang="zh-CN" dirty="0"/>
          </a:p>
          <a:p>
            <a:pPr lvl="1"/>
            <a:r>
              <a:rPr lang="en-US" altLang="zh-CN" dirty="0"/>
              <a:t> </a:t>
            </a:r>
            <a:r>
              <a:rPr lang="zh-CN" altLang="en-US" dirty="0"/>
              <a:t>安全服务与安全机制是多对多的关系</a:t>
            </a:r>
            <a:endParaRPr lang="en-US" altLang="zh-CN" dirty="0"/>
          </a:p>
          <a:p>
            <a:pPr lvl="2"/>
            <a:r>
              <a:rPr lang="en-US" altLang="zh-CN" dirty="0"/>
              <a:t> </a:t>
            </a:r>
            <a:r>
              <a:rPr lang="zh-CN" altLang="en-US" dirty="0"/>
              <a:t>安全服务可以用不同的安全机制来实现</a:t>
            </a:r>
            <a:endParaRPr lang="en-US" altLang="zh-CN" dirty="0"/>
          </a:p>
          <a:p>
            <a:pPr lvl="2"/>
            <a:r>
              <a:rPr lang="en-US" altLang="zh-CN" dirty="0"/>
              <a:t> </a:t>
            </a:r>
            <a:r>
              <a:rPr lang="zh-CN" altLang="en-US" dirty="0"/>
              <a:t>安全机制可以用来实现不同的安全服务</a:t>
            </a:r>
            <a:endParaRPr lang="en-US" altLang="zh-CN" dirty="0"/>
          </a:p>
        </p:txBody>
      </p:sp>
      <p:sp>
        <p:nvSpPr>
          <p:cNvPr id="5" name="文本框 4"/>
          <p:cNvSpPr txBox="1"/>
          <p:nvPr/>
        </p:nvSpPr>
        <p:spPr>
          <a:xfrm>
            <a:off x="431371" y="1246837"/>
            <a:ext cx="8571577"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安全服务与安全机制</a:t>
            </a:r>
          </a:p>
        </p:txBody>
      </p:sp>
    </p:spTree>
    <p:extLst>
      <p:ext uri="{BB962C8B-B14F-4D97-AF65-F5344CB8AC3E}">
        <p14:creationId xmlns:p14="http://schemas.microsoft.com/office/powerpoint/2010/main" val="39515501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安全服务与安全机制对应表</a:t>
            </a:r>
          </a:p>
        </p:txBody>
      </p:sp>
      <p:graphicFrame>
        <p:nvGraphicFramePr>
          <p:cNvPr id="5" name="Group 363"/>
          <p:cNvGraphicFramePr>
            <a:graphicFrameLocks/>
          </p:cNvGraphicFramePr>
          <p:nvPr>
            <p:extLst>
              <p:ext uri="{D42A27DB-BD31-4B8C-83A1-F6EECF244321}">
                <p14:modId xmlns:p14="http://schemas.microsoft.com/office/powerpoint/2010/main" val="4191945836"/>
              </p:ext>
            </p:extLst>
          </p:nvPr>
        </p:nvGraphicFramePr>
        <p:xfrm>
          <a:off x="1902238" y="2629593"/>
          <a:ext cx="8291513" cy="3316608"/>
        </p:xfrm>
        <a:graphic>
          <a:graphicData uri="http://schemas.openxmlformats.org/drawingml/2006/table">
            <a:tbl>
              <a:tblPr/>
              <a:tblGrid>
                <a:gridCol w="1382713">
                  <a:extLst>
                    <a:ext uri="{9D8B030D-6E8A-4147-A177-3AD203B41FA5}">
                      <a16:colId xmlns:a16="http://schemas.microsoft.com/office/drawing/2014/main" val="20000"/>
                    </a:ext>
                  </a:extLst>
                </a:gridCol>
                <a:gridCol w="1381125">
                  <a:extLst>
                    <a:ext uri="{9D8B030D-6E8A-4147-A177-3AD203B41FA5}">
                      <a16:colId xmlns:a16="http://schemas.microsoft.com/office/drawing/2014/main" val="20001"/>
                    </a:ext>
                  </a:extLst>
                </a:gridCol>
                <a:gridCol w="1382712">
                  <a:extLst>
                    <a:ext uri="{9D8B030D-6E8A-4147-A177-3AD203B41FA5}">
                      <a16:colId xmlns:a16="http://schemas.microsoft.com/office/drawing/2014/main" val="20002"/>
                    </a:ext>
                  </a:extLst>
                </a:gridCol>
                <a:gridCol w="1379538">
                  <a:extLst>
                    <a:ext uri="{9D8B030D-6E8A-4147-A177-3AD203B41FA5}">
                      <a16:colId xmlns:a16="http://schemas.microsoft.com/office/drawing/2014/main" val="20003"/>
                    </a:ext>
                  </a:extLst>
                </a:gridCol>
                <a:gridCol w="1381125">
                  <a:extLst>
                    <a:ext uri="{9D8B030D-6E8A-4147-A177-3AD203B41FA5}">
                      <a16:colId xmlns:a16="http://schemas.microsoft.com/office/drawing/2014/main" val="20004"/>
                    </a:ext>
                  </a:extLst>
                </a:gridCol>
                <a:gridCol w="1384300">
                  <a:extLst>
                    <a:ext uri="{9D8B030D-6E8A-4147-A177-3AD203B41FA5}">
                      <a16:colId xmlns:a16="http://schemas.microsoft.com/office/drawing/2014/main" val="20005"/>
                    </a:ext>
                  </a:extLst>
                </a:gridCol>
              </a:tblGrid>
              <a:tr h="389520">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机制</a:t>
                      </a:r>
                      <a:r>
                        <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r>
                        <a:rPr kumimoji="0" lang="zh-CN" altLang="en-US"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服务</a:t>
                      </a:r>
                    </a:p>
                  </a:txBody>
                  <a:tcPr marT="45736" marB="4573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机密性</a:t>
                      </a:r>
                    </a:p>
                  </a:txBody>
                  <a:tcPr marT="45736" marB="4573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完整性</a:t>
                      </a:r>
                    </a:p>
                  </a:txBody>
                  <a:tcPr marT="45736" marB="4573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认证</a:t>
                      </a:r>
                    </a:p>
                  </a:txBody>
                  <a:tcPr marT="45736" marB="4573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访问控制</a:t>
                      </a:r>
                    </a:p>
                  </a:txBody>
                  <a:tcPr marT="45736" marB="4573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不可否认</a:t>
                      </a:r>
                    </a:p>
                  </a:txBody>
                  <a:tcPr marT="45736" marB="4573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365886">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加密</a:t>
                      </a:r>
                    </a:p>
                  </a:txBody>
                  <a:tcPr marT="45736" marB="4573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6">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数字签名</a:t>
                      </a:r>
                    </a:p>
                  </a:txBody>
                  <a:tcPr marT="45736" marB="4573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6">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访问控制</a:t>
                      </a:r>
                    </a:p>
                  </a:txBody>
                  <a:tcPr marT="45736" marB="4573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86">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完整性</a:t>
                      </a:r>
                    </a:p>
                  </a:txBody>
                  <a:tcPr marT="45736" marB="4573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86">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鉴别交互</a:t>
                      </a:r>
                    </a:p>
                  </a:txBody>
                  <a:tcPr marT="45736" marB="4573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86">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业务填充</a:t>
                      </a:r>
                    </a:p>
                  </a:txBody>
                  <a:tcPr marT="45736" marB="4573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86">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路由控制</a:t>
                      </a:r>
                    </a:p>
                  </a:txBody>
                  <a:tcPr marT="45736" marB="4573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86">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公证</a:t>
                      </a:r>
                    </a:p>
                  </a:txBody>
                  <a:tcPr marT="45736" marB="4573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 name="文本框 5"/>
          <p:cNvSpPr txBox="1"/>
          <p:nvPr/>
        </p:nvSpPr>
        <p:spPr>
          <a:xfrm>
            <a:off x="431371" y="1246837"/>
            <a:ext cx="8571577"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安全服务与安全机制</a:t>
            </a:r>
          </a:p>
        </p:txBody>
      </p:sp>
    </p:spTree>
    <p:extLst>
      <p:ext uri="{BB962C8B-B14F-4D97-AF65-F5344CB8AC3E}">
        <p14:creationId xmlns:p14="http://schemas.microsoft.com/office/powerpoint/2010/main" val="3733483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OSI</a:t>
            </a:r>
            <a:r>
              <a:rPr lang="zh-CN" altLang="en-US" dirty="0"/>
              <a:t>网络分层模型</a:t>
            </a:r>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graphicFrame>
        <p:nvGraphicFramePr>
          <p:cNvPr id="5" name="图示 4"/>
          <p:cNvGraphicFramePr/>
          <p:nvPr>
            <p:extLst>
              <p:ext uri="{D42A27DB-BD31-4B8C-83A1-F6EECF244321}">
                <p14:modId xmlns:p14="http://schemas.microsoft.com/office/powerpoint/2010/main" val="2928226824"/>
              </p:ext>
            </p:extLst>
          </p:nvPr>
        </p:nvGraphicFramePr>
        <p:xfrm>
          <a:off x="2063552" y="2391098"/>
          <a:ext cx="2695848" cy="3357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p:cNvGraphicFramePr/>
          <p:nvPr>
            <p:extLst>
              <p:ext uri="{D42A27DB-BD31-4B8C-83A1-F6EECF244321}">
                <p14:modId xmlns:p14="http://schemas.microsoft.com/office/powerpoint/2010/main" val="2303667113"/>
              </p:ext>
            </p:extLst>
          </p:nvPr>
        </p:nvGraphicFramePr>
        <p:xfrm>
          <a:off x="7816643" y="2357839"/>
          <a:ext cx="2695848" cy="34239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左右箭头 7"/>
          <p:cNvSpPr/>
          <p:nvPr/>
        </p:nvSpPr>
        <p:spPr>
          <a:xfrm>
            <a:off x="1775520" y="5877272"/>
            <a:ext cx="9073008" cy="144016"/>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4941373" y="2391098"/>
            <a:ext cx="2763484" cy="3532643"/>
            <a:chOff x="4941373" y="2535114"/>
            <a:chExt cx="2763484" cy="3532643"/>
          </a:xfrm>
        </p:grpSpPr>
        <p:graphicFrame>
          <p:nvGraphicFramePr>
            <p:cNvPr id="7" name="图示 6"/>
            <p:cNvGraphicFramePr/>
            <p:nvPr>
              <p:extLst>
                <p:ext uri="{D42A27DB-BD31-4B8C-83A1-F6EECF244321}">
                  <p14:modId xmlns:p14="http://schemas.microsoft.com/office/powerpoint/2010/main" val="163750902"/>
                </p:ext>
              </p:extLst>
            </p:nvPr>
          </p:nvGraphicFramePr>
          <p:xfrm>
            <a:off x="5136047" y="4437112"/>
            <a:ext cx="2303948" cy="144219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12" name="直接连接符 11"/>
            <p:cNvCxnSpPr/>
            <p:nvPr/>
          </p:nvCxnSpPr>
          <p:spPr>
            <a:xfrm>
              <a:off x="4941373" y="6021288"/>
              <a:ext cx="650571" cy="0"/>
            </a:xfrm>
            <a:prstGeom prst="line">
              <a:avLst/>
            </a:prstGeom>
            <a:ln w="38100">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591944" y="4581128"/>
              <a:ext cx="0" cy="1440160"/>
            </a:xfrm>
            <a:prstGeom prst="line">
              <a:avLst/>
            </a:prstGeom>
            <a:ln w="38100">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591944" y="4581128"/>
              <a:ext cx="1368152" cy="0"/>
            </a:xfrm>
            <a:prstGeom prst="line">
              <a:avLst/>
            </a:prstGeom>
            <a:ln w="38100">
              <a:solidFill>
                <a:srgbClr val="C00000"/>
              </a:solidFill>
              <a:prstDash val="dash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960096" y="4581128"/>
              <a:ext cx="0" cy="1440160"/>
            </a:xfrm>
            <a:prstGeom prst="line">
              <a:avLst/>
            </a:prstGeom>
            <a:ln w="38100">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960096" y="6021288"/>
              <a:ext cx="744761" cy="6350"/>
            </a:xfrm>
            <a:prstGeom prst="line">
              <a:avLst/>
            </a:prstGeom>
            <a:ln w="38100">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flipV="1">
              <a:off x="7680176" y="2535114"/>
              <a:ext cx="24681" cy="3532643"/>
            </a:xfrm>
            <a:prstGeom prst="straightConnector1">
              <a:avLst/>
            </a:prstGeom>
            <a:ln w="38100">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941373" y="2564904"/>
              <a:ext cx="0" cy="3456384"/>
            </a:xfrm>
            <a:prstGeom prst="line">
              <a:avLst/>
            </a:prstGeom>
            <a:ln w="38100">
              <a:solidFill>
                <a:srgbClr val="C00000"/>
              </a:solidFill>
              <a:prstDash val="dash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0" name="文本框 29"/>
          <p:cNvSpPr txBox="1"/>
          <p:nvPr/>
        </p:nvSpPr>
        <p:spPr>
          <a:xfrm>
            <a:off x="5722022" y="5979468"/>
            <a:ext cx="1107996" cy="369332"/>
          </a:xfrm>
          <a:prstGeom prst="rect">
            <a:avLst/>
          </a:prstGeom>
          <a:noFill/>
        </p:spPr>
        <p:txBody>
          <a:bodyPr wrap="none" rtlCol="0">
            <a:spAutoFit/>
          </a:bodyPr>
          <a:lstStyle/>
          <a:p>
            <a:r>
              <a:rPr lang="zh-CN" altLang="en-US" dirty="0">
                <a:solidFill>
                  <a:schemeClr val="tx2"/>
                </a:solidFill>
                <a:latin typeface="微软雅黑" panose="020B0503020204020204" pitchFamily="34" charset="-122"/>
                <a:ea typeface="微软雅黑" panose="020B0503020204020204" pitchFamily="34" charset="-122"/>
              </a:rPr>
              <a:t>通信线路</a:t>
            </a:r>
          </a:p>
        </p:txBody>
      </p:sp>
      <p:pic>
        <p:nvPicPr>
          <p:cNvPr id="31" name="图片 30"/>
          <p:cNvPicPr>
            <a:picLocks noChangeAspect="1"/>
          </p:cNvPicPr>
          <p:nvPr/>
        </p:nvPicPr>
        <p:blipFill>
          <a:blip r:embed="rId17"/>
          <a:stretch>
            <a:fillRect/>
          </a:stretch>
        </p:blipFill>
        <p:spPr>
          <a:xfrm>
            <a:off x="4608408" y="2374563"/>
            <a:ext cx="665930" cy="857312"/>
          </a:xfrm>
          <a:prstGeom prst="rect">
            <a:avLst/>
          </a:prstGeom>
        </p:spPr>
      </p:pic>
    </p:spTree>
    <p:extLst>
      <p:ext uri="{BB962C8B-B14F-4D97-AF65-F5344CB8AC3E}">
        <p14:creationId xmlns:p14="http://schemas.microsoft.com/office/powerpoint/2010/main" val="38402744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2000"/>
                                        <p:tgtEl>
                                          <p:spTgt spid="5"/>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4)">
                                      <p:cBhvr>
                                        <p:cTn id="10" dur="2000"/>
                                        <p:tgtEl>
                                          <p:spTgt spid="6"/>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4)">
                                      <p:cBhvr>
                                        <p:cTn id="13" dur="2000"/>
                                        <p:tgtEl>
                                          <p:spTgt spid="8"/>
                                        </p:tgtEl>
                                      </p:cBhvr>
                                    </p:animEffect>
                                  </p:childTnLst>
                                </p:cTn>
                              </p:par>
                              <p:par>
                                <p:cTn id="14" presetID="21" presetClass="entr" presetSubtype="4"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heel(4)">
                                      <p:cBhvr>
                                        <p:cTn id="16" dur="2000"/>
                                        <p:tgtEl>
                                          <p:spTgt spid="29"/>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heel(4)">
                                      <p:cBhvr>
                                        <p:cTn id="19" dur="20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childTnLst>
                          </p:cTn>
                        </p:par>
                        <p:par>
                          <p:cTn id="24" fill="hold">
                            <p:stCondLst>
                              <p:cond delay="0"/>
                            </p:stCondLst>
                            <p:childTnLst>
                              <p:par>
                                <p:cTn id="25" presetID="0" presetClass="path" presetSubtype="0" accel="50000" decel="50000" fill="hold" nodeType="afterEffect">
                                  <p:stCondLst>
                                    <p:cond delay="0"/>
                                  </p:stCondLst>
                                  <p:childTnLst>
                                    <p:animMotion origin="layout" path="M 0.00091 0.06643 L 0.00091 0.06643 C 0.00104 0.16157 0.00117 0.25694 0.00156 0.35208 C 0.00169 0.36412 0.00169 0.36342 0.00312 0.37083 C 0.00338 0.37407 0.00377 0.37708 0.0039 0.38032 C 0.00456 0.39953 0.00417 0.41898 0.00534 0.43819 C 0.00547 0.43981 0.0069 0.43981 0.00768 0.44097 C 0.00846 0.44213 0.00898 0.44398 0.00989 0.4449 C 0.01133 0.44629 0.01302 0.44676 0.01445 0.44768 C 0.01888 0.45023 0.01601 0.44884 0.02357 0.45046 C 0.03268 0.45 0.0418 0.45069 0.05078 0.44907 C 0.05169 0.44884 0.05169 0.44606 0.05234 0.4449 C 0.05299 0.44375 0.0539 0.44328 0.05469 0.44236 C 0.05547 0.44097 0.05612 0.43958 0.0569 0.43819 C 0.05482 0.36273 0.0556 0.40046 0.0569 0.25509 C 0.0569 0.25416 0.05807 0.24699 0.05846 0.2456 C 0.05885 0.24421 0.0595 0.24305 0.05989 0.24166 C 0.06028 0.24027 0.06002 0.23842 0.06068 0.2375 C 0.06146 0.23634 0.06276 0.23657 0.06367 0.23611 L 0.14935 0.2375 C 0.1556 0.23773 0.16432 0.23009 0.16823 0.23889 C 0.17331 0.25023 0.16875 0.26759 0.16901 0.28194 C 0.16927 0.31342 0.1694 0.3449 0.16979 0.37639 C 0.16992 0.3956 0.17005 0.41481 0.17057 0.43426 C 0.17057 0.4368 0.17148 0.44189 0.17278 0.44351 C 0.17344 0.44444 0.17435 0.44444 0.175 0.4449 C 0.1763 0.44583 0.1776 0.44676 0.1789 0.44768 C 0.25117 0.4456 0.21979 0.4743 0.22812 0.43009 L 0.2289 0.42615 C 0.22864 0.30439 0.22877 0.18287 0.22812 0.06111 C 0.22799 0.05694 0.22669 0.05301 0.22656 0.04907 C 0.22617 0.0368 0.22656 0.02476 0.22656 0.01273 L 0.22656 0.01273 " pathEditMode="relative" ptsTypes="AAAAAAAAAAAAAAAAAAAAAAAAAAAAAAAAA">
                                      <p:cBhvr>
                                        <p:cTn id="26" dur="4000" fill="hold"/>
                                        <p:tgtEl>
                                          <p:spTgt spid="3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P spid="8" grpId="0" animBg="1"/>
      <p:bldP spid="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物理层安全服务</a:t>
            </a:r>
            <a:endParaRPr lang="en-US" altLang="zh-CN" dirty="0"/>
          </a:p>
          <a:p>
            <a:pPr lvl="1"/>
            <a:r>
              <a:rPr lang="zh-CN" altLang="en-US" dirty="0"/>
              <a:t> 建立在物理通信介质的基础上，作为系统和通信介质的接口，为设备之间的数据通信提供传输媒体及互连装置，为实现数据链路实体间透明的比特</a:t>
            </a:r>
            <a:r>
              <a:rPr lang="en-US" altLang="zh-CN" dirty="0"/>
              <a:t>(bit)</a:t>
            </a:r>
            <a:r>
              <a:rPr lang="zh-CN" altLang="en-US" dirty="0"/>
              <a:t>流传输提供可靠的环境。</a:t>
            </a:r>
            <a:endParaRPr lang="en-US" altLang="zh-CN" dirty="0"/>
          </a:p>
          <a:p>
            <a:pPr lvl="1"/>
            <a:r>
              <a:rPr lang="zh-CN" altLang="en-US" dirty="0"/>
              <a:t>物理层安全除了要防止物理通路被损坏外，还应采用加密数据流的方法来防止物理通路遭到窃取和攻击。</a:t>
            </a:r>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spTree>
    <p:extLst>
      <p:ext uri="{BB962C8B-B14F-4D97-AF65-F5344CB8AC3E}">
        <p14:creationId xmlns:p14="http://schemas.microsoft.com/office/powerpoint/2010/main" val="23651223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链路层安全服务</a:t>
            </a:r>
            <a:endParaRPr lang="en-US" altLang="zh-CN" dirty="0"/>
          </a:p>
          <a:p>
            <a:pPr lvl="1"/>
            <a:r>
              <a:rPr lang="zh-CN" altLang="en-US" dirty="0"/>
              <a:t> 数据链路层的作用就是负责将由物理层传来的未经处理的</a:t>
            </a:r>
            <a:r>
              <a:rPr lang="en-US" altLang="zh-CN" dirty="0"/>
              <a:t>bit</a:t>
            </a:r>
            <a:r>
              <a:rPr lang="zh-CN" altLang="en-US" dirty="0"/>
              <a:t>数据分装成数据帧，检查和改正物理层上可能发生的错误，正确地交给网络层。</a:t>
            </a:r>
            <a:endParaRPr lang="en-US" altLang="zh-CN" dirty="0"/>
          </a:p>
          <a:p>
            <a:pPr lvl="1"/>
            <a:r>
              <a:rPr lang="zh-CN" altLang="en-US" dirty="0"/>
              <a:t>数据链路层安全要确保所传送的数据不被窃取或破坏，主要采用划分虚拟局域网</a:t>
            </a:r>
            <a:r>
              <a:rPr lang="en-US" altLang="zh-CN" dirty="0"/>
              <a:t>(VLAN)</a:t>
            </a:r>
            <a:r>
              <a:rPr lang="zh-CN" altLang="en-US" dirty="0"/>
              <a:t>、加密等机制。</a:t>
            </a:r>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spTree>
    <p:extLst>
      <p:ext uri="{BB962C8B-B14F-4D97-AF65-F5344CB8AC3E}">
        <p14:creationId xmlns:p14="http://schemas.microsoft.com/office/powerpoint/2010/main" val="37255539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网络层安全服务</a:t>
            </a:r>
            <a:endParaRPr lang="en-US" altLang="zh-CN" dirty="0"/>
          </a:p>
          <a:p>
            <a:pPr lvl="1"/>
            <a:r>
              <a:rPr lang="zh-CN" altLang="en-US" dirty="0"/>
              <a:t> 网络层将数据按固定大小分组，在分组头中标识源节点和目的节点的逻辑地址，并能够根据这些地址来选择从源地址到目的地址的路径，保证每个数据包能够成功和有效地从出发点到达目的地。</a:t>
            </a:r>
            <a:endParaRPr lang="en-US" altLang="zh-CN" dirty="0"/>
          </a:p>
          <a:p>
            <a:pPr lvl="1"/>
            <a:r>
              <a:rPr lang="zh-CN" altLang="en-US" dirty="0"/>
              <a:t>网络层安全需要保证只给授权的客户使用授权的服务，保证网络路由正确，避免被拦截或监听，主要采用身份验证、访问控制、加密、一致性检验等方法来确保所传送的数据受到应有的保密性和完整性保护，防止其受到非授权的泄露或破坏。</a:t>
            </a:r>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spTree>
    <p:extLst>
      <p:ext uri="{BB962C8B-B14F-4D97-AF65-F5344CB8AC3E}">
        <p14:creationId xmlns:p14="http://schemas.microsoft.com/office/powerpoint/2010/main" val="36415515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课程简介 </a:t>
            </a:r>
            <a:r>
              <a:rPr lang="en-US" altLang="zh-CN" dirty="0"/>
              <a:t>— </a:t>
            </a:r>
            <a:r>
              <a:rPr lang="zh-CN" altLang="en-US" dirty="0"/>
              <a:t>课程目标</a:t>
            </a:r>
          </a:p>
        </p:txBody>
      </p:sp>
      <p:cxnSp>
        <p:nvCxnSpPr>
          <p:cNvPr id="13" name="MH_Other_1"/>
          <p:cNvCxnSpPr/>
          <p:nvPr>
            <p:custDataLst>
              <p:tags r:id="rId1"/>
            </p:custDataLst>
          </p:nvPr>
        </p:nvCxnSpPr>
        <p:spPr>
          <a:xfrm flipV="1">
            <a:off x="407368" y="3645024"/>
            <a:ext cx="11269757" cy="1501"/>
          </a:xfrm>
          <a:prstGeom prst="line">
            <a:avLst/>
          </a:prstGeom>
          <a:ln w="38100">
            <a:solidFill>
              <a:schemeClr val="tx1">
                <a:lumMod val="20000"/>
                <a:lumOff val="80000"/>
                <a:alpha val="66000"/>
              </a:schemeClr>
            </a:solidFill>
          </a:ln>
          <a:effectLst>
            <a:outerShdw blurRad="63500" sx="102000" sy="102000" algn="ctr" rotWithShape="0">
              <a:schemeClr val="bg1">
                <a:lumMod val="75000"/>
                <a:alpha val="43000"/>
              </a:schemeClr>
            </a:outerShdw>
          </a:effectLst>
        </p:spPr>
        <p:style>
          <a:lnRef idx="1">
            <a:schemeClr val="accent1"/>
          </a:lnRef>
          <a:fillRef idx="0">
            <a:schemeClr val="accent1"/>
          </a:fillRef>
          <a:effectRef idx="0">
            <a:schemeClr val="accent1"/>
          </a:effectRef>
          <a:fontRef idx="minor">
            <a:schemeClr val="tx1"/>
          </a:fontRef>
        </p:style>
      </p:cxnSp>
      <p:sp>
        <p:nvSpPr>
          <p:cNvPr id="14" name="MH_SubTitle_1"/>
          <p:cNvSpPr txBox="1">
            <a:spLocks noChangeArrowheads="1"/>
          </p:cNvSpPr>
          <p:nvPr>
            <p:custDataLst>
              <p:tags r:id="rId2"/>
            </p:custDataLst>
          </p:nvPr>
        </p:nvSpPr>
        <p:spPr bwMode="auto">
          <a:xfrm>
            <a:off x="911424" y="3840395"/>
            <a:ext cx="2008896" cy="49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dirty="0">
                <a:solidFill>
                  <a:srgbClr val="EA5E66"/>
                </a:solidFill>
                <a:latin typeface="微软雅黑" panose="020B0503020204020204" pitchFamily="34" charset="-122"/>
                <a:ea typeface="微软雅黑" panose="020B0503020204020204" pitchFamily="34" charset="-122"/>
              </a:rPr>
              <a:t>目标一</a:t>
            </a:r>
          </a:p>
        </p:txBody>
      </p:sp>
      <p:sp>
        <p:nvSpPr>
          <p:cNvPr id="15" name="MH_Text_1"/>
          <p:cNvSpPr txBox="1">
            <a:spLocks noChangeArrowheads="1"/>
          </p:cNvSpPr>
          <p:nvPr>
            <p:custDataLst>
              <p:tags r:id="rId3"/>
            </p:custDataLst>
          </p:nvPr>
        </p:nvSpPr>
        <p:spPr bwMode="auto">
          <a:xfrm>
            <a:off x="623392" y="1517650"/>
            <a:ext cx="3328664" cy="84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20000"/>
              </a:lnSpc>
              <a:buFont typeface="Wingdings" panose="05000000000000000000" pitchFamily="2" charset="2"/>
              <a:buChar char="Ø"/>
              <a:defRPr/>
            </a:pPr>
            <a:r>
              <a:rPr lang="zh-CN" altLang="en-US" sz="1600" dirty="0">
                <a:solidFill>
                  <a:srgbClr val="0070C0"/>
                </a:solidFill>
                <a:latin typeface="华文中宋" panose="02010600040101010101" pitchFamily="2" charset="-122"/>
                <a:ea typeface="华文中宋" panose="02010600040101010101" pitchFamily="2" charset="-122"/>
              </a:rPr>
              <a:t>建立关于网络安全的基本概念</a:t>
            </a:r>
            <a:r>
              <a:rPr lang="en-US" altLang="zh-CN" sz="1600" dirty="0">
                <a:solidFill>
                  <a:srgbClr val="0070C0"/>
                </a:solidFill>
                <a:latin typeface="华文中宋" panose="02010600040101010101" pitchFamily="2" charset="-122"/>
                <a:ea typeface="华文中宋" panose="02010600040101010101" pitchFamily="2" charset="-122"/>
              </a:rPr>
              <a:t>,</a:t>
            </a:r>
            <a:r>
              <a:rPr lang="zh-CN" altLang="en-US" sz="1600" dirty="0">
                <a:solidFill>
                  <a:srgbClr val="0070C0"/>
                </a:solidFill>
                <a:latin typeface="华文中宋" panose="02010600040101010101" pitchFamily="2" charset="-122"/>
                <a:ea typeface="华文中宋" panose="02010600040101010101" pitchFamily="2" charset="-122"/>
              </a:rPr>
              <a:t> 了解网络安全及其相关技术的发展历史、核心技术及最新前沿领域</a:t>
            </a:r>
            <a:endParaRPr lang="zh-CN" altLang="en-US" sz="1000" dirty="0">
              <a:solidFill>
                <a:srgbClr val="0070C0"/>
              </a:solidFill>
              <a:latin typeface="华文中宋" panose="02010600040101010101" pitchFamily="2" charset="-122"/>
              <a:ea typeface="华文中宋" panose="02010600040101010101" pitchFamily="2" charset="-122"/>
            </a:endParaRPr>
          </a:p>
        </p:txBody>
      </p:sp>
      <p:sp>
        <p:nvSpPr>
          <p:cNvPr id="16" name="MH_SubTitle_2"/>
          <p:cNvSpPr txBox="1">
            <a:spLocks noChangeArrowheads="1"/>
          </p:cNvSpPr>
          <p:nvPr>
            <p:custDataLst>
              <p:tags r:id="rId4"/>
            </p:custDataLst>
          </p:nvPr>
        </p:nvSpPr>
        <p:spPr bwMode="auto">
          <a:xfrm>
            <a:off x="3078992" y="3006419"/>
            <a:ext cx="2008896" cy="499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dirty="0">
                <a:solidFill>
                  <a:srgbClr val="EA6103"/>
                </a:solidFill>
                <a:latin typeface="微软雅黑" panose="020B0503020204020204" pitchFamily="34" charset="-122"/>
                <a:ea typeface="微软雅黑" panose="020B0503020204020204" pitchFamily="34" charset="-122"/>
              </a:rPr>
              <a:t>目标二</a:t>
            </a:r>
          </a:p>
        </p:txBody>
      </p:sp>
      <p:sp>
        <p:nvSpPr>
          <p:cNvPr id="17" name="MH_SubTitle_3"/>
          <p:cNvSpPr txBox="1">
            <a:spLocks noChangeArrowheads="1"/>
          </p:cNvSpPr>
          <p:nvPr>
            <p:custDataLst>
              <p:tags r:id="rId5"/>
            </p:custDataLst>
          </p:nvPr>
        </p:nvSpPr>
        <p:spPr bwMode="auto">
          <a:xfrm>
            <a:off x="5887304" y="3840395"/>
            <a:ext cx="2008896" cy="49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dirty="0">
                <a:solidFill>
                  <a:srgbClr val="F69F1E"/>
                </a:solidFill>
                <a:latin typeface="微软雅黑" panose="020B0503020204020204" pitchFamily="34" charset="-122"/>
                <a:ea typeface="微软雅黑" panose="020B0503020204020204" pitchFamily="34" charset="-122"/>
              </a:rPr>
              <a:t>目标三</a:t>
            </a:r>
          </a:p>
        </p:txBody>
      </p:sp>
      <p:sp>
        <p:nvSpPr>
          <p:cNvPr id="18" name="MH_SubTitle_4"/>
          <p:cNvSpPr txBox="1">
            <a:spLocks noChangeArrowheads="1"/>
          </p:cNvSpPr>
          <p:nvPr>
            <p:custDataLst>
              <p:tags r:id="rId6"/>
            </p:custDataLst>
          </p:nvPr>
        </p:nvSpPr>
        <p:spPr bwMode="auto">
          <a:xfrm>
            <a:off x="8551600" y="3006419"/>
            <a:ext cx="2008896" cy="499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dirty="0">
                <a:solidFill>
                  <a:srgbClr val="0099A9"/>
                </a:solidFill>
                <a:latin typeface="微软雅黑" panose="020B0503020204020204" pitchFamily="34" charset="-122"/>
                <a:ea typeface="微软雅黑" panose="020B0503020204020204" pitchFamily="34" charset="-122"/>
              </a:rPr>
              <a:t>目标四</a:t>
            </a:r>
          </a:p>
        </p:txBody>
      </p:sp>
      <p:sp>
        <p:nvSpPr>
          <p:cNvPr id="19" name="MH_Text_1"/>
          <p:cNvSpPr txBox="1">
            <a:spLocks noChangeArrowheads="1"/>
          </p:cNvSpPr>
          <p:nvPr>
            <p:custDataLst>
              <p:tags r:id="rId7"/>
            </p:custDataLst>
          </p:nvPr>
        </p:nvSpPr>
        <p:spPr bwMode="auto">
          <a:xfrm>
            <a:off x="4894501" y="1451735"/>
            <a:ext cx="4185030" cy="936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20000"/>
              </a:lnSpc>
              <a:buFont typeface="Wingdings" panose="05000000000000000000" pitchFamily="2" charset="2"/>
              <a:buChar char="Ø"/>
              <a:defRPr/>
            </a:pPr>
            <a:r>
              <a:rPr lang="zh-CN" altLang="en-US" sz="1600" dirty="0">
                <a:solidFill>
                  <a:srgbClr val="0070C0"/>
                </a:solidFill>
                <a:latin typeface="华文中宋" panose="02010600040101010101" pitchFamily="2" charset="-122"/>
                <a:ea typeface="华文中宋" panose="02010600040101010101" pitchFamily="2" charset="-122"/>
              </a:rPr>
              <a:t>通过分析网络攻击的方法和原理，提出防治网络攻击的安全策略，培养分析网络安全问题的能力。</a:t>
            </a:r>
          </a:p>
        </p:txBody>
      </p:sp>
      <p:sp>
        <p:nvSpPr>
          <p:cNvPr id="20" name="MH_Text_1"/>
          <p:cNvSpPr txBox="1">
            <a:spLocks noChangeArrowheads="1"/>
          </p:cNvSpPr>
          <p:nvPr>
            <p:custDataLst>
              <p:tags r:id="rId8"/>
            </p:custDataLst>
          </p:nvPr>
        </p:nvSpPr>
        <p:spPr bwMode="auto">
          <a:xfrm>
            <a:off x="1205759" y="5033192"/>
            <a:ext cx="4779401" cy="84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20000"/>
              </a:lnSpc>
              <a:buFont typeface="Wingdings" panose="05000000000000000000" pitchFamily="2" charset="2"/>
              <a:buChar char="Ø"/>
              <a:defRPr/>
            </a:pPr>
            <a:r>
              <a:rPr lang="zh-CN" altLang="en-US" sz="1600" dirty="0">
                <a:solidFill>
                  <a:srgbClr val="0070C0"/>
                </a:solidFill>
                <a:latin typeface="华文中宋" panose="02010600040101010101" pitchFamily="2" charset="-122"/>
                <a:ea typeface="华文中宋" panose="02010600040101010101" pitchFamily="2" charset="-122"/>
              </a:rPr>
              <a:t>对网络安全基础知识、技术体系结构等有基本了解，培养分析网络协议存在的安全问题，提出解决安全问题的合理安全策略的能力。</a:t>
            </a:r>
          </a:p>
        </p:txBody>
      </p:sp>
      <p:sp>
        <p:nvSpPr>
          <p:cNvPr id="21" name="MH_Text_1"/>
          <p:cNvSpPr txBox="1">
            <a:spLocks noChangeArrowheads="1"/>
          </p:cNvSpPr>
          <p:nvPr>
            <p:custDataLst>
              <p:tags r:id="rId9"/>
            </p:custDataLst>
          </p:nvPr>
        </p:nvSpPr>
        <p:spPr bwMode="auto">
          <a:xfrm>
            <a:off x="6600056" y="5004062"/>
            <a:ext cx="5386664" cy="84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20000"/>
              </a:lnSpc>
              <a:buFont typeface="Wingdings" panose="05000000000000000000" pitchFamily="2" charset="2"/>
              <a:buChar char="Ø"/>
              <a:defRPr/>
            </a:pPr>
            <a:r>
              <a:rPr lang="zh-CN" altLang="en-US" sz="1600" dirty="0">
                <a:solidFill>
                  <a:srgbClr val="0070C0"/>
                </a:solidFill>
                <a:latin typeface="华文中宋" panose="02010600040101010101" pitchFamily="2" charset="-122"/>
                <a:ea typeface="华文中宋" panose="02010600040101010101" pitchFamily="2" charset="-122"/>
              </a:rPr>
              <a:t>掌握现存网络安全技术，选择和使用网络安全技术实现恰当的安全机制，培养学生解决网络安全问题的工程实践能力。</a:t>
            </a:r>
          </a:p>
        </p:txBody>
      </p:sp>
      <p:grpSp>
        <p:nvGrpSpPr>
          <p:cNvPr id="22" name="组合 21"/>
          <p:cNvGrpSpPr/>
          <p:nvPr/>
        </p:nvGrpSpPr>
        <p:grpSpPr>
          <a:xfrm>
            <a:off x="1172583" y="2488155"/>
            <a:ext cx="846910" cy="1258648"/>
            <a:chOff x="2704471" y="2488155"/>
            <a:chExt cx="846910" cy="1258648"/>
          </a:xfrm>
        </p:grpSpPr>
        <p:sp>
          <p:nvSpPr>
            <p:cNvPr id="23" name="MH_Other_2"/>
            <p:cNvSpPr/>
            <p:nvPr>
              <p:custDataLst>
                <p:tags r:id="rId22"/>
              </p:custDataLst>
            </p:nvPr>
          </p:nvSpPr>
          <p:spPr>
            <a:xfrm>
              <a:off x="3364196" y="3551261"/>
              <a:ext cx="187185" cy="195542"/>
            </a:xfrm>
            <a:prstGeom prst="ellipse">
              <a:avLst/>
            </a:prstGeom>
            <a:solidFill>
              <a:srgbClr val="FFFFFF"/>
            </a:solidFill>
            <a:ln w="57150">
              <a:solidFill>
                <a:srgbClr val="EA5E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4" name="MH_Other_3"/>
            <p:cNvCxnSpPr>
              <a:stCxn id="26" idx="4"/>
              <a:endCxn id="23" idx="0"/>
            </p:cNvCxnSpPr>
            <p:nvPr>
              <p:custDataLst>
                <p:tags r:id="rId23"/>
              </p:custDataLst>
            </p:nvPr>
          </p:nvCxnSpPr>
          <p:spPr>
            <a:xfrm rot="16200000" flipH="1">
              <a:off x="3016567" y="3110039"/>
              <a:ext cx="457935" cy="424509"/>
            </a:xfrm>
            <a:prstGeom prst="curvedConnector3">
              <a:avLst>
                <a:gd name="adj1" fmla="val 50000"/>
              </a:avLst>
            </a:prstGeom>
            <a:ln w="38100">
              <a:solidFill>
                <a:srgbClr val="EA5E66"/>
              </a:solidFill>
            </a:ln>
          </p:spPr>
          <p:style>
            <a:lnRef idx="1">
              <a:schemeClr val="accent1"/>
            </a:lnRef>
            <a:fillRef idx="0">
              <a:schemeClr val="accent1"/>
            </a:fillRef>
            <a:effectRef idx="0">
              <a:schemeClr val="accent1"/>
            </a:effectRef>
            <a:fontRef idx="minor">
              <a:schemeClr val="tx1"/>
            </a:fontRef>
          </p:style>
        </p:cxnSp>
        <p:sp>
          <p:nvSpPr>
            <p:cNvPr id="25" name="MH_Other_4"/>
            <p:cNvSpPr/>
            <p:nvPr>
              <p:custDataLst>
                <p:tags r:id="rId24"/>
              </p:custDataLst>
            </p:nvPr>
          </p:nvSpPr>
          <p:spPr>
            <a:xfrm>
              <a:off x="2704471" y="2488155"/>
              <a:ext cx="658359" cy="667672"/>
            </a:xfrm>
            <a:prstGeom prst="ellipse">
              <a:avLst/>
            </a:prstGeom>
            <a:gradFill flip="none" rotWithShape="1">
              <a:gsLst>
                <a:gs pos="30000">
                  <a:srgbClr val="E8E8E8"/>
                </a:gs>
                <a:gs pos="0">
                  <a:srgbClr val="E4E4E4"/>
                </a:gs>
                <a:gs pos="61000">
                  <a:srgbClr val="F2F2F2"/>
                </a:gs>
                <a:gs pos="100000">
                  <a:schemeClr val="bg1">
                    <a:tint val="23500"/>
                    <a:satMod val="160000"/>
                    <a:lumMod val="96000"/>
                  </a:schemeClr>
                </a:gs>
              </a:gsLst>
              <a:lin ang="7800000" scaled="0"/>
              <a:tileRect/>
            </a:gradFill>
            <a:ln w="12700" cap="flat" cmpd="sng">
              <a:gradFill flip="none" rotWithShape="1">
                <a:gsLst>
                  <a:gs pos="100000">
                    <a:schemeClr val="tx1">
                      <a:lumMod val="40000"/>
                      <a:lumOff val="60000"/>
                    </a:schemeClr>
                  </a:gs>
                  <a:gs pos="0">
                    <a:schemeClr val="bg1">
                      <a:lumMod val="0"/>
                      <a:lumOff val="100000"/>
                    </a:schemeClr>
                  </a:gs>
                  <a:gs pos="54000">
                    <a:schemeClr val="tx1">
                      <a:lumMod val="20000"/>
                      <a:lumOff val="80000"/>
                    </a:schemeClr>
                  </a:gs>
                </a:gsLst>
                <a:lin ang="7800000" scaled="0"/>
                <a:tileRect/>
              </a:gradFill>
              <a:prstDash val="solid"/>
              <a:round/>
            </a:ln>
            <a:effectLst>
              <a:outerShdw blurRad="50800" dist="38100" dir="5400000" algn="t" rotWithShape="0">
                <a:prstClr val="black">
                  <a:alpha val="40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anchor="ctr">
              <a:flatTx/>
            </a:bodyPr>
            <a:lstStyle/>
            <a:p>
              <a:pPr algn="ctr" eaLnBrk="1" fontAlgn="auto" hangingPunct="1">
                <a:spcBef>
                  <a:spcPts val="0"/>
                </a:spcBef>
                <a:spcAft>
                  <a:spcPts val="0"/>
                </a:spcAft>
                <a:defRPr/>
              </a:pP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MH_Other_5"/>
            <p:cNvSpPr/>
            <p:nvPr>
              <p:custDataLst>
                <p:tags r:id="rId25"/>
              </p:custDataLst>
            </p:nvPr>
          </p:nvSpPr>
          <p:spPr>
            <a:xfrm>
              <a:off x="2771503" y="2559659"/>
              <a:ext cx="524296" cy="533408"/>
            </a:xfrm>
            <a:prstGeom prst="ellipse">
              <a:avLst/>
            </a:prstGeom>
            <a:solidFill>
              <a:srgbClr val="EA5E6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4009429" y="3551261"/>
            <a:ext cx="774238" cy="1336448"/>
            <a:chOff x="5033819" y="3551261"/>
            <a:chExt cx="774238" cy="1336448"/>
          </a:xfrm>
        </p:grpSpPr>
        <p:sp>
          <p:nvSpPr>
            <p:cNvPr id="29" name="MH_Other_7"/>
            <p:cNvSpPr/>
            <p:nvPr>
              <p:custDataLst>
                <p:tags r:id="rId18"/>
              </p:custDataLst>
            </p:nvPr>
          </p:nvSpPr>
          <p:spPr>
            <a:xfrm>
              <a:off x="5033819" y="3551261"/>
              <a:ext cx="188857" cy="195542"/>
            </a:xfrm>
            <a:prstGeom prst="ellipse">
              <a:avLst/>
            </a:prstGeom>
            <a:solidFill>
              <a:srgbClr val="FFFFFF"/>
            </a:solidFill>
            <a:ln w="57150">
              <a:solidFill>
                <a:srgbClr val="EA61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0" name="MH_Other_8"/>
            <p:cNvCxnSpPr/>
            <p:nvPr>
              <p:custDataLst>
                <p:tags r:id="rId19"/>
              </p:custDataLst>
            </p:nvPr>
          </p:nvCxnSpPr>
          <p:spPr>
            <a:xfrm rot="16200000" flipV="1">
              <a:off x="5034655" y="3836217"/>
              <a:ext cx="531472" cy="355985"/>
            </a:xfrm>
            <a:prstGeom prst="curvedConnector3">
              <a:avLst>
                <a:gd name="adj1" fmla="val 50000"/>
              </a:avLst>
            </a:prstGeom>
            <a:ln w="38100">
              <a:solidFill>
                <a:srgbClr val="EA6103"/>
              </a:solidFill>
            </a:ln>
          </p:spPr>
          <p:style>
            <a:lnRef idx="1">
              <a:schemeClr val="accent1"/>
            </a:lnRef>
            <a:fillRef idx="0">
              <a:schemeClr val="accent1"/>
            </a:fillRef>
            <a:effectRef idx="0">
              <a:schemeClr val="accent1"/>
            </a:effectRef>
            <a:fontRef idx="minor">
              <a:schemeClr val="tx1"/>
            </a:fontRef>
          </p:style>
        </p:cxnSp>
        <p:sp>
          <p:nvSpPr>
            <p:cNvPr id="31" name="MH_Other_9"/>
            <p:cNvSpPr/>
            <p:nvPr>
              <p:custDataLst>
                <p:tags r:id="rId20"/>
              </p:custDataLst>
            </p:nvPr>
          </p:nvSpPr>
          <p:spPr>
            <a:xfrm>
              <a:off x="5149698" y="4220037"/>
              <a:ext cx="658359" cy="667672"/>
            </a:xfrm>
            <a:prstGeom prst="ellipse">
              <a:avLst/>
            </a:prstGeom>
            <a:gradFill flip="none" rotWithShape="1">
              <a:gsLst>
                <a:gs pos="30000">
                  <a:srgbClr val="E8E8E8"/>
                </a:gs>
                <a:gs pos="0">
                  <a:srgbClr val="E4E4E4"/>
                </a:gs>
                <a:gs pos="61000">
                  <a:srgbClr val="F2F2F2"/>
                </a:gs>
                <a:gs pos="100000">
                  <a:schemeClr val="bg1">
                    <a:tint val="23500"/>
                    <a:satMod val="160000"/>
                    <a:lumMod val="96000"/>
                  </a:schemeClr>
                </a:gs>
              </a:gsLst>
              <a:lin ang="7800000" scaled="0"/>
              <a:tileRect/>
            </a:gradFill>
            <a:ln w="12700" cap="flat" cmpd="sng">
              <a:gradFill flip="none" rotWithShape="1">
                <a:gsLst>
                  <a:gs pos="100000">
                    <a:schemeClr val="tx1">
                      <a:lumMod val="40000"/>
                      <a:lumOff val="60000"/>
                    </a:schemeClr>
                  </a:gs>
                  <a:gs pos="0">
                    <a:schemeClr val="bg1">
                      <a:lumMod val="0"/>
                      <a:lumOff val="100000"/>
                    </a:schemeClr>
                  </a:gs>
                  <a:gs pos="54000">
                    <a:schemeClr val="tx1">
                      <a:lumMod val="20000"/>
                      <a:lumOff val="80000"/>
                    </a:schemeClr>
                  </a:gs>
                </a:gsLst>
                <a:lin ang="7800000" scaled="0"/>
                <a:tileRect/>
              </a:gradFill>
              <a:prstDash val="solid"/>
              <a:round/>
            </a:ln>
            <a:effectLst>
              <a:outerShdw blurRad="50800" dist="38100" dir="5400000" algn="t" rotWithShape="0">
                <a:prstClr val="black">
                  <a:alpha val="40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anchor="ctr">
              <a:flatTx/>
            </a:bodyPr>
            <a:lstStyle/>
            <a:p>
              <a:pPr algn="ctr" eaLnBrk="1" fontAlgn="auto" hangingPunct="1">
                <a:spcBef>
                  <a:spcPts val="0"/>
                </a:spcBef>
                <a:spcAft>
                  <a:spcPts val="0"/>
                </a:spcAft>
                <a:defRPr/>
              </a:pP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MH_Other_10"/>
            <p:cNvSpPr/>
            <p:nvPr>
              <p:custDataLst>
                <p:tags r:id="rId21"/>
              </p:custDataLst>
            </p:nvPr>
          </p:nvSpPr>
          <p:spPr>
            <a:xfrm>
              <a:off x="5216730" y="4291541"/>
              <a:ext cx="524296" cy="533408"/>
            </a:xfrm>
            <a:prstGeom prst="ellipse">
              <a:avLst/>
            </a:prstGeom>
            <a:solidFill>
              <a:srgbClr val="EA6103"/>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6139963" y="2488155"/>
            <a:ext cx="847053" cy="1258648"/>
            <a:chOff x="6045246" y="2488155"/>
            <a:chExt cx="847053" cy="1258648"/>
          </a:xfrm>
        </p:grpSpPr>
        <p:sp>
          <p:nvSpPr>
            <p:cNvPr id="35" name="MH_Other_12"/>
            <p:cNvSpPr/>
            <p:nvPr>
              <p:custDataLst>
                <p:tags r:id="rId14"/>
              </p:custDataLst>
            </p:nvPr>
          </p:nvSpPr>
          <p:spPr>
            <a:xfrm>
              <a:off x="6705114" y="3551261"/>
              <a:ext cx="187185" cy="195542"/>
            </a:xfrm>
            <a:prstGeom prst="ellipse">
              <a:avLst/>
            </a:prstGeom>
            <a:solidFill>
              <a:srgbClr val="FFFFFF"/>
            </a:solidFill>
            <a:ln w="57150">
              <a:solidFill>
                <a:srgbClr val="F69F1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6" name="MH_Other_13"/>
            <p:cNvCxnSpPr/>
            <p:nvPr>
              <p:custDataLst>
                <p:tags r:id="rId15"/>
              </p:custDataLst>
            </p:nvPr>
          </p:nvCxnSpPr>
          <p:spPr>
            <a:xfrm rot="16200000" flipH="1">
              <a:off x="6363334" y="3104190"/>
              <a:ext cx="444564" cy="422838"/>
            </a:xfrm>
            <a:prstGeom prst="curvedConnector3">
              <a:avLst>
                <a:gd name="adj1" fmla="val 63047"/>
              </a:avLst>
            </a:prstGeom>
            <a:ln w="38100">
              <a:solidFill>
                <a:srgbClr val="F69F1E"/>
              </a:solidFill>
            </a:ln>
          </p:spPr>
          <p:style>
            <a:lnRef idx="1">
              <a:schemeClr val="accent1"/>
            </a:lnRef>
            <a:fillRef idx="0">
              <a:schemeClr val="accent1"/>
            </a:fillRef>
            <a:effectRef idx="0">
              <a:schemeClr val="accent1"/>
            </a:effectRef>
            <a:fontRef idx="minor">
              <a:schemeClr val="tx1"/>
            </a:fontRef>
          </p:style>
        </p:cxnSp>
        <p:sp>
          <p:nvSpPr>
            <p:cNvPr id="37" name="MH_Other_14"/>
            <p:cNvSpPr/>
            <p:nvPr>
              <p:custDataLst>
                <p:tags r:id="rId16"/>
              </p:custDataLst>
            </p:nvPr>
          </p:nvSpPr>
          <p:spPr>
            <a:xfrm>
              <a:off x="6045246" y="2488155"/>
              <a:ext cx="658359" cy="667672"/>
            </a:xfrm>
            <a:prstGeom prst="ellipse">
              <a:avLst/>
            </a:prstGeom>
            <a:gradFill flip="none" rotWithShape="1">
              <a:gsLst>
                <a:gs pos="30000">
                  <a:srgbClr val="E8E8E8"/>
                </a:gs>
                <a:gs pos="0">
                  <a:srgbClr val="E4E4E4"/>
                </a:gs>
                <a:gs pos="61000">
                  <a:srgbClr val="F2F2F2"/>
                </a:gs>
                <a:gs pos="100000">
                  <a:schemeClr val="bg1">
                    <a:tint val="23500"/>
                    <a:satMod val="160000"/>
                    <a:lumMod val="96000"/>
                  </a:schemeClr>
                </a:gs>
              </a:gsLst>
              <a:lin ang="7800000" scaled="0"/>
              <a:tileRect/>
            </a:gradFill>
            <a:ln w="12700" cap="flat" cmpd="sng">
              <a:gradFill flip="none" rotWithShape="1">
                <a:gsLst>
                  <a:gs pos="100000">
                    <a:schemeClr val="tx1">
                      <a:lumMod val="40000"/>
                      <a:lumOff val="60000"/>
                    </a:schemeClr>
                  </a:gs>
                  <a:gs pos="0">
                    <a:schemeClr val="bg1">
                      <a:lumMod val="0"/>
                      <a:lumOff val="100000"/>
                    </a:schemeClr>
                  </a:gs>
                  <a:gs pos="54000">
                    <a:schemeClr val="tx1">
                      <a:lumMod val="20000"/>
                      <a:lumOff val="80000"/>
                    </a:schemeClr>
                  </a:gs>
                </a:gsLst>
                <a:lin ang="7800000" scaled="0"/>
                <a:tileRect/>
              </a:gradFill>
              <a:prstDash val="solid"/>
              <a:round/>
            </a:ln>
            <a:effectLst>
              <a:outerShdw blurRad="50800" dist="38100" dir="5400000" algn="t" rotWithShape="0">
                <a:prstClr val="black">
                  <a:alpha val="40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anchor="ctr">
              <a:flatTx/>
            </a:bodyPr>
            <a:lstStyle/>
            <a:p>
              <a:pPr algn="ctr" eaLnBrk="1" fontAlgn="auto" hangingPunct="1">
                <a:spcBef>
                  <a:spcPts val="0"/>
                </a:spcBef>
                <a:spcAft>
                  <a:spcPts val="0"/>
                </a:spcAft>
                <a:defRPr/>
              </a:pP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MH_Other_15"/>
            <p:cNvSpPr/>
            <p:nvPr>
              <p:custDataLst>
                <p:tags r:id="rId17"/>
              </p:custDataLst>
            </p:nvPr>
          </p:nvSpPr>
          <p:spPr>
            <a:xfrm>
              <a:off x="6112278" y="2559659"/>
              <a:ext cx="524296" cy="533408"/>
            </a:xfrm>
            <a:prstGeom prst="ellipse">
              <a:avLst/>
            </a:prstGeom>
            <a:solidFill>
              <a:srgbClr val="F69F1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9462456" y="3551261"/>
            <a:ext cx="828640" cy="1336448"/>
            <a:chOff x="8374738" y="3551261"/>
            <a:chExt cx="828640" cy="1336448"/>
          </a:xfrm>
        </p:grpSpPr>
        <p:sp>
          <p:nvSpPr>
            <p:cNvPr id="41" name="MH_Other_17"/>
            <p:cNvSpPr/>
            <p:nvPr>
              <p:custDataLst>
                <p:tags r:id="rId10"/>
              </p:custDataLst>
            </p:nvPr>
          </p:nvSpPr>
          <p:spPr>
            <a:xfrm>
              <a:off x="8374738" y="3551261"/>
              <a:ext cx="188856" cy="195542"/>
            </a:xfrm>
            <a:prstGeom prst="ellipse">
              <a:avLst/>
            </a:prstGeom>
            <a:solidFill>
              <a:srgbClr val="FFFFFF"/>
            </a:solidFill>
            <a:ln w="57150">
              <a:solidFill>
                <a:srgbClr val="0099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42" name="MH_Other_18"/>
            <p:cNvCxnSpPr/>
            <p:nvPr>
              <p:custDataLst>
                <p:tags r:id="rId11"/>
              </p:custDataLst>
            </p:nvPr>
          </p:nvCxnSpPr>
          <p:spPr>
            <a:xfrm rot="16200000" flipV="1">
              <a:off x="8414014" y="3854601"/>
              <a:ext cx="533142" cy="357657"/>
            </a:xfrm>
            <a:prstGeom prst="curvedConnector3">
              <a:avLst>
                <a:gd name="adj1" fmla="val 50000"/>
              </a:avLst>
            </a:prstGeom>
            <a:ln w="38100">
              <a:solidFill>
                <a:srgbClr val="0099A9"/>
              </a:solidFill>
            </a:ln>
          </p:spPr>
          <p:style>
            <a:lnRef idx="1">
              <a:schemeClr val="accent1"/>
            </a:lnRef>
            <a:fillRef idx="0">
              <a:schemeClr val="accent1"/>
            </a:fillRef>
            <a:effectRef idx="0">
              <a:schemeClr val="accent1"/>
            </a:effectRef>
            <a:fontRef idx="minor">
              <a:schemeClr val="tx1"/>
            </a:fontRef>
          </p:style>
        </p:cxnSp>
        <p:sp>
          <p:nvSpPr>
            <p:cNvPr id="43" name="MH_Other_19"/>
            <p:cNvSpPr/>
            <p:nvPr>
              <p:custDataLst>
                <p:tags r:id="rId12"/>
              </p:custDataLst>
            </p:nvPr>
          </p:nvSpPr>
          <p:spPr>
            <a:xfrm>
              <a:off x="8545021" y="4220037"/>
              <a:ext cx="658357" cy="667672"/>
            </a:xfrm>
            <a:prstGeom prst="ellipse">
              <a:avLst/>
            </a:prstGeom>
            <a:gradFill flip="none" rotWithShape="1">
              <a:gsLst>
                <a:gs pos="30000">
                  <a:srgbClr val="E8E8E8"/>
                </a:gs>
                <a:gs pos="0">
                  <a:srgbClr val="E4E4E4"/>
                </a:gs>
                <a:gs pos="61000">
                  <a:srgbClr val="F2F2F2"/>
                </a:gs>
                <a:gs pos="100000">
                  <a:schemeClr val="bg1">
                    <a:tint val="23500"/>
                    <a:satMod val="160000"/>
                    <a:lumMod val="96000"/>
                  </a:schemeClr>
                </a:gs>
              </a:gsLst>
              <a:lin ang="7800000" scaled="0"/>
              <a:tileRect/>
            </a:gradFill>
            <a:ln w="12700" cap="flat" cmpd="sng">
              <a:gradFill flip="none" rotWithShape="1">
                <a:gsLst>
                  <a:gs pos="100000">
                    <a:schemeClr val="tx1">
                      <a:lumMod val="40000"/>
                      <a:lumOff val="60000"/>
                    </a:schemeClr>
                  </a:gs>
                  <a:gs pos="0">
                    <a:schemeClr val="bg1">
                      <a:lumMod val="0"/>
                      <a:lumOff val="100000"/>
                    </a:schemeClr>
                  </a:gs>
                  <a:gs pos="54000">
                    <a:schemeClr val="tx1">
                      <a:lumMod val="20000"/>
                      <a:lumOff val="80000"/>
                    </a:schemeClr>
                  </a:gs>
                </a:gsLst>
                <a:lin ang="7800000" scaled="0"/>
                <a:tileRect/>
              </a:gradFill>
              <a:prstDash val="solid"/>
              <a:round/>
            </a:ln>
            <a:effectLst>
              <a:outerShdw blurRad="50800" dist="38100" dir="5400000" algn="t" rotWithShape="0">
                <a:prstClr val="black">
                  <a:alpha val="40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anchor="ctr">
              <a:flatTx/>
            </a:bodyPr>
            <a:lstStyle/>
            <a:p>
              <a:pPr algn="ctr" eaLnBrk="1" fontAlgn="auto" hangingPunct="1">
                <a:spcBef>
                  <a:spcPts val="0"/>
                </a:spcBef>
                <a:spcAft>
                  <a:spcPts val="0"/>
                </a:spcAft>
                <a:defRPr/>
              </a:pP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MH_Other_20"/>
            <p:cNvSpPr/>
            <p:nvPr>
              <p:custDataLst>
                <p:tags r:id="rId13"/>
              </p:custDataLst>
            </p:nvPr>
          </p:nvSpPr>
          <p:spPr>
            <a:xfrm>
              <a:off x="8612051" y="4291541"/>
              <a:ext cx="524295" cy="533408"/>
            </a:xfrm>
            <a:prstGeom prst="ellipse">
              <a:avLst/>
            </a:prstGeom>
            <a:solidFill>
              <a:srgbClr val="0099A9"/>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706169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1+#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2" presetClass="entr" presetSubtype="4"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2" presetClass="entr" presetSubtype="2" decel="100000" fill="hold" nodeType="withEffect">
                                  <p:stCondLst>
                                    <p:cond delay="2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1+#ppt_w/2"/>
                                          </p:val>
                                        </p:tav>
                                        <p:tav tm="100000">
                                          <p:val>
                                            <p:strVal val="#ppt_x"/>
                                          </p:val>
                                        </p:tav>
                                      </p:tavLst>
                                    </p:anim>
                                    <p:anim calcmode="lin" valueType="num">
                                      <p:cBhvr additive="base">
                                        <p:cTn id="22" dur="500" fill="hold"/>
                                        <p:tgtEl>
                                          <p:spTgt spid="28"/>
                                        </p:tgtEl>
                                        <p:attrNameLst>
                                          <p:attrName>ppt_y</p:attrName>
                                        </p:attrNameLst>
                                      </p:cBhvr>
                                      <p:tavLst>
                                        <p:tav tm="0">
                                          <p:val>
                                            <p:strVal val="#ppt_y"/>
                                          </p:val>
                                        </p:tav>
                                        <p:tav tm="100000">
                                          <p:val>
                                            <p:strVal val="#ppt_y"/>
                                          </p:val>
                                        </p:tav>
                                      </p:tavLst>
                                    </p:anim>
                                  </p:childTnLst>
                                </p:cTn>
                              </p:par>
                              <p:par>
                                <p:cTn id="23" presetID="22" presetClass="entr" presetSubtype="1" fill="hold" grpId="0" nodeType="withEffect">
                                  <p:stCondLst>
                                    <p:cond delay="700"/>
                                  </p:stCondLst>
                                  <p:childTnLst>
                                    <p:set>
                                      <p:cBhvr>
                                        <p:cTn id="24" dur="1" fill="hold">
                                          <p:stCondLst>
                                            <p:cond delay="0"/>
                                          </p:stCondLst>
                                        </p:cTn>
                                        <p:tgtEl>
                                          <p:spTgt spid="20"/>
                                        </p:tgtEl>
                                        <p:attrNameLst>
                                          <p:attrName>style.visibility</p:attrName>
                                        </p:attrNameLst>
                                      </p:cBhvr>
                                      <p:to>
                                        <p:strVal val="visible"/>
                                      </p:to>
                                    </p:set>
                                    <p:animEffect transition="in" filter="wipe(up)">
                                      <p:cBhvr>
                                        <p:cTn id="25" dur="500"/>
                                        <p:tgtEl>
                                          <p:spTgt spid="20"/>
                                        </p:tgtEl>
                                      </p:cBhvr>
                                    </p:animEffect>
                                  </p:childTnLst>
                                </p:cTn>
                              </p:par>
                              <p:par>
                                <p:cTn id="26" presetID="10" presetClass="entr" presetSubtype="0" fill="hold" grpId="0" nodeType="withEffect">
                                  <p:stCondLst>
                                    <p:cond delay="70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2" presetClass="entr" presetSubtype="2" decel="100000" fill="hold" nodeType="withEffect">
                                  <p:stCondLst>
                                    <p:cond delay="40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1+#ppt_w/2"/>
                                          </p:val>
                                        </p:tav>
                                        <p:tav tm="100000">
                                          <p:val>
                                            <p:strVal val="#ppt_x"/>
                                          </p:val>
                                        </p:tav>
                                      </p:tavLst>
                                    </p:anim>
                                    <p:anim calcmode="lin" valueType="num">
                                      <p:cBhvr additive="base">
                                        <p:cTn id="32" dur="500" fill="hold"/>
                                        <p:tgtEl>
                                          <p:spTgt spid="34"/>
                                        </p:tgtEl>
                                        <p:attrNameLst>
                                          <p:attrName>ppt_y</p:attrName>
                                        </p:attrNameLst>
                                      </p:cBhvr>
                                      <p:tavLst>
                                        <p:tav tm="0">
                                          <p:val>
                                            <p:strVal val="#ppt_y"/>
                                          </p:val>
                                        </p:tav>
                                        <p:tav tm="100000">
                                          <p:val>
                                            <p:strVal val="#ppt_y"/>
                                          </p:val>
                                        </p:tav>
                                      </p:tavLst>
                                    </p:anim>
                                  </p:childTnLst>
                                </p:cTn>
                              </p:par>
                              <p:par>
                                <p:cTn id="33" presetID="22" presetClass="entr" presetSubtype="4" fill="hold" grpId="0" nodeType="withEffect">
                                  <p:stCondLst>
                                    <p:cond delay="900"/>
                                  </p:stCondLst>
                                  <p:childTnLst>
                                    <p:set>
                                      <p:cBhvr>
                                        <p:cTn id="34" dur="1" fill="hold">
                                          <p:stCondLst>
                                            <p:cond delay="0"/>
                                          </p:stCondLst>
                                        </p:cTn>
                                        <p:tgtEl>
                                          <p:spTgt spid="19"/>
                                        </p:tgtEl>
                                        <p:attrNameLst>
                                          <p:attrName>style.visibility</p:attrName>
                                        </p:attrNameLst>
                                      </p:cBhvr>
                                      <p:to>
                                        <p:strVal val="visible"/>
                                      </p:to>
                                    </p:set>
                                    <p:animEffect transition="in" filter="wipe(down)">
                                      <p:cBhvr>
                                        <p:cTn id="35" dur="500"/>
                                        <p:tgtEl>
                                          <p:spTgt spid="19"/>
                                        </p:tgtEl>
                                      </p:cBhvr>
                                    </p:animEffect>
                                  </p:childTnLst>
                                </p:cTn>
                              </p:par>
                              <p:par>
                                <p:cTn id="36" presetID="10" presetClass="entr" presetSubtype="0" fill="hold" grpId="0" nodeType="withEffect">
                                  <p:stCondLst>
                                    <p:cond delay="90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2" presetClass="entr" presetSubtype="2" decel="100000" fill="hold" nodeType="withEffect">
                                  <p:stCondLst>
                                    <p:cond delay="70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fill="hold"/>
                                        <p:tgtEl>
                                          <p:spTgt spid="40"/>
                                        </p:tgtEl>
                                        <p:attrNameLst>
                                          <p:attrName>ppt_x</p:attrName>
                                        </p:attrNameLst>
                                      </p:cBhvr>
                                      <p:tavLst>
                                        <p:tav tm="0">
                                          <p:val>
                                            <p:strVal val="1+#ppt_w/2"/>
                                          </p:val>
                                        </p:tav>
                                        <p:tav tm="100000">
                                          <p:val>
                                            <p:strVal val="#ppt_x"/>
                                          </p:val>
                                        </p:tav>
                                      </p:tavLst>
                                    </p:anim>
                                    <p:anim calcmode="lin" valueType="num">
                                      <p:cBhvr additive="base">
                                        <p:cTn id="42" dur="500" fill="hold"/>
                                        <p:tgtEl>
                                          <p:spTgt spid="40"/>
                                        </p:tgtEl>
                                        <p:attrNameLst>
                                          <p:attrName>ppt_y</p:attrName>
                                        </p:attrNameLst>
                                      </p:cBhvr>
                                      <p:tavLst>
                                        <p:tav tm="0">
                                          <p:val>
                                            <p:strVal val="#ppt_y"/>
                                          </p:val>
                                        </p:tav>
                                        <p:tav tm="100000">
                                          <p:val>
                                            <p:strVal val="#ppt_y"/>
                                          </p:val>
                                        </p:tav>
                                      </p:tavLst>
                                    </p:anim>
                                  </p:childTnLst>
                                </p:cTn>
                              </p:par>
                              <p:par>
                                <p:cTn id="43" presetID="22" presetClass="entr" presetSubtype="1" fill="hold" grpId="0" nodeType="withEffect">
                                  <p:stCondLst>
                                    <p:cond delay="1100"/>
                                  </p:stCondLst>
                                  <p:childTnLst>
                                    <p:set>
                                      <p:cBhvr>
                                        <p:cTn id="44" dur="1" fill="hold">
                                          <p:stCondLst>
                                            <p:cond delay="0"/>
                                          </p:stCondLst>
                                        </p:cTn>
                                        <p:tgtEl>
                                          <p:spTgt spid="21"/>
                                        </p:tgtEl>
                                        <p:attrNameLst>
                                          <p:attrName>style.visibility</p:attrName>
                                        </p:attrNameLst>
                                      </p:cBhvr>
                                      <p:to>
                                        <p:strVal val="visible"/>
                                      </p:to>
                                    </p:set>
                                    <p:animEffect transition="in" filter="wipe(up)">
                                      <p:cBhvr>
                                        <p:cTn id="45" dur="500"/>
                                        <p:tgtEl>
                                          <p:spTgt spid="21"/>
                                        </p:tgtEl>
                                      </p:cBhvr>
                                    </p:animEffect>
                                  </p:childTnLst>
                                </p:cTn>
                              </p:par>
                              <p:par>
                                <p:cTn id="46" presetID="10" presetClass="entr" presetSubtype="0" fill="hold" grpId="0" nodeType="withEffect">
                                  <p:stCondLst>
                                    <p:cond delay="110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传输层安全服务</a:t>
            </a:r>
            <a:endParaRPr lang="en-US" altLang="zh-CN" dirty="0"/>
          </a:p>
          <a:p>
            <a:pPr lvl="1"/>
            <a:r>
              <a:rPr lang="zh-CN" altLang="en-US" dirty="0"/>
              <a:t> 传输层提供对上层透明</a:t>
            </a:r>
            <a:r>
              <a:rPr lang="en-US" altLang="zh-CN" dirty="0"/>
              <a:t>(</a:t>
            </a:r>
            <a:r>
              <a:rPr lang="zh-CN" altLang="en-US" dirty="0"/>
              <a:t>不依赖于具体网络</a:t>
            </a:r>
            <a:r>
              <a:rPr lang="en-US" altLang="zh-CN" dirty="0"/>
              <a:t>)</a:t>
            </a:r>
            <a:r>
              <a:rPr lang="zh-CN" altLang="en-US" dirty="0"/>
              <a:t>的端到端的可靠的数据传输。</a:t>
            </a:r>
            <a:endParaRPr lang="en-US" altLang="zh-CN" dirty="0"/>
          </a:p>
          <a:p>
            <a:pPr lvl="1"/>
            <a:r>
              <a:rPr lang="zh-CN" altLang="en-US" dirty="0"/>
              <a:t>传输层信息安全保护是网络系统信息安全保护的重要组成部分，主要应采用身份验证、访问控制、加密等方法来确保所传送的数据受到应有的保密性和完整性保护，防止其受到非授权的泄露或破坏。</a:t>
            </a:r>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spTree>
    <p:extLst>
      <p:ext uri="{BB962C8B-B14F-4D97-AF65-F5344CB8AC3E}">
        <p14:creationId xmlns:p14="http://schemas.microsoft.com/office/powerpoint/2010/main" val="37463758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会话层安全服务</a:t>
            </a:r>
            <a:endParaRPr lang="en-US" altLang="zh-CN" dirty="0"/>
          </a:p>
          <a:p>
            <a:pPr lvl="1"/>
            <a:r>
              <a:rPr lang="zh-CN" altLang="en-US" dirty="0"/>
              <a:t> 会话层在应用程序间建立、管理和终止通信应用服务请求和响应等会话。</a:t>
            </a:r>
            <a:endParaRPr lang="en-US" altLang="zh-CN" dirty="0"/>
          </a:p>
          <a:p>
            <a:pPr lvl="1"/>
            <a:r>
              <a:rPr lang="zh-CN" altLang="en-US" dirty="0"/>
              <a:t> 会话层主要安全保护是采用交换鉴别、访问控制等办法来确保所传送的数据应有的保密性和完整性保护。</a:t>
            </a:r>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spTree>
    <p:extLst>
      <p:ext uri="{BB962C8B-B14F-4D97-AF65-F5344CB8AC3E}">
        <p14:creationId xmlns:p14="http://schemas.microsoft.com/office/powerpoint/2010/main" val="11767948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表示层安全服务</a:t>
            </a:r>
            <a:endParaRPr lang="en-US" altLang="zh-CN" dirty="0"/>
          </a:p>
          <a:p>
            <a:pPr lvl="1"/>
            <a:r>
              <a:rPr lang="zh-CN" altLang="en-US" dirty="0"/>
              <a:t>表示层定义了一系列代码和代码转换功能，以保证源端数据在目的端同样能被识别，如大部分</a:t>
            </a:r>
            <a:r>
              <a:rPr lang="en-US" altLang="zh-CN" dirty="0"/>
              <a:t>PC</a:t>
            </a:r>
            <a:r>
              <a:rPr lang="zh-CN" altLang="en-US" dirty="0"/>
              <a:t>机使用的</a:t>
            </a:r>
            <a:r>
              <a:rPr lang="en-US" altLang="zh-CN" dirty="0"/>
              <a:t>ASCII</a:t>
            </a:r>
            <a:r>
              <a:rPr lang="zh-CN" altLang="en-US" dirty="0"/>
              <a:t>码，表示图像的</a:t>
            </a:r>
            <a:r>
              <a:rPr lang="en-US" altLang="zh-CN" dirty="0"/>
              <a:t>GIF</a:t>
            </a:r>
            <a:r>
              <a:rPr lang="zh-CN" altLang="en-US" dirty="0"/>
              <a:t>或表示动画的</a:t>
            </a:r>
            <a:r>
              <a:rPr lang="en-US" altLang="zh-CN" dirty="0"/>
              <a:t>MPEG</a:t>
            </a:r>
            <a:r>
              <a:rPr lang="zh-CN" altLang="en-US" dirty="0"/>
              <a:t>等。</a:t>
            </a:r>
            <a:endParaRPr lang="en-US" altLang="zh-CN" dirty="0"/>
          </a:p>
          <a:p>
            <a:pPr lvl="1"/>
            <a:r>
              <a:rPr lang="zh-CN" altLang="en-US" dirty="0"/>
              <a:t>表示层的主要安全保护是交换鉴别、访问控制、保密性、完整性和禁止否认等，可采用多种技术</a:t>
            </a:r>
            <a:r>
              <a:rPr lang="en-US" altLang="zh-CN" dirty="0"/>
              <a:t>(</a:t>
            </a:r>
            <a:r>
              <a:rPr lang="zh-CN" altLang="en-US" dirty="0"/>
              <a:t>如</a:t>
            </a:r>
            <a:r>
              <a:rPr lang="en-US" altLang="zh-CN" dirty="0"/>
              <a:t>SSL</a:t>
            </a:r>
            <a:r>
              <a:rPr lang="zh-CN" altLang="en-US" dirty="0"/>
              <a:t>等</a:t>
            </a:r>
            <a:r>
              <a:rPr lang="en-US" altLang="zh-CN" dirty="0"/>
              <a:t>)</a:t>
            </a:r>
            <a:r>
              <a:rPr lang="zh-CN" altLang="en-US" dirty="0"/>
              <a:t>对来自外部的访问要求进行控制。</a:t>
            </a:r>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spTree>
    <p:extLst>
      <p:ext uri="{BB962C8B-B14F-4D97-AF65-F5344CB8AC3E}">
        <p14:creationId xmlns:p14="http://schemas.microsoft.com/office/powerpoint/2010/main" val="1364195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应用层安全服务</a:t>
            </a:r>
            <a:endParaRPr lang="en-US" altLang="zh-CN" dirty="0"/>
          </a:p>
          <a:p>
            <a:pPr lvl="1"/>
            <a:r>
              <a:rPr lang="zh-CN" altLang="en-US" dirty="0"/>
              <a:t> 应用层提供应用进程访问网络服务的窗口，负责应用程序间的通信。这一层直接为网络用户或应用程序提供各种各样的网络服务，如</a:t>
            </a:r>
            <a:r>
              <a:rPr lang="en-US" altLang="zh-CN" dirty="0"/>
              <a:t>Web</a:t>
            </a:r>
            <a:r>
              <a:rPr lang="zh-CN" altLang="en-US" dirty="0"/>
              <a:t>服务、文件传送、电子邮件、远程登录等，通过软件应用实现网络与用户的直接对话，是计算机网络与最终用户间的界面。</a:t>
            </a:r>
            <a:endParaRPr lang="en-US" altLang="zh-CN" dirty="0"/>
          </a:p>
          <a:p>
            <a:pPr lvl="1"/>
            <a:r>
              <a:rPr lang="zh-CN" altLang="en-US" dirty="0"/>
              <a:t> 应用层除了保证主机安全之外，还要采取身份验证、加密等手段增强应用平台的安全。</a:t>
            </a:r>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spTree>
    <p:extLst>
      <p:ext uri="{BB962C8B-B14F-4D97-AF65-F5344CB8AC3E}">
        <p14:creationId xmlns:p14="http://schemas.microsoft.com/office/powerpoint/2010/main" val="21180488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OSI</a:t>
            </a:r>
            <a:r>
              <a:rPr lang="zh-CN" altLang="en-US" dirty="0"/>
              <a:t>安全模型与</a:t>
            </a:r>
            <a:r>
              <a:rPr lang="en-US" altLang="zh-CN" dirty="0"/>
              <a:t>TCP/IP</a:t>
            </a:r>
            <a:r>
              <a:rPr lang="zh-CN" altLang="en-US" dirty="0"/>
              <a:t>安全模型的对应关系</a:t>
            </a:r>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graphicFrame>
        <p:nvGraphicFramePr>
          <p:cNvPr id="11" name="图示 10"/>
          <p:cNvGraphicFramePr/>
          <p:nvPr>
            <p:extLst>
              <p:ext uri="{D42A27DB-BD31-4B8C-83A1-F6EECF244321}">
                <p14:modId xmlns:p14="http://schemas.microsoft.com/office/powerpoint/2010/main" val="3084049241"/>
              </p:ext>
            </p:extLst>
          </p:nvPr>
        </p:nvGraphicFramePr>
        <p:xfrm>
          <a:off x="2063552" y="2591875"/>
          <a:ext cx="2695848" cy="3357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组合 11"/>
          <p:cNvGrpSpPr/>
          <p:nvPr/>
        </p:nvGrpSpPr>
        <p:grpSpPr>
          <a:xfrm>
            <a:off x="5217444" y="2591875"/>
            <a:ext cx="2693215" cy="1485197"/>
            <a:chOff x="1316" y="1273"/>
            <a:chExt cx="2693215" cy="461479"/>
          </a:xfrm>
          <a:scene3d>
            <a:camera prst="orthographicFront"/>
            <a:lightRig rig="flat" dir="t"/>
          </a:scene3d>
        </p:grpSpPr>
        <p:sp>
          <p:nvSpPr>
            <p:cNvPr id="13" name="圆角矩形 12"/>
            <p:cNvSpPr/>
            <p:nvPr/>
          </p:nvSpPr>
          <p:spPr>
            <a:xfrm>
              <a:off x="1316" y="1273"/>
              <a:ext cx="2693215" cy="461479"/>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圆角矩形 4"/>
            <p:cNvSpPr txBox="1"/>
            <p:nvPr/>
          </p:nvSpPr>
          <p:spPr>
            <a:xfrm>
              <a:off x="14832" y="14789"/>
              <a:ext cx="2666183" cy="43444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2"/>
                  </a:solidFill>
                  <a:latin typeface="微软雅黑" panose="020B0503020204020204" pitchFamily="34" charset="-122"/>
                  <a:ea typeface="微软雅黑" panose="020B0503020204020204" pitchFamily="34" charset="-122"/>
                </a:rPr>
                <a:t>应用层</a:t>
              </a:r>
            </a:p>
          </p:txBody>
        </p:sp>
      </p:grpSp>
      <p:grpSp>
        <p:nvGrpSpPr>
          <p:cNvPr id="15" name="组合 14"/>
          <p:cNvGrpSpPr/>
          <p:nvPr/>
        </p:nvGrpSpPr>
        <p:grpSpPr>
          <a:xfrm>
            <a:off x="5217444" y="4079591"/>
            <a:ext cx="2693215" cy="461479"/>
            <a:chOff x="1316" y="1447962"/>
            <a:chExt cx="2693215" cy="461479"/>
          </a:xfrm>
          <a:scene3d>
            <a:camera prst="orthographicFront"/>
            <a:lightRig rig="flat" dir="t"/>
          </a:scene3d>
        </p:grpSpPr>
        <p:sp>
          <p:nvSpPr>
            <p:cNvPr id="16" name="圆角矩形 15"/>
            <p:cNvSpPr/>
            <p:nvPr/>
          </p:nvSpPr>
          <p:spPr>
            <a:xfrm>
              <a:off x="1316" y="1447962"/>
              <a:ext cx="2693215" cy="461479"/>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17" name="圆角矩形 4"/>
            <p:cNvSpPr txBox="1"/>
            <p:nvPr/>
          </p:nvSpPr>
          <p:spPr>
            <a:xfrm>
              <a:off x="14832" y="1461478"/>
              <a:ext cx="2666183" cy="43444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2"/>
                  </a:solidFill>
                  <a:latin typeface="微软雅黑" panose="020B0503020204020204" pitchFamily="34" charset="-122"/>
                  <a:ea typeface="微软雅黑" panose="020B0503020204020204" pitchFamily="34" charset="-122"/>
                </a:rPr>
                <a:t>传输层</a:t>
              </a:r>
            </a:p>
          </p:txBody>
        </p:sp>
      </p:grpSp>
      <p:grpSp>
        <p:nvGrpSpPr>
          <p:cNvPr id="18" name="组合 17"/>
          <p:cNvGrpSpPr/>
          <p:nvPr/>
        </p:nvGrpSpPr>
        <p:grpSpPr>
          <a:xfrm>
            <a:off x="5217444" y="4560179"/>
            <a:ext cx="2693215" cy="461479"/>
            <a:chOff x="1316" y="1930192"/>
            <a:chExt cx="2693215" cy="461479"/>
          </a:xfrm>
          <a:scene3d>
            <a:camera prst="orthographicFront"/>
            <a:lightRig rig="flat" dir="t"/>
          </a:scene3d>
        </p:grpSpPr>
        <p:sp>
          <p:nvSpPr>
            <p:cNvPr id="19" name="圆角矩形 18"/>
            <p:cNvSpPr/>
            <p:nvPr/>
          </p:nvSpPr>
          <p:spPr>
            <a:xfrm>
              <a:off x="1316" y="1930192"/>
              <a:ext cx="2693215" cy="461479"/>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20" name="圆角矩形 4"/>
            <p:cNvSpPr txBox="1"/>
            <p:nvPr/>
          </p:nvSpPr>
          <p:spPr>
            <a:xfrm>
              <a:off x="14832" y="1943708"/>
              <a:ext cx="2666183" cy="43444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2"/>
                  </a:solidFill>
                  <a:latin typeface="微软雅黑" panose="020B0503020204020204" pitchFamily="34" charset="-122"/>
                  <a:ea typeface="微软雅黑" panose="020B0503020204020204" pitchFamily="34" charset="-122"/>
                </a:rPr>
                <a:t>网络层</a:t>
              </a:r>
            </a:p>
          </p:txBody>
        </p:sp>
      </p:grpSp>
      <p:grpSp>
        <p:nvGrpSpPr>
          <p:cNvPr id="21" name="组合 20"/>
          <p:cNvGrpSpPr/>
          <p:nvPr/>
        </p:nvGrpSpPr>
        <p:grpSpPr>
          <a:xfrm>
            <a:off x="5203928" y="5055337"/>
            <a:ext cx="2693215" cy="866131"/>
            <a:chOff x="1316" y="2412422"/>
            <a:chExt cx="2693215" cy="461479"/>
          </a:xfrm>
          <a:scene3d>
            <a:camera prst="orthographicFront"/>
            <a:lightRig rig="flat" dir="t"/>
          </a:scene3d>
        </p:grpSpPr>
        <p:sp>
          <p:nvSpPr>
            <p:cNvPr id="22" name="圆角矩形 21"/>
            <p:cNvSpPr/>
            <p:nvPr/>
          </p:nvSpPr>
          <p:spPr>
            <a:xfrm>
              <a:off x="1316" y="2412422"/>
              <a:ext cx="2693215" cy="461479"/>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23" name="圆角矩形 4"/>
            <p:cNvSpPr txBox="1"/>
            <p:nvPr/>
          </p:nvSpPr>
          <p:spPr>
            <a:xfrm>
              <a:off x="14832" y="2427661"/>
              <a:ext cx="2666183" cy="44624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2"/>
                  </a:solidFill>
                  <a:latin typeface="微软雅黑" panose="020B0503020204020204" pitchFamily="34" charset="-122"/>
                  <a:ea typeface="微软雅黑" panose="020B0503020204020204" pitchFamily="34" charset="-122"/>
                </a:rPr>
                <a:t>网络接口层</a:t>
              </a:r>
            </a:p>
          </p:txBody>
        </p:sp>
      </p:grpSp>
      <p:cxnSp>
        <p:nvCxnSpPr>
          <p:cNvPr id="25" name="直接连接符 24"/>
          <p:cNvCxnSpPr/>
          <p:nvPr/>
        </p:nvCxnSpPr>
        <p:spPr>
          <a:xfrm>
            <a:off x="683399" y="4032985"/>
            <a:ext cx="10729192" cy="59534"/>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83399" y="4499525"/>
            <a:ext cx="10729192" cy="59534"/>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83399" y="5007197"/>
            <a:ext cx="10729192" cy="59534"/>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9192621" y="5356293"/>
            <a:ext cx="877163" cy="369332"/>
          </a:xfrm>
          <a:prstGeom prst="rect">
            <a:avLst/>
          </a:prstGeom>
          <a:noFill/>
        </p:spPr>
        <p:txBody>
          <a:bodyPr wrap="none" rtlCol="0">
            <a:spAutoFit/>
          </a:bodyPr>
          <a:lstStyle/>
          <a:p>
            <a:r>
              <a:rPr lang="zh-CN" altLang="en-US" dirty="0">
                <a:solidFill>
                  <a:schemeClr val="tx2"/>
                </a:solidFill>
                <a:latin typeface="微软雅黑" panose="020B0503020204020204" pitchFamily="34" charset="-122"/>
                <a:ea typeface="微软雅黑" panose="020B0503020204020204" pitchFamily="34" charset="-122"/>
              </a:rPr>
              <a:t>保密性</a:t>
            </a:r>
          </a:p>
        </p:txBody>
      </p:sp>
      <p:sp>
        <p:nvSpPr>
          <p:cNvPr id="30" name="文本框 29"/>
          <p:cNvSpPr txBox="1"/>
          <p:nvPr/>
        </p:nvSpPr>
        <p:spPr>
          <a:xfrm>
            <a:off x="7924175" y="4621026"/>
            <a:ext cx="3647152" cy="369332"/>
          </a:xfrm>
          <a:prstGeom prst="rect">
            <a:avLst/>
          </a:prstGeom>
          <a:noFill/>
        </p:spPr>
        <p:txBody>
          <a:bodyPr wrap="none" rtlCol="0">
            <a:spAutoFit/>
          </a:bodyPr>
          <a:lstStyle/>
          <a:p>
            <a:r>
              <a:rPr lang="zh-CN" altLang="en-US" dirty="0">
                <a:solidFill>
                  <a:schemeClr val="tx2"/>
                </a:solidFill>
                <a:latin typeface="微软雅黑" panose="020B0503020204020204" pitchFamily="34" charset="-122"/>
                <a:ea typeface="微软雅黑" panose="020B0503020204020204" pitchFamily="34" charset="-122"/>
              </a:rPr>
              <a:t>认证、访问控制、保密性、完整性</a:t>
            </a:r>
          </a:p>
        </p:txBody>
      </p:sp>
      <p:sp>
        <p:nvSpPr>
          <p:cNvPr id="31" name="文本框 30"/>
          <p:cNvSpPr txBox="1"/>
          <p:nvPr/>
        </p:nvSpPr>
        <p:spPr>
          <a:xfrm>
            <a:off x="7915901" y="4116861"/>
            <a:ext cx="3647152" cy="369332"/>
          </a:xfrm>
          <a:prstGeom prst="rect">
            <a:avLst/>
          </a:prstGeom>
          <a:noFill/>
        </p:spPr>
        <p:txBody>
          <a:bodyPr wrap="none" rtlCol="0">
            <a:spAutoFit/>
          </a:bodyPr>
          <a:lstStyle/>
          <a:p>
            <a:r>
              <a:rPr lang="zh-CN" altLang="en-US" dirty="0">
                <a:solidFill>
                  <a:schemeClr val="tx2"/>
                </a:solidFill>
                <a:latin typeface="微软雅黑" panose="020B0503020204020204" pitchFamily="34" charset="-122"/>
                <a:ea typeface="微软雅黑" panose="020B0503020204020204" pitchFamily="34" charset="-122"/>
              </a:rPr>
              <a:t>认证、访问控制、保密性、完整性</a:t>
            </a:r>
          </a:p>
        </p:txBody>
      </p:sp>
      <p:sp>
        <p:nvSpPr>
          <p:cNvPr id="32" name="文本框 31"/>
          <p:cNvSpPr txBox="1"/>
          <p:nvPr/>
        </p:nvSpPr>
        <p:spPr>
          <a:xfrm>
            <a:off x="7924174" y="3040618"/>
            <a:ext cx="3860457" cy="646331"/>
          </a:xfrm>
          <a:prstGeom prst="rect">
            <a:avLst/>
          </a:prstGeom>
          <a:noFill/>
        </p:spPr>
        <p:txBody>
          <a:bodyPr wrap="square" rtlCol="0">
            <a:spAutoFit/>
          </a:bodyPr>
          <a:lstStyle/>
          <a:p>
            <a:pPr algn="just"/>
            <a:r>
              <a:rPr lang="zh-CN" altLang="en-US" dirty="0">
                <a:solidFill>
                  <a:schemeClr val="tx2"/>
                </a:solidFill>
                <a:latin typeface="微软雅黑" panose="020B0503020204020204" pitchFamily="34" charset="-122"/>
                <a:ea typeface="微软雅黑" panose="020B0503020204020204" pitchFamily="34" charset="-122"/>
              </a:rPr>
              <a:t>认证、访问控制、保密性、完整性、不可否认</a:t>
            </a:r>
          </a:p>
        </p:txBody>
      </p:sp>
    </p:spTree>
    <p:extLst>
      <p:ext uri="{BB962C8B-B14F-4D97-AF65-F5344CB8AC3E}">
        <p14:creationId xmlns:p14="http://schemas.microsoft.com/office/powerpoint/2010/main" val="93067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down)">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down)">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zh-CN" altLang="en-US" dirty="0"/>
              <a:t> 应用层提供安全服务</a:t>
            </a:r>
            <a:endParaRPr lang="en-US" altLang="zh-CN" dirty="0"/>
          </a:p>
          <a:p>
            <a:pPr lvl="1" algn="l"/>
            <a:r>
              <a:rPr lang="zh-CN" altLang="zh-CN" dirty="0"/>
              <a:t>只能在通信两端的</a:t>
            </a:r>
            <a:br>
              <a:rPr lang="en-US" altLang="zh-CN" dirty="0"/>
            </a:br>
            <a:r>
              <a:rPr lang="zh-CN" altLang="zh-CN" dirty="0"/>
              <a:t>主机系统上实施</a:t>
            </a:r>
            <a:r>
              <a:rPr lang="zh-CN" altLang="en-US" dirty="0"/>
              <a:t>。</a:t>
            </a:r>
          </a:p>
          <a:p>
            <a:pPr lvl="2"/>
            <a:endParaRPr lang="zh-CN" altLang="en-US" dirty="0"/>
          </a:p>
        </p:txBody>
      </p:sp>
      <p:sp>
        <p:nvSpPr>
          <p:cNvPr id="4" name="文本框 3"/>
          <p:cNvSpPr txBox="1"/>
          <p:nvPr/>
        </p:nvSpPr>
        <p:spPr>
          <a:xfrm>
            <a:off x="431371" y="1260049"/>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sp>
        <p:nvSpPr>
          <p:cNvPr id="5" name="Freeform 11"/>
          <p:cNvSpPr/>
          <p:nvPr/>
        </p:nvSpPr>
        <p:spPr>
          <a:xfrm rot="21360000">
            <a:off x="4510903" y="4766917"/>
            <a:ext cx="2900189" cy="636849"/>
          </a:xfrm>
          <a:custGeom>
            <a:avLst/>
            <a:gdLst>
              <a:gd name="connsiteX0" fmla="*/ 0 w 2356994"/>
              <a:gd name="connsiteY0" fmla="*/ 135665 h 813975"/>
              <a:gd name="connsiteX1" fmla="*/ 39735 w 2356994"/>
              <a:gd name="connsiteY1" fmla="*/ 39735 h 813975"/>
              <a:gd name="connsiteX2" fmla="*/ 135665 w 2356994"/>
              <a:gd name="connsiteY2" fmla="*/ 0 h 813975"/>
              <a:gd name="connsiteX3" fmla="*/ 2221329 w 2356994"/>
              <a:gd name="connsiteY3" fmla="*/ 0 h 813975"/>
              <a:gd name="connsiteX4" fmla="*/ 2317259 w 2356994"/>
              <a:gd name="connsiteY4" fmla="*/ 39735 h 813975"/>
              <a:gd name="connsiteX5" fmla="*/ 2356994 w 2356994"/>
              <a:gd name="connsiteY5" fmla="*/ 135665 h 813975"/>
              <a:gd name="connsiteX6" fmla="*/ 2356994 w 2356994"/>
              <a:gd name="connsiteY6" fmla="*/ 678310 h 813975"/>
              <a:gd name="connsiteX7" fmla="*/ 2317259 w 2356994"/>
              <a:gd name="connsiteY7" fmla="*/ 774240 h 813975"/>
              <a:gd name="connsiteX8" fmla="*/ 2221329 w 2356994"/>
              <a:gd name="connsiteY8" fmla="*/ 813975 h 813975"/>
              <a:gd name="connsiteX9" fmla="*/ 135665 w 2356994"/>
              <a:gd name="connsiteY9" fmla="*/ 813975 h 813975"/>
              <a:gd name="connsiteX10" fmla="*/ 39735 w 2356994"/>
              <a:gd name="connsiteY10" fmla="*/ 774240 h 813975"/>
              <a:gd name="connsiteX11" fmla="*/ 0 w 2356994"/>
              <a:gd name="connsiteY11" fmla="*/ 678310 h 813975"/>
              <a:gd name="connsiteX12" fmla="*/ 0 w 2356994"/>
              <a:gd name="connsiteY12" fmla="*/ 135665 h 81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6994" h="813975">
                <a:moveTo>
                  <a:pt x="0" y="135665"/>
                </a:moveTo>
                <a:cubicBezTo>
                  <a:pt x="0" y="99684"/>
                  <a:pt x="14293" y="65177"/>
                  <a:pt x="39735" y="39735"/>
                </a:cubicBezTo>
                <a:cubicBezTo>
                  <a:pt x="65177" y="14293"/>
                  <a:pt x="99684" y="0"/>
                  <a:pt x="135665" y="0"/>
                </a:cubicBezTo>
                <a:lnTo>
                  <a:pt x="2221329" y="0"/>
                </a:lnTo>
                <a:cubicBezTo>
                  <a:pt x="2257310" y="0"/>
                  <a:pt x="2291817" y="14293"/>
                  <a:pt x="2317259" y="39735"/>
                </a:cubicBezTo>
                <a:cubicBezTo>
                  <a:pt x="2342701" y="65177"/>
                  <a:pt x="2356994" y="99684"/>
                  <a:pt x="2356994" y="135665"/>
                </a:cubicBezTo>
                <a:lnTo>
                  <a:pt x="2356994" y="678310"/>
                </a:lnTo>
                <a:cubicBezTo>
                  <a:pt x="2356994" y="714291"/>
                  <a:pt x="2342701" y="748798"/>
                  <a:pt x="2317259" y="774240"/>
                </a:cubicBezTo>
                <a:cubicBezTo>
                  <a:pt x="2291817" y="799682"/>
                  <a:pt x="2257310" y="813975"/>
                  <a:pt x="2221329" y="813975"/>
                </a:cubicBezTo>
                <a:lnTo>
                  <a:pt x="135665" y="813975"/>
                </a:lnTo>
                <a:cubicBezTo>
                  <a:pt x="99684" y="813975"/>
                  <a:pt x="65177" y="799682"/>
                  <a:pt x="39735" y="774240"/>
                </a:cubicBezTo>
                <a:cubicBezTo>
                  <a:pt x="14293" y="748798"/>
                  <a:pt x="0" y="714291"/>
                  <a:pt x="0" y="678310"/>
                </a:cubicBezTo>
                <a:lnTo>
                  <a:pt x="0" y="135665"/>
                </a:lnTo>
                <a:close/>
              </a:path>
            </a:pathLst>
          </a:custGeom>
          <a:solidFill>
            <a:schemeClr val="accent2">
              <a:lumMod val="20000"/>
              <a:lumOff val="80000"/>
            </a:schemeClr>
          </a:solid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lIns="89264" tIns="89264" rIns="89265" bIns="89265" spcCol="1270" anchor="ctr"/>
          <a:lstStyle/>
          <a:p>
            <a:pPr defTabSz="577850">
              <a:lnSpc>
                <a:spcPct val="90000"/>
              </a:lnSpc>
              <a:spcAft>
                <a:spcPct val="35000"/>
              </a:spcAft>
              <a:defRPr/>
            </a:pPr>
            <a:r>
              <a:rPr lang="zh-CN" sz="1600" dirty="0">
                <a:solidFill>
                  <a:srgbClr val="C00000"/>
                </a:solidFill>
                <a:latin typeface="微软雅黑" panose="020B0503020204020204" pitchFamily="34" charset="-122"/>
                <a:ea typeface="微软雅黑" panose="020B0503020204020204" pitchFamily="34" charset="-122"/>
              </a:rPr>
              <a:t>安全策略和措施通常是基于用户制定的 </a:t>
            </a:r>
            <a:endParaRPr lang="en-US" sz="1600" dirty="0">
              <a:solidFill>
                <a:srgbClr val="C00000"/>
              </a:solidFill>
              <a:latin typeface="微软雅黑" panose="020B0503020204020204" pitchFamily="34" charset="-122"/>
              <a:ea typeface="微软雅黑" panose="020B0503020204020204" pitchFamily="34" charset="-122"/>
            </a:endParaRPr>
          </a:p>
        </p:txBody>
      </p:sp>
      <p:sp>
        <p:nvSpPr>
          <p:cNvPr id="6" name="Freeform 12"/>
          <p:cNvSpPr/>
          <p:nvPr/>
        </p:nvSpPr>
        <p:spPr>
          <a:xfrm rot="21360000">
            <a:off x="4444215" y="4033504"/>
            <a:ext cx="2902144" cy="635607"/>
          </a:xfrm>
          <a:custGeom>
            <a:avLst/>
            <a:gdLst>
              <a:gd name="connsiteX0" fmla="*/ 0 w 2356994"/>
              <a:gd name="connsiteY0" fmla="*/ 135665 h 813975"/>
              <a:gd name="connsiteX1" fmla="*/ 39735 w 2356994"/>
              <a:gd name="connsiteY1" fmla="*/ 39735 h 813975"/>
              <a:gd name="connsiteX2" fmla="*/ 135665 w 2356994"/>
              <a:gd name="connsiteY2" fmla="*/ 0 h 813975"/>
              <a:gd name="connsiteX3" fmla="*/ 2221329 w 2356994"/>
              <a:gd name="connsiteY3" fmla="*/ 0 h 813975"/>
              <a:gd name="connsiteX4" fmla="*/ 2317259 w 2356994"/>
              <a:gd name="connsiteY4" fmla="*/ 39735 h 813975"/>
              <a:gd name="connsiteX5" fmla="*/ 2356994 w 2356994"/>
              <a:gd name="connsiteY5" fmla="*/ 135665 h 813975"/>
              <a:gd name="connsiteX6" fmla="*/ 2356994 w 2356994"/>
              <a:gd name="connsiteY6" fmla="*/ 678310 h 813975"/>
              <a:gd name="connsiteX7" fmla="*/ 2317259 w 2356994"/>
              <a:gd name="connsiteY7" fmla="*/ 774240 h 813975"/>
              <a:gd name="connsiteX8" fmla="*/ 2221329 w 2356994"/>
              <a:gd name="connsiteY8" fmla="*/ 813975 h 813975"/>
              <a:gd name="connsiteX9" fmla="*/ 135665 w 2356994"/>
              <a:gd name="connsiteY9" fmla="*/ 813975 h 813975"/>
              <a:gd name="connsiteX10" fmla="*/ 39735 w 2356994"/>
              <a:gd name="connsiteY10" fmla="*/ 774240 h 813975"/>
              <a:gd name="connsiteX11" fmla="*/ 0 w 2356994"/>
              <a:gd name="connsiteY11" fmla="*/ 678310 h 813975"/>
              <a:gd name="connsiteX12" fmla="*/ 0 w 2356994"/>
              <a:gd name="connsiteY12" fmla="*/ 135665 h 81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6994" h="813975">
                <a:moveTo>
                  <a:pt x="0" y="135665"/>
                </a:moveTo>
                <a:cubicBezTo>
                  <a:pt x="0" y="99684"/>
                  <a:pt x="14293" y="65177"/>
                  <a:pt x="39735" y="39735"/>
                </a:cubicBezTo>
                <a:cubicBezTo>
                  <a:pt x="65177" y="14293"/>
                  <a:pt x="99684" y="0"/>
                  <a:pt x="135665" y="0"/>
                </a:cubicBezTo>
                <a:lnTo>
                  <a:pt x="2221329" y="0"/>
                </a:lnTo>
                <a:cubicBezTo>
                  <a:pt x="2257310" y="0"/>
                  <a:pt x="2291817" y="14293"/>
                  <a:pt x="2317259" y="39735"/>
                </a:cubicBezTo>
                <a:cubicBezTo>
                  <a:pt x="2342701" y="65177"/>
                  <a:pt x="2356994" y="99684"/>
                  <a:pt x="2356994" y="135665"/>
                </a:cubicBezTo>
                <a:lnTo>
                  <a:pt x="2356994" y="678310"/>
                </a:lnTo>
                <a:cubicBezTo>
                  <a:pt x="2356994" y="714291"/>
                  <a:pt x="2342701" y="748798"/>
                  <a:pt x="2317259" y="774240"/>
                </a:cubicBezTo>
                <a:cubicBezTo>
                  <a:pt x="2291817" y="799682"/>
                  <a:pt x="2257310" y="813975"/>
                  <a:pt x="2221329" y="813975"/>
                </a:cubicBezTo>
                <a:lnTo>
                  <a:pt x="135665" y="813975"/>
                </a:lnTo>
                <a:cubicBezTo>
                  <a:pt x="99684" y="813975"/>
                  <a:pt x="65177" y="799682"/>
                  <a:pt x="39735" y="774240"/>
                </a:cubicBezTo>
                <a:cubicBezTo>
                  <a:pt x="14293" y="748798"/>
                  <a:pt x="0" y="714291"/>
                  <a:pt x="0" y="678310"/>
                </a:cubicBezTo>
                <a:lnTo>
                  <a:pt x="0" y="135665"/>
                </a:lnTo>
                <a:close/>
              </a:path>
            </a:pathLst>
          </a:custGeom>
          <a:solidFill>
            <a:schemeClr val="tx2">
              <a:lumMod val="20000"/>
              <a:lumOff val="80000"/>
            </a:schemeClr>
          </a:solidFill>
        </p:spPr>
        <p:style>
          <a:lnRef idx="3">
            <a:schemeClr val="lt1">
              <a:hueOff val="0"/>
              <a:satOff val="0"/>
              <a:lumOff val="0"/>
              <a:alphaOff val="0"/>
            </a:schemeClr>
          </a:lnRef>
          <a:fillRef idx="1">
            <a:schemeClr val="accent3">
              <a:hueOff val="1937435"/>
              <a:satOff val="-6191"/>
              <a:lumOff val="-1569"/>
              <a:alphaOff val="0"/>
            </a:schemeClr>
          </a:fillRef>
          <a:effectRef idx="1">
            <a:schemeClr val="accent3">
              <a:hueOff val="1937435"/>
              <a:satOff val="-6191"/>
              <a:lumOff val="-1569"/>
              <a:alphaOff val="0"/>
            </a:schemeClr>
          </a:effectRef>
          <a:fontRef idx="minor">
            <a:schemeClr val="lt1"/>
          </a:fontRef>
        </p:style>
        <p:txBody>
          <a:bodyPr lIns="89264" tIns="89264" rIns="89265" bIns="89265" anchor="ctr"/>
          <a:lstStyle>
            <a:lvl1pPr defTabSz="577850" eaLnBrk="0" hangingPunct="0">
              <a:defRPr>
                <a:solidFill>
                  <a:schemeClr val="tx1"/>
                </a:solidFill>
                <a:latin typeface="Arial" panose="020B0604020202020204" pitchFamily="34" charset="0"/>
                <a:ea typeface="宋体" panose="02010600030101010101" pitchFamily="2" charset="-122"/>
              </a:defRPr>
            </a:lvl1pPr>
            <a:lvl2pPr marL="742950" indent="-285750" defTabSz="577850" eaLnBrk="0" hangingPunct="0">
              <a:defRPr>
                <a:solidFill>
                  <a:schemeClr val="tx1"/>
                </a:solidFill>
                <a:latin typeface="Arial" panose="020B0604020202020204" pitchFamily="34" charset="0"/>
                <a:ea typeface="宋体" panose="02010600030101010101" pitchFamily="2" charset="-122"/>
              </a:defRPr>
            </a:lvl2pPr>
            <a:lvl3pPr marL="1143000" indent="-228600" defTabSz="577850" eaLnBrk="0" hangingPunct="0">
              <a:defRPr>
                <a:solidFill>
                  <a:schemeClr val="tx1"/>
                </a:solidFill>
                <a:latin typeface="Arial" panose="020B0604020202020204" pitchFamily="34" charset="0"/>
                <a:ea typeface="宋体" panose="02010600030101010101" pitchFamily="2" charset="-122"/>
              </a:defRPr>
            </a:lvl3pPr>
            <a:lvl4pPr marL="1600200" indent="-228600" defTabSz="577850" eaLnBrk="0" hangingPunct="0">
              <a:defRPr>
                <a:solidFill>
                  <a:schemeClr val="tx1"/>
                </a:solidFill>
                <a:latin typeface="Arial" panose="020B0604020202020204" pitchFamily="34" charset="0"/>
                <a:ea typeface="宋体" panose="02010600030101010101" pitchFamily="2" charset="-122"/>
              </a:defRPr>
            </a:lvl4pPr>
            <a:lvl5pPr marL="2057400" indent="-228600" defTabSz="577850" eaLnBrk="0" hangingPunct="0">
              <a:defRPr>
                <a:solidFill>
                  <a:schemeClr val="tx1"/>
                </a:solidFill>
                <a:latin typeface="Arial" panose="020B0604020202020204" pitchFamily="34" charset="0"/>
                <a:ea typeface="宋体" panose="02010600030101010101" pitchFamily="2" charset="-122"/>
              </a:defRPr>
            </a:lvl5pPr>
            <a:lvl6pPr marL="2514600" indent="-228600" defTabSz="577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7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7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7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35000"/>
              </a:spcAft>
            </a:pPr>
            <a:r>
              <a:rPr lang="zh-CN" altLang="en-US" sz="1600" dirty="0">
                <a:solidFill>
                  <a:srgbClr val="C00000"/>
                </a:solidFill>
                <a:latin typeface="微软雅黑" panose="020B0503020204020204" pitchFamily="34" charset="-122"/>
                <a:ea typeface="微软雅黑" panose="020B0503020204020204" pitchFamily="34" charset="-122"/>
              </a:rPr>
              <a:t>对用户想要保护的数据具有完整的访问权，因而能很方便地提供一些服务 </a:t>
            </a:r>
            <a:endParaRPr lang="en-US" altLang="zh-CN" sz="1600" dirty="0">
              <a:solidFill>
                <a:srgbClr val="C00000"/>
              </a:solidFill>
              <a:latin typeface="微软雅黑" panose="020B0503020204020204" pitchFamily="34" charset="-122"/>
              <a:ea typeface="微软雅黑" panose="020B0503020204020204" pitchFamily="34" charset="-122"/>
            </a:endParaRPr>
          </a:p>
        </p:txBody>
      </p:sp>
      <p:sp>
        <p:nvSpPr>
          <p:cNvPr id="7" name="Freeform 13"/>
          <p:cNvSpPr/>
          <p:nvPr/>
        </p:nvSpPr>
        <p:spPr>
          <a:xfrm rot="21360000">
            <a:off x="4377553" y="3312185"/>
            <a:ext cx="2902144" cy="636848"/>
          </a:xfrm>
          <a:custGeom>
            <a:avLst/>
            <a:gdLst>
              <a:gd name="connsiteX0" fmla="*/ 0 w 2356994"/>
              <a:gd name="connsiteY0" fmla="*/ 135665 h 813975"/>
              <a:gd name="connsiteX1" fmla="*/ 39735 w 2356994"/>
              <a:gd name="connsiteY1" fmla="*/ 39735 h 813975"/>
              <a:gd name="connsiteX2" fmla="*/ 135665 w 2356994"/>
              <a:gd name="connsiteY2" fmla="*/ 0 h 813975"/>
              <a:gd name="connsiteX3" fmla="*/ 2221329 w 2356994"/>
              <a:gd name="connsiteY3" fmla="*/ 0 h 813975"/>
              <a:gd name="connsiteX4" fmla="*/ 2317259 w 2356994"/>
              <a:gd name="connsiteY4" fmla="*/ 39735 h 813975"/>
              <a:gd name="connsiteX5" fmla="*/ 2356994 w 2356994"/>
              <a:gd name="connsiteY5" fmla="*/ 135665 h 813975"/>
              <a:gd name="connsiteX6" fmla="*/ 2356994 w 2356994"/>
              <a:gd name="connsiteY6" fmla="*/ 678310 h 813975"/>
              <a:gd name="connsiteX7" fmla="*/ 2317259 w 2356994"/>
              <a:gd name="connsiteY7" fmla="*/ 774240 h 813975"/>
              <a:gd name="connsiteX8" fmla="*/ 2221329 w 2356994"/>
              <a:gd name="connsiteY8" fmla="*/ 813975 h 813975"/>
              <a:gd name="connsiteX9" fmla="*/ 135665 w 2356994"/>
              <a:gd name="connsiteY9" fmla="*/ 813975 h 813975"/>
              <a:gd name="connsiteX10" fmla="*/ 39735 w 2356994"/>
              <a:gd name="connsiteY10" fmla="*/ 774240 h 813975"/>
              <a:gd name="connsiteX11" fmla="*/ 0 w 2356994"/>
              <a:gd name="connsiteY11" fmla="*/ 678310 h 813975"/>
              <a:gd name="connsiteX12" fmla="*/ 0 w 2356994"/>
              <a:gd name="connsiteY12" fmla="*/ 135665 h 81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6994" h="813975">
                <a:moveTo>
                  <a:pt x="0" y="135665"/>
                </a:moveTo>
                <a:cubicBezTo>
                  <a:pt x="0" y="99684"/>
                  <a:pt x="14293" y="65177"/>
                  <a:pt x="39735" y="39735"/>
                </a:cubicBezTo>
                <a:cubicBezTo>
                  <a:pt x="65177" y="14293"/>
                  <a:pt x="99684" y="0"/>
                  <a:pt x="135665" y="0"/>
                </a:cubicBezTo>
                <a:lnTo>
                  <a:pt x="2221329" y="0"/>
                </a:lnTo>
                <a:cubicBezTo>
                  <a:pt x="2257310" y="0"/>
                  <a:pt x="2291817" y="14293"/>
                  <a:pt x="2317259" y="39735"/>
                </a:cubicBezTo>
                <a:cubicBezTo>
                  <a:pt x="2342701" y="65177"/>
                  <a:pt x="2356994" y="99684"/>
                  <a:pt x="2356994" y="135665"/>
                </a:cubicBezTo>
                <a:lnTo>
                  <a:pt x="2356994" y="678310"/>
                </a:lnTo>
                <a:cubicBezTo>
                  <a:pt x="2356994" y="714291"/>
                  <a:pt x="2342701" y="748798"/>
                  <a:pt x="2317259" y="774240"/>
                </a:cubicBezTo>
                <a:cubicBezTo>
                  <a:pt x="2291817" y="799682"/>
                  <a:pt x="2257310" y="813975"/>
                  <a:pt x="2221329" y="813975"/>
                </a:cubicBezTo>
                <a:lnTo>
                  <a:pt x="135665" y="813975"/>
                </a:lnTo>
                <a:cubicBezTo>
                  <a:pt x="99684" y="813975"/>
                  <a:pt x="65177" y="799682"/>
                  <a:pt x="39735" y="774240"/>
                </a:cubicBezTo>
                <a:cubicBezTo>
                  <a:pt x="14293" y="748798"/>
                  <a:pt x="0" y="714291"/>
                  <a:pt x="0" y="678310"/>
                </a:cubicBezTo>
                <a:lnTo>
                  <a:pt x="0" y="135665"/>
                </a:lnTo>
                <a:close/>
              </a:path>
            </a:pathLst>
          </a:custGeom>
          <a:solidFill>
            <a:schemeClr val="bg2">
              <a:lumMod val="90000"/>
            </a:schemeClr>
          </a:solidFill>
        </p:spPr>
        <p:style>
          <a:lnRef idx="3">
            <a:schemeClr val="lt1">
              <a:hueOff val="0"/>
              <a:satOff val="0"/>
              <a:lumOff val="0"/>
              <a:alphaOff val="0"/>
            </a:schemeClr>
          </a:lnRef>
          <a:fillRef idx="1">
            <a:schemeClr val="accent3">
              <a:hueOff val="3874869"/>
              <a:satOff val="-12382"/>
              <a:lumOff val="-3137"/>
              <a:alphaOff val="0"/>
            </a:schemeClr>
          </a:fillRef>
          <a:effectRef idx="1">
            <a:schemeClr val="accent3">
              <a:hueOff val="3874869"/>
              <a:satOff val="-12382"/>
              <a:lumOff val="-3137"/>
              <a:alphaOff val="0"/>
            </a:schemeClr>
          </a:effectRef>
          <a:fontRef idx="minor">
            <a:schemeClr val="lt1"/>
          </a:fontRef>
        </p:style>
        <p:txBody>
          <a:bodyPr lIns="89264" tIns="89264" rIns="89265" bIns="89265" anchor="ctr"/>
          <a:lstStyle>
            <a:lvl1pPr defTabSz="577850" eaLnBrk="0" hangingPunct="0">
              <a:defRPr>
                <a:solidFill>
                  <a:schemeClr val="tx1"/>
                </a:solidFill>
                <a:latin typeface="Arial" panose="020B0604020202020204" pitchFamily="34" charset="0"/>
                <a:ea typeface="宋体" panose="02010600030101010101" pitchFamily="2" charset="-122"/>
              </a:defRPr>
            </a:lvl1pPr>
            <a:lvl2pPr marL="742950" indent="-285750" defTabSz="577850" eaLnBrk="0" hangingPunct="0">
              <a:defRPr>
                <a:solidFill>
                  <a:schemeClr val="tx1"/>
                </a:solidFill>
                <a:latin typeface="Arial" panose="020B0604020202020204" pitchFamily="34" charset="0"/>
                <a:ea typeface="宋体" panose="02010600030101010101" pitchFamily="2" charset="-122"/>
              </a:defRPr>
            </a:lvl2pPr>
            <a:lvl3pPr marL="1143000" indent="-228600" defTabSz="577850" eaLnBrk="0" hangingPunct="0">
              <a:defRPr>
                <a:solidFill>
                  <a:schemeClr val="tx1"/>
                </a:solidFill>
                <a:latin typeface="Arial" panose="020B0604020202020204" pitchFamily="34" charset="0"/>
                <a:ea typeface="宋体" panose="02010600030101010101" pitchFamily="2" charset="-122"/>
              </a:defRPr>
            </a:lvl3pPr>
            <a:lvl4pPr marL="1600200" indent="-228600" defTabSz="577850" eaLnBrk="0" hangingPunct="0">
              <a:defRPr>
                <a:solidFill>
                  <a:schemeClr val="tx1"/>
                </a:solidFill>
                <a:latin typeface="Arial" panose="020B0604020202020204" pitchFamily="34" charset="0"/>
                <a:ea typeface="宋体" panose="02010600030101010101" pitchFamily="2" charset="-122"/>
              </a:defRPr>
            </a:lvl4pPr>
            <a:lvl5pPr marL="2057400" indent="-228600" defTabSz="577850" eaLnBrk="0" hangingPunct="0">
              <a:defRPr>
                <a:solidFill>
                  <a:schemeClr val="tx1"/>
                </a:solidFill>
                <a:latin typeface="Arial" panose="020B0604020202020204" pitchFamily="34" charset="0"/>
                <a:ea typeface="宋体" panose="02010600030101010101" pitchFamily="2" charset="-122"/>
              </a:defRPr>
            </a:lvl5pPr>
            <a:lvl6pPr marL="2514600" indent="-228600" defTabSz="577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7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7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7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35000"/>
              </a:spcAft>
            </a:pPr>
            <a:r>
              <a:rPr lang="zh-CN" altLang="en-US" sz="1600" dirty="0">
                <a:solidFill>
                  <a:srgbClr val="C00000"/>
                </a:solidFill>
                <a:latin typeface="微软雅黑" panose="020B0503020204020204" pitchFamily="34" charset="-122"/>
                <a:ea typeface="微软雅黑" panose="020B0503020204020204" pitchFamily="34" charset="-122"/>
              </a:rPr>
              <a:t>不必依赖操作系统来提供这些服务 </a:t>
            </a:r>
            <a:endParaRPr lang="en-US" altLang="zh-CN" sz="1600" dirty="0">
              <a:solidFill>
                <a:srgbClr val="C00000"/>
              </a:solidFill>
              <a:latin typeface="微软雅黑" panose="020B0503020204020204" pitchFamily="34" charset="-122"/>
              <a:ea typeface="微软雅黑" panose="020B0503020204020204" pitchFamily="34" charset="-122"/>
            </a:endParaRPr>
          </a:p>
        </p:txBody>
      </p:sp>
      <p:sp>
        <p:nvSpPr>
          <p:cNvPr id="8" name="Freeform 14"/>
          <p:cNvSpPr/>
          <p:nvPr/>
        </p:nvSpPr>
        <p:spPr>
          <a:xfrm rot="21360000">
            <a:off x="4312466" y="2592104"/>
            <a:ext cx="2902143" cy="636849"/>
          </a:xfrm>
          <a:custGeom>
            <a:avLst/>
            <a:gdLst>
              <a:gd name="connsiteX0" fmla="*/ 0 w 2356994"/>
              <a:gd name="connsiteY0" fmla="*/ 135665 h 813975"/>
              <a:gd name="connsiteX1" fmla="*/ 39735 w 2356994"/>
              <a:gd name="connsiteY1" fmla="*/ 39735 h 813975"/>
              <a:gd name="connsiteX2" fmla="*/ 135665 w 2356994"/>
              <a:gd name="connsiteY2" fmla="*/ 0 h 813975"/>
              <a:gd name="connsiteX3" fmla="*/ 2221329 w 2356994"/>
              <a:gd name="connsiteY3" fmla="*/ 0 h 813975"/>
              <a:gd name="connsiteX4" fmla="*/ 2317259 w 2356994"/>
              <a:gd name="connsiteY4" fmla="*/ 39735 h 813975"/>
              <a:gd name="connsiteX5" fmla="*/ 2356994 w 2356994"/>
              <a:gd name="connsiteY5" fmla="*/ 135665 h 813975"/>
              <a:gd name="connsiteX6" fmla="*/ 2356994 w 2356994"/>
              <a:gd name="connsiteY6" fmla="*/ 678310 h 813975"/>
              <a:gd name="connsiteX7" fmla="*/ 2317259 w 2356994"/>
              <a:gd name="connsiteY7" fmla="*/ 774240 h 813975"/>
              <a:gd name="connsiteX8" fmla="*/ 2221329 w 2356994"/>
              <a:gd name="connsiteY8" fmla="*/ 813975 h 813975"/>
              <a:gd name="connsiteX9" fmla="*/ 135665 w 2356994"/>
              <a:gd name="connsiteY9" fmla="*/ 813975 h 813975"/>
              <a:gd name="connsiteX10" fmla="*/ 39735 w 2356994"/>
              <a:gd name="connsiteY10" fmla="*/ 774240 h 813975"/>
              <a:gd name="connsiteX11" fmla="*/ 0 w 2356994"/>
              <a:gd name="connsiteY11" fmla="*/ 678310 h 813975"/>
              <a:gd name="connsiteX12" fmla="*/ 0 w 2356994"/>
              <a:gd name="connsiteY12" fmla="*/ 135665 h 81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6994" h="813975">
                <a:moveTo>
                  <a:pt x="0" y="135665"/>
                </a:moveTo>
                <a:cubicBezTo>
                  <a:pt x="0" y="99684"/>
                  <a:pt x="14293" y="65177"/>
                  <a:pt x="39735" y="39735"/>
                </a:cubicBezTo>
                <a:cubicBezTo>
                  <a:pt x="65177" y="14293"/>
                  <a:pt x="99684" y="0"/>
                  <a:pt x="135665" y="0"/>
                </a:cubicBezTo>
                <a:lnTo>
                  <a:pt x="2221329" y="0"/>
                </a:lnTo>
                <a:cubicBezTo>
                  <a:pt x="2257310" y="0"/>
                  <a:pt x="2291817" y="14293"/>
                  <a:pt x="2317259" y="39735"/>
                </a:cubicBezTo>
                <a:cubicBezTo>
                  <a:pt x="2342701" y="65177"/>
                  <a:pt x="2356994" y="99684"/>
                  <a:pt x="2356994" y="135665"/>
                </a:cubicBezTo>
                <a:lnTo>
                  <a:pt x="2356994" y="678310"/>
                </a:lnTo>
                <a:cubicBezTo>
                  <a:pt x="2356994" y="714291"/>
                  <a:pt x="2342701" y="748798"/>
                  <a:pt x="2317259" y="774240"/>
                </a:cubicBezTo>
                <a:cubicBezTo>
                  <a:pt x="2291817" y="799682"/>
                  <a:pt x="2257310" y="813975"/>
                  <a:pt x="2221329" y="813975"/>
                </a:cubicBezTo>
                <a:lnTo>
                  <a:pt x="135665" y="813975"/>
                </a:lnTo>
                <a:cubicBezTo>
                  <a:pt x="99684" y="813975"/>
                  <a:pt x="65177" y="799682"/>
                  <a:pt x="39735" y="774240"/>
                </a:cubicBezTo>
                <a:cubicBezTo>
                  <a:pt x="14293" y="748798"/>
                  <a:pt x="0" y="714291"/>
                  <a:pt x="0" y="678310"/>
                </a:cubicBezTo>
                <a:lnTo>
                  <a:pt x="0" y="135665"/>
                </a:lnTo>
                <a:close/>
              </a:path>
            </a:pathLst>
          </a:custGeom>
          <a:solidFill>
            <a:schemeClr val="tx2">
              <a:lumMod val="20000"/>
              <a:lumOff val="80000"/>
            </a:schemeClr>
          </a:solidFill>
        </p:spPr>
        <p:style>
          <a:lnRef idx="3">
            <a:schemeClr val="lt1">
              <a:hueOff val="0"/>
              <a:satOff val="0"/>
              <a:lumOff val="0"/>
              <a:alphaOff val="0"/>
            </a:schemeClr>
          </a:lnRef>
          <a:fillRef idx="1">
            <a:schemeClr val="accent3">
              <a:hueOff val="5812304"/>
              <a:satOff val="-18573"/>
              <a:lumOff val="-4706"/>
              <a:alphaOff val="0"/>
            </a:schemeClr>
          </a:fillRef>
          <a:effectRef idx="1">
            <a:schemeClr val="accent3">
              <a:hueOff val="5812304"/>
              <a:satOff val="-18573"/>
              <a:lumOff val="-4706"/>
              <a:alphaOff val="0"/>
            </a:schemeClr>
          </a:effectRef>
          <a:fontRef idx="minor">
            <a:schemeClr val="lt1"/>
          </a:fontRef>
        </p:style>
        <p:txBody>
          <a:bodyPr lIns="89264" tIns="89264" rIns="89265" bIns="89265" spcCol="1270" anchor="ctr"/>
          <a:lstStyle/>
          <a:p>
            <a:pPr defTabSz="577850">
              <a:lnSpc>
                <a:spcPct val="90000"/>
              </a:lnSpc>
              <a:spcAft>
                <a:spcPct val="35000"/>
              </a:spcAft>
              <a:defRPr/>
            </a:pPr>
            <a:r>
              <a:rPr lang="zh-CN" sz="1600" dirty="0">
                <a:solidFill>
                  <a:srgbClr val="C00000"/>
                </a:solidFill>
                <a:latin typeface="微软雅黑" panose="020B0503020204020204" pitchFamily="34" charset="-122"/>
                <a:ea typeface="微软雅黑" panose="020B0503020204020204" pitchFamily="34" charset="-122"/>
              </a:rPr>
              <a:t>对数据的实际含义有着充分的理解 </a:t>
            </a:r>
            <a:endParaRPr lang="en-US" sz="1600" dirty="0">
              <a:solidFill>
                <a:srgbClr val="C00000"/>
              </a:solidFill>
              <a:latin typeface="微软雅黑" panose="020B0503020204020204" pitchFamily="34" charset="-122"/>
              <a:ea typeface="微软雅黑" panose="020B0503020204020204" pitchFamily="34" charset="-122"/>
            </a:endParaRPr>
          </a:p>
        </p:txBody>
      </p:sp>
      <p:sp>
        <p:nvSpPr>
          <p:cNvPr id="9" name="Freeform 15"/>
          <p:cNvSpPr/>
          <p:nvPr/>
        </p:nvSpPr>
        <p:spPr>
          <a:xfrm rot="21360000">
            <a:off x="7741595" y="4569938"/>
            <a:ext cx="2556826" cy="630319"/>
          </a:xfrm>
          <a:custGeom>
            <a:avLst/>
            <a:gdLst>
              <a:gd name="connsiteX0" fmla="*/ 0 w 2356994"/>
              <a:gd name="connsiteY0" fmla="*/ 135665 h 813975"/>
              <a:gd name="connsiteX1" fmla="*/ 39735 w 2356994"/>
              <a:gd name="connsiteY1" fmla="*/ 39735 h 813975"/>
              <a:gd name="connsiteX2" fmla="*/ 135665 w 2356994"/>
              <a:gd name="connsiteY2" fmla="*/ 0 h 813975"/>
              <a:gd name="connsiteX3" fmla="*/ 2221329 w 2356994"/>
              <a:gd name="connsiteY3" fmla="*/ 0 h 813975"/>
              <a:gd name="connsiteX4" fmla="*/ 2317259 w 2356994"/>
              <a:gd name="connsiteY4" fmla="*/ 39735 h 813975"/>
              <a:gd name="connsiteX5" fmla="*/ 2356994 w 2356994"/>
              <a:gd name="connsiteY5" fmla="*/ 135665 h 813975"/>
              <a:gd name="connsiteX6" fmla="*/ 2356994 w 2356994"/>
              <a:gd name="connsiteY6" fmla="*/ 678310 h 813975"/>
              <a:gd name="connsiteX7" fmla="*/ 2317259 w 2356994"/>
              <a:gd name="connsiteY7" fmla="*/ 774240 h 813975"/>
              <a:gd name="connsiteX8" fmla="*/ 2221329 w 2356994"/>
              <a:gd name="connsiteY8" fmla="*/ 813975 h 813975"/>
              <a:gd name="connsiteX9" fmla="*/ 135665 w 2356994"/>
              <a:gd name="connsiteY9" fmla="*/ 813975 h 813975"/>
              <a:gd name="connsiteX10" fmla="*/ 39735 w 2356994"/>
              <a:gd name="connsiteY10" fmla="*/ 774240 h 813975"/>
              <a:gd name="connsiteX11" fmla="*/ 0 w 2356994"/>
              <a:gd name="connsiteY11" fmla="*/ 678310 h 813975"/>
              <a:gd name="connsiteX12" fmla="*/ 0 w 2356994"/>
              <a:gd name="connsiteY12" fmla="*/ 135665 h 81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6994" h="813975">
                <a:moveTo>
                  <a:pt x="0" y="135665"/>
                </a:moveTo>
                <a:cubicBezTo>
                  <a:pt x="0" y="99684"/>
                  <a:pt x="14293" y="65177"/>
                  <a:pt x="39735" y="39735"/>
                </a:cubicBezTo>
                <a:cubicBezTo>
                  <a:pt x="65177" y="14293"/>
                  <a:pt x="99684" y="0"/>
                  <a:pt x="135665" y="0"/>
                </a:cubicBezTo>
                <a:lnTo>
                  <a:pt x="2221329" y="0"/>
                </a:lnTo>
                <a:cubicBezTo>
                  <a:pt x="2257310" y="0"/>
                  <a:pt x="2291817" y="14293"/>
                  <a:pt x="2317259" y="39735"/>
                </a:cubicBezTo>
                <a:cubicBezTo>
                  <a:pt x="2342701" y="65177"/>
                  <a:pt x="2356994" y="99684"/>
                  <a:pt x="2356994" y="135665"/>
                </a:cubicBezTo>
                <a:lnTo>
                  <a:pt x="2356994" y="678310"/>
                </a:lnTo>
                <a:cubicBezTo>
                  <a:pt x="2356994" y="714291"/>
                  <a:pt x="2342701" y="748798"/>
                  <a:pt x="2317259" y="774240"/>
                </a:cubicBezTo>
                <a:cubicBezTo>
                  <a:pt x="2291817" y="799682"/>
                  <a:pt x="2257310" y="813975"/>
                  <a:pt x="2221329" y="813975"/>
                </a:cubicBezTo>
                <a:lnTo>
                  <a:pt x="135665" y="813975"/>
                </a:lnTo>
                <a:cubicBezTo>
                  <a:pt x="99684" y="813975"/>
                  <a:pt x="65177" y="799682"/>
                  <a:pt x="39735" y="774240"/>
                </a:cubicBezTo>
                <a:cubicBezTo>
                  <a:pt x="14293" y="748798"/>
                  <a:pt x="0" y="714291"/>
                  <a:pt x="0" y="678310"/>
                </a:cubicBezTo>
                <a:lnTo>
                  <a:pt x="0" y="135665"/>
                </a:lnTo>
                <a:close/>
              </a:path>
            </a:pathLst>
          </a:custGeom>
          <a:solidFill>
            <a:schemeClr val="accent4">
              <a:lumMod val="20000"/>
              <a:lumOff val="80000"/>
            </a:schemeClr>
          </a:solidFill>
        </p:spPr>
        <p:style>
          <a:lnRef idx="3">
            <a:schemeClr val="lt1">
              <a:hueOff val="0"/>
              <a:satOff val="0"/>
              <a:lumOff val="0"/>
              <a:alphaOff val="0"/>
            </a:schemeClr>
          </a:lnRef>
          <a:fillRef idx="1">
            <a:schemeClr val="accent3">
              <a:hueOff val="7749738"/>
              <a:satOff val="-24763"/>
              <a:lumOff val="-6275"/>
              <a:alphaOff val="0"/>
            </a:schemeClr>
          </a:fillRef>
          <a:effectRef idx="1">
            <a:schemeClr val="accent3">
              <a:hueOff val="7749738"/>
              <a:satOff val="-24763"/>
              <a:lumOff val="-6275"/>
              <a:alphaOff val="0"/>
            </a:schemeClr>
          </a:effectRef>
          <a:fontRef idx="minor">
            <a:schemeClr val="lt1"/>
          </a:fontRef>
        </p:style>
        <p:txBody>
          <a:bodyPr lIns="89264" tIns="89264" rIns="89265" bIns="89265" spcCol="1270" anchor="ctr"/>
          <a:lstStyle/>
          <a:p>
            <a:pPr defTabSz="577850">
              <a:lnSpc>
                <a:spcPct val="90000"/>
              </a:lnSpc>
              <a:spcAft>
                <a:spcPct val="35000"/>
              </a:spcAft>
              <a:defRPr/>
            </a:pPr>
            <a:r>
              <a:rPr lang="zh-CN" sz="1600" dirty="0">
                <a:solidFill>
                  <a:schemeClr val="tx2"/>
                </a:solidFill>
                <a:latin typeface="微软雅黑" panose="020B0503020204020204" pitchFamily="34" charset="-122"/>
                <a:ea typeface="微软雅黑" panose="020B0503020204020204" pitchFamily="34" charset="-122"/>
              </a:rPr>
              <a:t>效率太低</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10" name="Freeform 16"/>
          <p:cNvSpPr/>
          <p:nvPr/>
        </p:nvSpPr>
        <p:spPr>
          <a:xfrm rot="21360000">
            <a:off x="7674855" y="3849917"/>
            <a:ext cx="2558548" cy="629931"/>
          </a:xfrm>
          <a:custGeom>
            <a:avLst/>
            <a:gdLst>
              <a:gd name="connsiteX0" fmla="*/ 0 w 2356994"/>
              <a:gd name="connsiteY0" fmla="*/ 135665 h 813975"/>
              <a:gd name="connsiteX1" fmla="*/ 39735 w 2356994"/>
              <a:gd name="connsiteY1" fmla="*/ 39735 h 813975"/>
              <a:gd name="connsiteX2" fmla="*/ 135665 w 2356994"/>
              <a:gd name="connsiteY2" fmla="*/ 0 h 813975"/>
              <a:gd name="connsiteX3" fmla="*/ 2221329 w 2356994"/>
              <a:gd name="connsiteY3" fmla="*/ 0 h 813975"/>
              <a:gd name="connsiteX4" fmla="*/ 2317259 w 2356994"/>
              <a:gd name="connsiteY4" fmla="*/ 39735 h 813975"/>
              <a:gd name="connsiteX5" fmla="*/ 2356994 w 2356994"/>
              <a:gd name="connsiteY5" fmla="*/ 135665 h 813975"/>
              <a:gd name="connsiteX6" fmla="*/ 2356994 w 2356994"/>
              <a:gd name="connsiteY6" fmla="*/ 678310 h 813975"/>
              <a:gd name="connsiteX7" fmla="*/ 2317259 w 2356994"/>
              <a:gd name="connsiteY7" fmla="*/ 774240 h 813975"/>
              <a:gd name="connsiteX8" fmla="*/ 2221329 w 2356994"/>
              <a:gd name="connsiteY8" fmla="*/ 813975 h 813975"/>
              <a:gd name="connsiteX9" fmla="*/ 135665 w 2356994"/>
              <a:gd name="connsiteY9" fmla="*/ 813975 h 813975"/>
              <a:gd name="connsiteX10" fmla="*/ 39735 w 2356994"/>
              <a:gd name="connsiteY10" fmla="*/ 774240 h 813975"/>
              <a:gd name="connsiteX11" fmla="*/ 0 w 2356994"/>
              <a:gd name="connsiteY11" fmla="*/ 678310 h 813975"/>
              <a:gd name="connsiteX12" fmla="*/ 0 w 2356994"/>
              <a:gd name="connsiteY12" fmla="*/ 135665 h 81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6994" h="813975">
                <a:moveTo>
                  <a:pt x="0" y="135665"/>
                </a:moveTo>
                <a:cubicBezTo>
                  <a:pt x="0" y="99684"/>
                  <a:pt x="14293" y="65177"/>
                  <a:pt x="39735" y="39735"/>
                </a:cubicBezTo>
                <a:cubicBezTo>
                  <a:pt x="65177" y="14293"/>
                  <a:pt x="99684" y="0"/>
                  <a:pt x="135665" y="0"/>
                </a:cubicBezTo>
                <a:lnTo>
                  <a:pt x="2221329" y="0"/>
                </a:lnTo>
                <a:cubicBezTo>
                  <a:pt x="2257310" y="0"/>
                  <a:pt x="2291817" y="14293"/>
                  <a:pt x="2317259" y="39735"/>
                </a:cubicBezTo>
                <a:cubicBezTo>
                  <a:pt x="2342701" y="65177"/>
                  <a:pt x="2356994" y="99684"/>
                  <a:pt x="2356994" y="135665"/>
                </a:cubicBezTo>
                <a:lnTo>
                  <a:pt x="2356994" y="678310"/>
                </a:lnTo>
                <a:cubicBezTo>
                  <a:pt x="2356994" y="714291"/>
                  <a:pt x="2342701" y="748798"/>
                  <a:pt x="2317259" y="774240"/>
                </a:cubicBezTo>
                <a:cubicBezTo>
                  <a:pt x="2291817" y="799682"/>
                  <a:pt x="2257310" y="813975"/>
                  <a:pt x="2221329" y="813975"/>
                </a:cubicBezTo>
                <a:lnTo>
                  <a:pt x="135665" y="813975"/>
                </a:lnTo>
                <a:cubicBezTo>
                  <a:pt x="99684" y="813975"/>
                  <a:pt x="65177" y="799682"/>
                  <a:pt x="39735" y="774240"/>
                </a:cubicBezTo>
                <a:cubicBezTo>
                  <a:pt x="14293" y="748798"/>
                  <a:pt x="0" y="714291"/>
                  <a:pt x="0" y="678310"/>
                </a:cubicBezTo>
                <a:lnTo>
                  <a:pt x="0" y="135665"/>
                </a:lnTo>
                <a:close/>
              </a:path>
            </a:pathLst>
          </a:custGeom>
          <a:solidFill>
            <a:schemeClr val="accent6">
              <a:lumMod val="20000"/>
              <a:lumOff val="80000"/>
            </a:schemeClr>
          </a:solidFill>
          <a:ln>
            <a:solidFill>
              <a:schemeClr val="bg1"/>
            </a:solidFill>
          </a:ln>
        </p:spPr>
        <p:style>
          <a:lnRef idx="3">
            <a:schemeClr val="lt1">
              <a:hueOff val="0"/>
              <a:satOff val="0"/>
              <a:lumOff val="0"/>
              <a:alphaOff val="0"/>
            </a:schemeClr>
          </a:lnRef>
          <a:fillRef idx="1">
            <a:schemeClr val="accent3">
              <a:hueOff val="9687173"/>
              <a:satOff val="-30954"/>
              <a:lumOff val="-7843"/>
              <a:alphaOff val="0"/>
            </a:schemeClr>
          </a:fillRef>
          <a:effectRef idx="1">
            <a:schemeClr val="accent3">
              <a:hueOff val="9687173"/>
              <a:satOff val="-30954"/>
              <a:lumOff val="-7843"/>
              <a:alphaOff val="0"/>
            </a:schemeClr>
          </a:effectRef>
          <a:fontRef idx="minor">
            <a:schemeClr val="lt1"/>
          </a:fontRef>
        </p:style>
        <p:txBody>
          <a:bodyPr lIns="89264" tIns="89264" rIns="89265" bIns="89265" spcCol="1270" anchor="ctr"/>
          <a:lstStyle/>
          <a:p>
            <a:pPr defTabSz="577850">
              <a:lnSpc>
                <a:spcPct val="90000"/>
              </a:lnSpc>
              <a:spcAft>
                <a:spcPct val="35000"/>
              </a:spcAft>
              <a:defRPr/>
            </a:pPr>
            <a:r>
              <a:rPr lang="zh-CN" sz="1600" dirty="0">
                <a:solidFill>
                  <a:schemeClr val="tx2"/>
                </a:solidFill>
                <a:latin typeface="微软雅黑" panose="020B0503020204020204" pitchFamily="34" charset="-122"/>
                <a:ea typeface="微软雅黑" panose="020B0503020204020204" pitchFamily="34" charset="-122"/>
              </a:rPr>
              <a:t>对现有系统的兼容性太差</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11" name="Freeform 17"/>
          <p:cNvSpPr/>
          <p:nvPr/>
        </p:nvSpPr>
        <p:spPr>
          <a:xfrm rot="21360000">
            <a:off x="7601747" y="2941182"/>
            <a:ext cx="2558548" cy="814387"/>
          </a:xfrm>
          <a:custGeom>
            <a:avLst/>
            <a:gdLst>
              <a:gd name="connsiteX0" fmla="*/ 0 w 2356994"/>
              <a:gd name="connsiteY0" fmla="*/ 135665 h 813975"/>
              <a:gd name="connsiteX1" fmla="*/ 39735 w 2356994"/>
              <a:gd name="connsiteY1" fmla="*/ 39735 h 813975"/>
              <a:gd name="connsiteX2" fmla="*/ 135665 w 2356994"/>
              <a:gd name="connsiteY2" fmla="*/ 0 h 813975"/>
              <a:gd name="connsiteX3" fmla="*/ 2221329 w 2356994"/>
              <a:gd name="connsiteY3" fmla="*/ 0 h 813975"/>
              <a:gd name="connsiteX4" fmla="*/ 2317259 w 2356994"/>
              <a:gd name="connsiteY4" fmla="*/ 39735 h 813975"/>
              <a:gd name="connsiteX5" fmla="*/ 2356994 w 2356994"/>
              <a:gd name="connsiteY5" fmla="*/ 135665 h 813975"/>
              <a:gd name="connsiteX6" fmla="*/ 2356994 w 2356994"/>
              <a:gd name="connsiteY6" fmla="*/ 678310 h 813975"/>
              <a:gd name="connsiteX7" fmla="*/ 2317259 w 2356994"/>
              <a:gd name="connsiteY7" fmla="*/ 774240 h 813975"/>
              <a:gd name="connsiteX8" fmla="*/ 2221329 w 2356994"/>
              <a:gd name="connsiteY8" fmla="*/ 813975 h 813975"/>
              <a:gd name="connsiteX9" fmla="*/ 135665 w 2356994"/>
              <a:gd name="connsiteY9" fmla="*/ 813975 h 813975"/>
              <a:gd name="connsiteX10" fmla="*/ 39735 w 2356994"/>
              <a:gd name="connsiteY10" fmla="*/ 774240 h 813975"/>
              <a:gd name="connsiteX11" fmla="*/ 0 w 2356994"/>
              <a:gd name="connsiteY11" fmla="*/ 678310 h 813975"/>
              <a:gd name="connsiteX12" fmla="*/ 0 w 2356994"/>
              <a:gd name="connsiteY12" fmla="*/ 135665 h 81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6994" h="813975">
                <a:moveTo>
                  <a:pt x="0" y="135665"/>
                </a:moveTo>
                <a:cubicBezTo>
                  <a:pt x="0" y="99684"/>
                  <a:pt x="14293" y="65177"/>
                  <a:pt x="39735" y="39735"/>
                </a:cubicBezTo>
                <a:cubicBezTo>
                  <a:pt x="65177" y="14293"/>
                  <a:pt x="99684" y="0"/>
                  <a:pt x="135665" y="0"/>
                </a:cubicBezTo>
                <a:lnTo>
                  <a:pt x="2221329" y="0"/>
                </a:lnTo>
                <a:cubicBezTo>
                  <a:pt x="2257310" y="0"/>
                  <a:pt x="2291817" y="14293"/>
                  <a:pt x="2317259" y="39735"/>
                </a:cubicBezTo>
                <a:cubicBezTo>
                  <a:pt x="2342701" y="65177"/>
                  <a:pt x="2356994" y="99684"/>
                  <a:pt x="2356994" y="135665"/>
                </a:cubicBezTo>
                <a:lnTo>
                  <a:pt x="2356994" y="678310"/>
                </a:lnTo>
                <a:cubicBezTo>
                  <a:pt x="2356994" y="714291"/>
                  <a:pt x="2342701" y="748798"/>
                  <a:pt x="2317259" y="774240"/>
                </a:cubicBezTo>
                <a:cubicBezTo>
                  <a:pt x="2291817" y="799682"/>
                  <a:pt x="2257310" y="813975"/>
                  <a:pt x="2221329" y="813975"/>
                </a:cubicBezTo>
                <a:lnTo>
                  <a:pt x="135665" y="813975"/>
                </a:lnTo>
                <a:cubicBezTo>
                  <a:pt x="99684" y="813975"/>
                  <a:pt x="65177" y="799682"/>
                  <a:pt x="39735" y="774240"/>
                </a:cubicBezTo>
                <a:cubicBezTo>
                  <a:pt x="14293" y="748798"/>
                  <a:pt x="0" y="714291"/>
                  <a:pt x="0" y="678310"/>
                </a:cubicBezTo>
                <a:lnTo>
                  <a:pt x="0" y="135665"/>
                </a:lnTo>
                <a:close/>
              </a:path>
            </a:pathLst>
          </a:custGeom>
          <a:solidFill>
            <a:schemeClr val="accent3">
              <a:lumMod val="20000"/>
              <a:lumOff val="80000"/>
            </a:schemeClr>
          </a:solidFill>
        </p:spPr>
        <p:style>
          <a:lnRef idx="3">
            <a:schemeClr val="lt1">
              <a:hueOff val="0"/>
              <a:satOff val="0"/>
              <a:lumOff val="0"/>
              <a:alphaOff val="0"/>
            </a:schemeClr>
          </a:lnRef>
          <a:fillRef idx="1">
            <a:schemeClr val="accent3">
              <a:hueOff val="11624607"/>
              <a:satOff val="-37145"/>
              <a:lumOff val="-9412"/>
              <a:alphaOff val="0"/>
            </a:schemeClr>
          </a:fillRef>
          <a:effectRef idx="1">
            <a:schemeClr val="accent3">
              <a:hueOff val="11624607"/>
              <a:satOff val="-37145"/>
              <a:lumOff val="-9412"/>
              <a:alphaOff val="0"/>
            </a:schemeClr>
          </a:effectRef>
          <a:fontRef idx="minor">
            <a:schemeClr val="lt1"/>
          </a:fontRef>
        </p:style>
        <p:txBody>
          <a:bodyPr lIns="89264" tIns="89264" rIns="89265" bIns="89265" spcCol="1270" anchor="ctr"/>
          <a:lstStyle/>
          <a:p>
            <a:pPr defTabSz="577850">
              <a:lnSpc>
                <a:spcPct val="90000"/>
              </a:lnSpc>
              <a:spcAft>
                <a:spcPct val="35000"/>
              </a:spcAft>
              <a:defRPr/>
            </a:pPr>
            <a:r>
              <a:rPr lang="zh-CN" sz="1600" dirty="0">
                <a:solidFill>
                  <a:schemeClr val="tx2"/>
                </a:solidFill>
                <a:latin typeface="微软雅黑" panose="020B0503020204020204" pitchFamily="34" charset="-122"/>
                <a:ea typeface="微软雅黑" panose="020B0503020204020204" pitchFamily="34" charset="-122"/>
              </a:rPr>
              <a:t>改动太多，出现错误的概率大增，为系统带来更多的安全漏洞</a:t>
            </a:r>
          </a:p>
        </p:txBody>
      </p:sp>
      <p:sp>
        <p:nvSpPr>
          <p:cNvPr id="12" name="Freeform 19"/>
          <p:cNvSpPr/>
          <p:nvPr/>
        </p:nvSpPr>
        <p:spPr>
          <a:xfrm>
            <a:off x="3432224" y="5157192"/>
            <a:ext cx="958850" cy="533400"/>
          </a:xfrm>
          <a:custGeom>
            <a:avLst/>
            <a:gdLst>
              <a:gd name="connsiteX0" fmla="*/ 0 w 1866447"/>
              <a:gd name="connsiteY0" fmla="*/ 103692 h 1036915"/>
              <a:gd name="connsiteX1" fmla="*/ 30371 w 1866447"/>
              <a:gd name="connsiteY1" fmla="*/ 30371 h 1036915"/>
              <a:gd name="connsiteX2" fmla="*/ 103692 w 1866447"/>
              <a:gd name="connsiteY2" fmla="*/ 0 h 1036915"/>
              <a:gd name="connsiteX3" fmla="*/ 1762755 w 1866447"/>
              <a:gd name="connsiteY3" fmla="*/ 0 h 1036915"/>
              <a:gd name="connsiteX4" fmla="*/ 1836076 w 1866447"/>
              <a:gd name="connsiteY4" fmla="*/ 30371 h 1036915"/>
              <a:gd name="connsiteX5" fmla="*/ 1866447 w 1866447"/>
              <a:gd name="connsiteY5" fmla="*/ 103692 h 1036915"/>
              <a:gd name="connsiteX6" fmla="*/ 1866447 w 1866447"/>
              <a:gd name="connsiteY6" fmla="*/ 933223 h 1036915"/>
              <a:gd name="connsiteX7" fmla="*/ 1836076 w 1866447"/>
              <a:gd name="connsiteY7" fmla="*/ 1006544 h 1036915"/>
              <a:gd name="connsiteX8" fmla="*/ 1762755 w 1866447"/>
              <a:gd name="connsiteY8" fmla="*/ 1036915 h 1036915"/>
              <a:gd name="connsiteX9" fmla="*/ 103692 w 1866447"/>
              <a:gd name="connsiteY9" fmla="*/ 1036915 h 1036915"/>
              <a:gd name="connsiteX10" fmla="*/ 30371 w 1866447"/>
              <a:gd name="connsiteY10" fmla="*/ 1006544 h 1036915"/>
              <a:gd name="connsiteX11" fmla="*/ 0 w 1866447"/>
              <a:gd name="connsiteY11" fmla="*/ 933223 h 1036915"/>
              <a:gd name="connsiteX12" fmla="*/ 0 w 1866447"/>
              <a:gd name="connsiteY12" fmla="*/ 103692 h 103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447" h="1036915">
                <a:moveTo>
                  <a:pt x="0" y="103692"/>
                </a:moveTo>
                <a:cubicBezTo>
                  <a:pt x="0" y="76191"/>
                  <a:pt x="10925" y="49817"/>
                  <a:pt x="30371" y="30371"/>
                </a:cubicBezTo>
                <a:cubicBezTo>
                  <a:pt x="49817" y="10925"/>
                  <a:pt x="76192" y="0"/>
                  <a:pt x="103692" y="0"/>
                </a:cubicBezTo>
                <a:lnTo>
                  <a:pt x="1762755" y="0"/>
                </a:lnTo>
                <a:cubicBezTo>
                  <a:pt x="1790256" y="0"/>
                  <a:pt x="1816630" y="10925"/>
                  <a:pt x="1836076" y="30371"/>
                </a:cubicBezTo>
                <a:cubicBezTo>
                  <a:pt x="1855522" y="49817"/>
                  <a:pt x="1866447" y="76192"/>
                  <a:pt x="1866447" y="103692"/>
                </a:cubicBezTo>
                <a:lnTo>
                  <a:pt x="1866447" y="933223"/>
                </a:lnTo>
                <a:cubicBezTo>
                  <a:pt x="1866447" y="960724"/>
                  <a:pt x="1855522" y="987098"/>
                  <a:pt x="1836076" y="1006544"/>
                </a:cubicBezTo>
                <a:cubicBezTo>
                  <a:pt x="1816630" y="1025990"/>
                  <a:pt x="1790255" y="1036915"/>
                  <a:pt x="1762755" y="1036915"/>
                </a:cubicBezTo>
                <a:lnTo>
                  <a:pt x="103692" y="1036915"/>
                </a:lnTo>
                <a:cubicBezTo>
                  <a:pt x="76191" y="1036915"/>
                  <a:pt x="49817" y="1025990"/>
                  <a:pt x="30371" y="1006544"/>
                </a:cubicBezTo>
                <a:cubicBezTo>
                  <a:pt x="10925" y="987098"/>
                  <a:pt x="0" y="960723"/>
                  <a:pt x="0" y="933223"/>
                </a:cubicBezTo>
                <a:lnTo>
                  <a:pt x="0" y="103692"/>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lIns="175150" tIns="175150" rIns="175150" bIns="175150" spcCol="1270" anchor="ctr"/>
          <a:lstStyle/>
          <a:p>
            <a:pPr defTabSz="1689100">
              <a:lnSpc>
                <a:spcPct val="90000"/>
              </a:lnSpc>
              <a:spcAft>
                <a:spcPct val="35000"/>
              </a:spcAft>
              <a:defRPr/>
            </a:pPr>
            <a:r>
              <a:rPr lang="zh-CN" sz="2000" dirty="0">
                <a:solidFill>
                  <a:srgbClr val="C00000"/>
                </a:solidFill>
                <a:latin typeface="微软雅黑" panose="020B0503020204020204" pitchFamily="34" charset="-122"/>
                <a:ea typeface="微软雅黑" panose="020B0503020204020204" pitchFamily="34" charset="-122"/>
              </a:rPr>
              <a:t>优点：</a:t>
            </a:r>
            <a:endParaRPr lang="en-US" sz="2000" dirty="0">
              <a:solidFill>
                <a:srgbClr val="C00000"/>
              </a:solidFill>
              <a:latin typeface="微软雅黑" panose="020B0503020204020204" pitchFamily="34" charset="-122"/>
              <a:ea typeface="微软雅黑" panose="020B0503020204020204" pitchFamily="34" charset="-122"/>
            </a:endParaRPr>
          </a:p>
        </p:txBody>
      </p:sp>
      <p:sp>
        <p:nvSpPr>
          <p:cNvPr id="13" name="Freeform 20"/>
          <p:cNvSpPr/>
          <p:nvPr/>
        </p:nvSpPr>
        <p:spPr>
          <a:xfrm>
            <a:off x="10465742" y="4841404"/>
            <a:ext cx="958850" cy="531812"/>
          </a:xfrm>
          <a:custGeom>
            <a:avLst/>
            <a:gdLst>
              <a:gd name="connsiteX0" fmla="*/ 0 w 1866447"/>
              <a:gd name="connsiteY0" fmla="*/ 103692 h 1036915"/>
              <a:gd name="connsiteX1" fmla="*/ 30371 w 1866447"/>
              <a:gd name="connsiteY1" fmla="*/ 30371 h 1036915"/>
              <a:gd name="connsiteX2" fmla="*/ 103692 w 1866447"/>
              <a:gd name="connsiteY2" fmla="*/ 0 h 1036915"/>
              <a:gd name="connsiteX3" fmla="*/ 1762755 w 1866447"/>
              <a:gd name="connsiteY3" fmla="*/ 0 h 1036915"/>
              <a:gd name="connsiteX4" fmla="*/ 1836076 w 1866447"/>
              <a:gd name="connsiteY4" fmla="*/ 30371 h 1036915"/>
              <a:gd name="connsiteX5" fmla="*/ 1866447 w 1866447"/>
              <a:gd name="connsiteY5" fmla="*/ 103692 h 1036915"/>
              <a:gd name="connsiteX6" fmla="*/ 1866447 w 1866447"/>
              <a:gd name="connsiteY6" fmla="*/ 933223 h 1036915"/>
              <a:gd name="connsiteX7" fmla="*/ 1836076 w 1866447"/>
              <a:gd name="connsiteY7" fmla="*/ 1006544 h 1036915"/>
              <a:gd name="connsiteX8" fmla="*/ 1762755 w 1866447"/>
              <a:gd name="connsiteY8" fmla="*/ 1036915 h 1036915"/>
              <a:gd name="connsiteX9" fmla="*/ 103692 w 1866447"/>
              <a:gd name="connsiteY9" fmla="*/ 1036915 h 1036915"/>
              <a:gd name="connsiteX10" fmla="*/ 30371 w 1866447"/>
              <a:gd name="connsiteY10" fmla="*/ 1006544 h 1036915"/>
              <a:gd name="connsiteX11" fmla="*/ 0 w 1866447"/>
              <a:gd name="connsiteY11" fmla="*/ 933223 h 1036915"/>
              <a:gd name="connsiteX12" fmla="*/ 0 w 1866447"/>
              <a:gd name="connsiteY12" fmla="*/ 103692 h 103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447" h="1036915">
                <a:moveTo>
                  <a:pt x="0" y="103692"/>
                </a:moveTo>
                <a:cubicBezTo>
                  <a:pt x="0" y="76191"/>
                  <a:pt x="10925" y="49817"/>
                  <a:pt x="30371" y="30371"/>
                </a:cubicBezTo>
                <a:cubicBezTo>
                  <a:pt x="49817" y="10925"/>
                  <a:pt x="76192" y="0"/>
                  <a:pt x="103692" y="0"/>
                </a:cubicBezTo>
                <a:lnTo>
                  <a:pt x="1762755" y="0"/>
                </a:lnTo>
                <a:cubicBezTo>
                  <a:pt x="1790256" y="0"/>
                  <a:pt x="1816630" y="10925"/>
                  <a:pt x="1836076" y="30371"/>
                </a:cubicBezTo>
                <a:cubicBezTo>
                  <a:pt x="1855522" y="49817"/>
                  <a:pt x="1866447" y="76192"/>
                  <a:pt x="1866447" y="103692"/>
                </a:cubicBezTo>
                <a:lnTo>
                  <a:pt x="1866447" y="933223"/>
                </a:lnTo>
                <a:cubicBezTo>
                  <a:pt x="1866447" y="960724"/>
                  <a:pt x="1855522" y="987098"/>
                  <a:pt x="1836076" y="1006544"/>
                </a:cubicBezTo>
                <a:cubicBezTo>
                  <a:pt x="1816630" y="1025990"/>
                  <a:pt x="1790255" y="1036915"/>
                  <a:pt x="1762755" y="1036915"/>
                </a:cubicBezTo>
                <a:lnTo>
                  <a:pt x="103692" y="1036915"/>
                </a:lnTo>
                <a:cubicBezTo>
                  <a:pt x="76191" y="1036915"/>
                  <a:pt x="49817" y="1025990"/>
                  <a:pt x="30371" y="1006544"/>
                </a:cubicBezTo>
                <a:cubicBezTo>
                  <a:pt x="10925" y="987098"/>
                  <a:pt x="0" y="960723"/>
                  <a:pt x="0" y="933223"/>
                </a:cubicBezTo>
                <a:lnTo>
                  <a:pt x="0" y="103692"/>
                </a:lnTo>
                <a:close/>
              </a:path>
            </a:pathLst>
          </a:custGeom>
        </p:spPr>
        <p:style>
          <a:lnRef idx="2">
            <a:schemeClr val="accent3">
              <a:tint val="40000"/>
              <a:alpha val="90000"/>
              <a:hueOff val="4257046"/>
              <a:satOff val="-17699"/>
              <a:lumOff val="-1495"/>
              <a:alphaOff val="0"/>
            </a:schemeClr>
          </a:lnRef>
          <a:fillRef idx="1">
            <a:schemeClr val="accent3">
              <a:tint val="40000"/>
              <a:alpha val="90000"/>
              <a:hueOff val="4257046"/>
              <a:satOff val="-17699"/>
              <a:lumOff val="-1495"/>
              <a:alphaOff val="0"/>
            </a:schemeClr>
          </a:fillRef>
          <a:effectRef idx="0">
            <a:schemeClr val="accent3">
              <a:tint val="40000"/>
              <a:alpha val="90000"/>
              <a:hueOff val="4257046"/>
              <a:satOff val="-17699"/>
              <a:lumOff val="-1495"/>
              <a:alphaOff val="0"/>
            </a:schemeClr>
          </a:effectRef>
          <a:fontRef idx="minor">
            <a:schemeClr val="dk1">
              <a:hueOff val="0"/>
              <a:satOff val="0"/>
              <a:lumOff val="0"/>
              <a:alphaOff val="0"/>
            </a:schemeClr>
          </a:fontRef>
        </p:style>
        <p:txBody>
          <a:bodyPr lIns="175150" tIns="175150" rIns="175150" bIns="175150" spcCol="1270" anchor="ctr"/>
          <a:lstStyle/>
          <a:p>
            <a:pPr defTabSz="1689100">
              <a:lnSpc>
                <a:spcPct val="90000"/>
              </a:lnSpc>
              <a:spcAft>
                <a:spcPct val="35000"/>
              </a:spcAft>
              <a:defRPr/>
            </a:pPr>
            <a:r>
              <a:rPr lang="zh-CN" dirty="0">
                <a:solidFill>
                  <a:schemeClr val="tx2"/>
                </a:solidFill>
                <a:latin typeface="微软雅黑" panose="020B0503020204020204" pitchFamily="34" charset="-122"/>
                <a:ea typeface="微软雅黑" panose="020B0503020204020204" pitchFamily="34" charset="-122"/>
              </a:rPr>
              <a:t>缺点：</a:t>
            </a:r>
            <a:endParaRPr lang="en-US" dirty="0">
              <a:solidFill>
                <a:schemeClr val="tx2"/>
              </a:solidFill>
              <a:latin typeface="微软雅黑" panose="020B0503020204020204" pitchFamily="34" charset="-122"/>
              <a:ea typeface="微软雅黑" panose="020B0503020204020204" pitchFamily="34" charset="-122"/>
            </a:endParaRPr>
          </a:p>
        </p:txBody>
      </p:sp>
      <p:sp>
        <p:nvSpPr>
          <p:cNvPr id="14" name="Isosceles Triangle 21"/>
          <p:cNvSpPr/>
          <p:nvPr/>
        </p:nvSpPr>
        <p:spPr>
          <a:xfrm>
            <a:off x="6994903" y="5669592"/>
            <a:ext cx="581555" cy="451611"/>
          </a:xfrm>
          <a:prstGeom prst="triangle">
            <a:avLst/>
          </a:prstGeom>
          <a:effectLst>
            <a:outerShdw blurRad="50800" dist="38100" dir="2700000" algn="tl" rotWithShape="0">
              <a:prstClr val="black">
                <a:alpha val="40000"/>
              </a:prstClr>
            </a:outerShdw>
          </a:effectLst>
        </p:spPr>
        <p:style>
          <a:lnRef idx="2">
            <a:schemeClr val="accent3">
              <a:tint val="40000"/>
              <a:alpha val="90000"/>
              <a:hueOff val="8514091"/>
              <a:satOff val="-35399"/>
              <a:lumOff val="-2990"/>
              <a:alphaOff val="0"/>
            </a:schemeClr>
          </a:lnRef>
          <a:fillRef idx="1">
            <a:schemeClr val="accent3">
              <a:tint val="40000"/>
              <a:alpha val="90000"/>
              <a:hueOff val="8514091"/>
              <a:satOff val="-35399"/>
              <a:lumOff val="-2990"/>
              <a:alphaOff val="0"/>
            </a:schemeClr>
          </a:fillRef>
          <a:effectRef idx="0">
            <a:schemeClr val="accent3">
              <a:tint val="40000"/>
              <a:alpha val="90000"/>
              <a:hueOff val="8514091"/>
              <a:satOff val="-35399"/>
              <a:lumOff val="-2990"/>
              <a:alphaOff val="0"/>
            </a:schemeClr>
          </a:effectRef>
          <a:fontRef idx="minor">
            <a:schemeClr val="dk1">
              <a:hueOff val="0"/>
              <a:satOff val="0"/>
              <a:lumOff val="0"/>
              <a:alphaOff val="0"/>
            </a:schemeClr>
          </a:fontRef>
        </p:style>
      </p:sp>
      <p:sp>
        <p:nvSpPr>
          <p:cNvPr id="15" name="Rectangle 22"/>
          <p:cNvSpPr/>
          <p:nvPr/>
        </p:nvSpPr>
        <p:spPr>
          <a:xfrm rot="21332465">
            <a:off x="4581922" y="5424851"/>
            <a:ext cx="5749925" cy="177792"/>
          </a:xfrm>
          <a:prstGeom prst="rect">
            <a:avLst/>
          </a:prstGeom>
        </p:spPr>
        <p:style>
          <a:lnRef idx="2">
            <a:schemeClr val="accent3">
              <a:tint val="40000"/>
              <a:alpha val="90000"/>
              <a:hueOff val="12771136"/>
              <a:satOff val="-53098"/>
              <a:lumOff val="-4485"/>
              <a:alphaOff val="0"/>
            </a:schemeClr>
          </a:lnRef>
          <a:fillRef idx="1">
            <a:schemeClr val="accent3">
              <a:tint val="40000"/>
              <a:alpha val="90000"/>
              <a:hueOff val="12771136"/>
              <a:satOff val="-53098"/>
              <a:lumOff val="-4485"/>
              <a:alphaOff val="0"/>
            </a:schemeClr>
          </a:fillRef>
          <a:effectRef idx="0">
            <a:schemeClr val="accent3">
              <a:tint val="40000"/>
              <a:alpha val="90000"/>
              <a:hueOff val="12771136"/>
              <a:satOff val="-53098"/>
              <a:lumOff val="-4485"/>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9097172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7" presetClass="entr" presetSubtype="1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8" presetClass="entr" presetSubtype="0" accel="10000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strVal val="#ppt_w*2.5"/>
                                          </p:val>
                                        </p:tav>
                                        <p:tav tm="100000">
                                          <p:val>
                                            <p:strVal val="#ppt_w"/>
                                          </p:val>
                                        </p:tav>
                                      </p:tavLst>
                                    </p:anim>
                                    <p:anim calcmode="lin" valueType="num">
                                      <p:cBhvr>
                                        <p:cTn id="24" dur="500" fill="hold"/>
                                        <p:tgtEl>
                                          <p:spTgt spid="13"/>
                                        </p:tgtEl>
                                        <p:attrNameLst>
                                          <p:attrName>ppt_h</p:attrName>
                                        </p:attrNameLst>
                                      </p:cBhvr>
                                      <p:tavLst>
                                        <p:tav tm="0">
                                          <p:val>
                                            <p:strVal val="#ppt_h*0.01"/>
                                          </p:val>
                                        </p:tav>
                                        <p:tav tm="100000">
                                          <p:val>
                                            <p:strVal val="#ppt_h"/>
                                          </p:val>
                                        </p:tav>
                                      </p:tavLst>
                                    </p:anim>
                                    <p:anim calcmode="lin" valueType="num">
                                      <p:cBhvr>
                                        <p:cTn id="25" dur="500" fill="hold"/>
                                        <p:tgtEl>
                                          <p:spTgt spid="13"/>
                                        </p:tgtEl>
                                        <p:attrNameLst>
                                          <p:attrName>ppt_x</p:attrName>
                                        </p:attrNameLst>
                                      </p:cBhvr>
                                      <p:tavLst>
                                        <p:tav tm="0">
                                          <p:val>
                                            <p:strVal val="#ppt_x"/>
                                          </p:val>
                                        </p:tav>
                                        <p:tav tm="100000">
                                          <p:val>
                                            <p:strVal val="#ppt_x"/>
                                          </p:val>
                                        </p:tav>
                                      </p:tavLst>
                                    </p:anim>
                                    <p:anim calcmode="lin" valueType="num">
                                      <p:cBhvr>
                                        <p:cTn id="26" dur="500" fill="hold"/>
                                        <p:tgtEl>
                                          <p:spTgt spid="13"/>
                                        </p:tgtEl>
                                        <p:attrNameLst>
                                          <p:attrName>ppt_y</p:attrName>
                                        </p:attrNameLst>
                                      </p:cBhvr>
                                      <p:tavLst>
                                        <p:tav tm="0">
                                          <p:val>
                                            <p:strVal val="#ppt_h+1"/>
                                          </p:val>
                                        </p:tav>
                                        <p:tav tm="100000">
                                          <p:val>
                                            <p:strVal val="#ppt_y"/>
                                          </p:val>
                                        </p:tav>
                                      </p:tavLst>
                                    </p:anim>
                                    <p:animEffect transition="in" filter="fade">
                                      <p:cBhvr>
                                        <p:cTn id="27" dur="500"/>
                                        <p:tgtEl>
                                          <p:spTgt spid="13"/>
                                        </p:tgtEl>
                                      </p:cBhvr>
                                    </p:animEffect>
                                  </p:childTnLst>
                                </p:cTn>
                              </p:par>
                              <p:par>
                                <p:cTn id="28" presetID="58" presetClass="entr" presetSubtype="0" accel="10000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strVal val="#ppt_w*2.5"/>
                                          </p:val>
                                        </p:tav>
                                        <p:tav tm="100000">
                                          <p:val>
                                            <p:strVal val="#ppt_w"/>
                                          </p:val>
                                        </p:tav>
                                      </p:tavLst>
                                    </p:anim>
                                    <p:anim calcmode="lin" valueType="num">
                                      <p:cBhvr>
                                        <p:cTn id="31" dur="500" fill="hold"/>
                                        <p:tgtEl>
                                          <p:spTgt spid="12"/>
                                        </p:tgtEl>
                                        <p:attrNameLst>
                                          <p:attrName>ppt_h</p:attrName>
                                        </p:attrNameLst>
                                      </p:cBhvr>
                                      <p:tavLst>
                                        <p:tav tm="0">
                                          <p:val>
                                            <p:strVal val="#ppt_h*0.01"/>
                                          </p:val>
                                        </p:tav>
                                        <p:tav tm="100000">
                                          <p:val>
                                            <p:strVal val="#ppt_h"/>
                                          </p:val>
                                        </p:tav>
                                      </p:tavLst>
                                    </p:anim>
                                    <p:anim calcmode="lin" valueType="num">
                                      <p:cBhvr>
                                        <p:cTn id="32" dur="500" fill="hold"/>
                                        <p:tgtEl>
                                          <p:spTgt spid="12"/>
                                        </p:tgtEl>
                                        <p:attrNameLst>
                                          <p:attrName>ppt_x</p:attrName>
                                        </p:attrNameLst>
                                      </p:cBhvr>
                                      <p:tavLst>
                                        <p:tav tm="0">
                                          <p:val>
                                            <p:strVal val="#ppt_x"/>
                                          </p:val>
                                        </p:tav>
                                        <p:tav tm="100000">
                                          <p:val>
                                            <p:strVal val="#ppt_x"/>
                                          </p:val>
                                        </p:tav>
                                      </p:tavLst>
                                    </p:anim>
                                    <p:anim calcmode="lin" valueType="num">
                                      <p:cBhvr>
                                        <p:cTn id="33" dur="500" fill="hold"/>
                                        <p:tgtEl>
                                          <p:spTgt spid="12"/>
                                        </p:tgtEl>
                                        <p:attrNameLst>
                                          <p:attrName>ppt_y</p:attrName>
                                        </p:attrNameLst>
                                      </p:cBhvr>
                                      <p:tavLst>
                                        <p:tav tm="0">
                                          <p:val>
                                            <p:strVal val="#ppt_h+1"/>
                                          </p:val>
                                        </p:tav>
                                        <p:tav tm="100000">
                                          <p:val>
                                            <p:strVal val="#ppt_y"/>
                                          </p:val>
                                        </p:tav>
                                      </p:tavLst>
                                    </p:anim>
                                    <p:animEffect transition="in" filter="fade">
                                      <p:cBhvr>
                                        <p:cTn id="34" dur="500"/>
                                        <p:tgtEl>
                                          <p:spTgt spid="12"/>
                                        </p:tgtEl>
                                      </p:cBhvr>
                                    </p:animEffect>
                                  </p:childTnLst>
                                </p:cTn>
                              </p:par>
                            </p:childTnLst>
                          </p:cTn>
                        </p:par>
                        <p:par>
                          <p:cTn id="35" fill="hold">
                            <p:stCondLst>
                              <p:cond delay="1500"/>
                            </p:stCondLst>
                            <p:childTnLst>
                              <p:par>
                                <p:cTn id="36" presetID="2" presetClass="entr" presetSubtype="1"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ppt_x"/>
                                          </p:val>
                                        </p:tav>
                                        <p:tav tm="100000">
                                          <p:val>
                                            <p:strVal val="#ppt_x"/>
                                          </p:val>
                                        </p:tav>
                                      </p:tavLst>
                                    </p:anim>
                                    <p:anim calcmode="lin" valueType="num">
                                      <p:cBhvr additive="base">
                                        <p:cTn id="43" dur="500" fill="hold"/>
                                        <p:tgtEl>
                                          <p:spTgt spid="5"/>
                                        </p:tgtEl>
                                        <p:attrNameLst>
                                          <p:attrName>ppt_y</p:attrName>
                                        </p:attrNameLst>
                                      </p:cBhvr>
                                      <p:tavLst>
                                        <p:tav tm="0">
                                          <p:val>
                                            <p:strVal val="0-#ppt_h/2"/>
                                          </p:val>
                                        </p:tav>
                                        <p:tav tm="100000">
                                          <p:val>
                                            <p:strVal val="#ppt_y"/>
                                          </p:val>
                                        </p:tav>
                                      </p:tavLst>
                                    </p:anim>
                                  </p:childTnLst>
                                </p:cTn>
                              </p:par>
                            </p:childTnLst>
                          </p:cTn>
                        </p:par>
                        <p:par>
                          <p:cTn id="44" fill="hold">
                            <p:stCondLst>
                              <p:cond delay="2000"/>
                            </p:stCondLst>
                            <p:childTnLst>
                              <p:par>
                                <p:cTn id="45" presetID="2" presetClass="entr" presetSubtype="1"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0-#ppt_h/2"/>
                                          </p:val>
                                        </p:tav>
                                        <p:tav tm="100000">
                                          <p:val>
                                            <p:strVal val="#ppt_y"/>
                                          </p:val>
                                        </p:tav>
                                      </p:tavLst>
                                    </p:anim>
                                  </p:childTnLst>
                                </p:cTn>
                              </p:par>
                            </p:childTnLst>
                          </p:cTn>
                        </p:par>
                        <p:par>
                          <p:cTn id="53" fill="hold">
                            <p:stCondLst>
                              <p:cond delay="2500"/>
                            </p:stCondLst>
                            <p:childTnLst>
                              <p:par>
                                <p:cTn id="54" presetID="2" presetClass="entr" presetSubtype="1" fill="hold" grpId="0" nodeType="after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additive="base">
                                        <p:cTn id="56" dur="500" fill="hold"/>
                                        <p:tgtEl>
                                          <p:spTgt spid="7"/>
                                        </p:tgtEl>
                                        <p:attrNameLst>
                                          <p:attrName>ppt_x</p:attrName>
                                        </p:attrNameLst>
                                      </p:cBhvr>
                                      <p:tavLst>
                                        <p:tav tm="0">
                                          <p:val>
                                            <p:strVal val="#ppt_x"/>
                                          </p:val>
                                        </p:tav>
                                        <p:tav tm="100000">
                                          <p:val>
                                            <p:strVal val="#ppt_x"/>
                                          </p:val>
                                        </p:tav>
                                      </p:tavLst>
                                    </p:anim>
                                    <p:anim calcmode="lin" valueType="num">
                                      <p:cBhvr additive="base">
                                        <p:cTn id="57" dur="500" fill="hold"/>
                                        <p:tgtEl>
                                          <p:spTgt spid="7"/>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ppt_x"/>
                                          </p:val>
                                        </p:tav>
                                        <p:tav tm="100000">
                                          <p:val>
                                            <p:strVal val="#ppt_x"/>
                                          </p:val>
                                        </p:tav>
                                      </p:tavLst>
                                    </p:anim>
                                    <p:anim calcmode="lin" valueType="num">
                                      <p:cBhvr additive="base">
                                        <p:cTn id="61" dur="500" fill="hold"/>
                                        <p:tgtEl>
                                          <p:spTgt spid="11"/>
                                        </p:tgtEl>
                                        <p:attrNameLst>
                                          <p:attrName>ppt_y</p:attrName>
                                        </p:attrNameLst>
                                      </p:cBhvr>
                                      <p:tavLst>
                                        <p:tav tm="0">
                                          <p:val>
                                            <p:strVal val="0-#ppt_h/2"/>
                                          </p:val>
                                        </p:tav>
                                        <p:tav tm="100000">
                                          <p:val>
                                            <p:strVal val="#ppt_y"/>
                                          </p:val>
                                        </p:tav>
                                      </p:tavLst>
                                    </p:anim>
                                  </p:childTnLst>
                                </p:cTn>
                              </p:par>
                            </p:childTnLst>
                          </p:cTn>
                        </p:par>
                        <p:par>
                          <p:cTn id="62" fill="hold">
                            <p:stCondLst>
                              <p:cond delay="3000"/>
                            </p:stCondLst>
                            <p:childTnLst>
                              <p:par>
                                <p:cTn id="63" presetID="2" presetClass="entr" presetSubtype="1"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 calcmode="lin" valueType="num">
                                      <p:cBhvr additive="base">
                                        <p:cTn id="65" dur="500" fill="hold"/>
                                        <p:tgtEl>
                                          <p:spTgt spid="8"/>
                                        </p:tgtEl>
                                        <p:attrNameLst>
                                          <p:attrName>ppt_x</p:attrName>
                                        </p:attrNameLst>
                                      </p:cBhvr>
                                      <p:tavLst>
                                        <p:tav tm="0">
                                          <p:val>
                                            <p:strVal val="#ppt_x"/>
                                          </p:val>
                                        </p:tav>
                                        <p:tav tm="100000">
                                          <p:val>
                                            <p:strVal val="#ppt_x"/>
                                          </p:val>
                                        </p:tav>
                                      </p:tavLst>
                                    </p:anim>
                                    <p:anim calcmode="lin" valueType="num">
                                      <p:cBhvr additive="base">
                                        <p:cTn id="6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zh-CN" altLang="en-US" dirty="0"/>
              <a:t> 传输层提供安全服务</a:t>
            </a:r>
            <a:endParaRPr lang="en-US" altLang="zh-CN" dirty="0"/>
          </a:p>
          <a:p>
            <a:pPr lvl="1" algn="l"/>
            <a:r>
              <a:rPr lang="zh-CN" altLang="en-US" dirty="0"/>
              <a:t>只能在通信两端的</a:t>
            </a:r>
            <a:br>
              <a:rPr lang="en-US" altLang="zh-CN" dirty="0"/>
            </a:br>
            <a:r>
              <a:rPr lang="zh-CN" altLang="en-US" dirty="0"/>
              <a:t>主机系统上实施。 </a:t>
            </a:r>
          </a:p>
          <a:p>
            <a:pPr lvl="1" algn="l"/>
            <a:endParaRPr lang="en-US" altLang="zh-CN" dirty="0"/>
          </a:p>
        </p:txBody>
      </p:sp>
      <p:sp>
        <p:nvSpPr>
          <p:cNvPr id="4" name="文本框 3"/>
          <p:cNvSpPr txBox="1"/>
          <p:nvPr/>
        </p:nvSpPr>
        <p:spPr>
          <a:xfrm>
            <a:off x="431371" y="1260049"/>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sp>
        <p:nvSpPr>
          <p:cNvPr id="5" name="Freeform 13"/>
          <p:cNvSpPr/>
          <p:nvPr/>
        </p:nvSpPr>
        <p:spPr>
          <a:xfrm rot="21360000">
            <a:off x="3843511" y="4417341"/>
            <a:ext cx="3044346" cy="583113"/>
          </a:xfrm>
          <a:custGeom>
            <a:avLst/>
            <a:gdLst>
              <a:gd name="connsiteX0" fmla="*/ 0 w 2374516"/>
              <a:gd name="connsiteY0" fmla="*/ 184384 h 1106282"/>
              <a:gd name="connsiteX1" fmla="*/ 54005 w 2374516"/>
              <a:gd name="connsiteY1" fmla="*/ 54005 h 1106282"/>
              <a:gd name="connsiteX2" fmla="*/ 184384 w 2374516"/>
              <a:gd name="connsiteY2" fmla="*/ 0 h 1106282"/>
              <a:gd name="connsiteX3" fmla="*/ 2190132 w 2374516"/>
              <a:gd name="connsiteY3" fmla="*/ 0 h 1106282"/>
              <a:gd name="connsiteX4" fmla="*/ 2320511 w 2374516"/>
              <a:gd name="connsiteY4" fmla="*/ 54005 h 1106282"/>
              <a:gd name="connsiteX5" fmla="*/ 2374516 w 2374516"/>
              <a:gd name="connsiteY5" fmla="*/ 184384 h 1106282"/>
              <a:gd name="connsiteX6" fmla="*/ 2374516 w 2374516"/>
              <a:gd name="connsiteY6" fmla="*/ 921898 h 1106282"/>
              <a:gd name="connsiteX7" fmla="*/ 2320511 w 2374516"/>
              <a:gd name="connsiteY7" fmla="*/ 1052277 h 1106282"/>
              <a:gd name="connsiteX8" fmla="*/ 2190132 w 2374516"/>
              <a:gd name="connsiteY8" fmla="*/ 1106282 h 1106282"/>
              <a:gd name="connsiteX9" fmla="*/ 184384 w 2374516"/>
              <a:gd name="connsiteY9" fmla="*/ 1106282 h 1106282"/>
              <a:gd name="connsiteX10" fmla="*/ 54005 w 2374516"/>
              <a:gd name="connsiteY10" fmla="*/ 1052277 h 1106282"/>
              <a:gd name="connsiteX11" fmla="*/ 0 w 2374516"/>
              <a:gd name="connsiteY11" fmla="*/ 921898 h 1106282"/>
              <a:gd name="connsiteX12" fmla="*/ 0 w 2374516"/>
              <a:gd name="connsiteY12" fmla="*/ 184384 h 11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74516" h="1106282">
                <a:moveTo>
                  <a:pt x="0" y="184384"/>
                </a:moveTo>
                <a:cubicBezTo>
                  <a:pt x="0" y="135482"/>
                  <a:pt x="19426" y="88584"/>
                  <a:pt x="54005" y="54005"/>
                </a:cubicBezTo>
                <a:cubicBezTo>
                  <a:pt x="88584" y="19426"/>
                  <a:pt x="135483" y="0"/>
                  <a:pt x="184384" y="0"/>
                </a:cubicBezTo>
                <a:lnTo>
                  <a:pt x="2190132" y="0"/>
                </a:lnTo>
                <a:cubicBezTo>
                  <a:pt x="2239034" y="0"/>
                  <a:pt x="2285932" y="19426"/>
                  <a:pt x="2320511" y="54005"/>
                </a:cubicBezTo>
                <a:cubicBezTo>
                  <a:pt x="2355090" y="88584"/>
                  <a:pt x="2374516" y="135483"/>
                  <a:pt x="2374516" y="184384"/>
                </a:cubicBezTo>
                <a:lnTo>
                  <a:pt x="2374516" y="921898"/>
                </a:lnTo>
                <a:cubicBezTo>
                  <a:pt x="2374516" y="970800"/>
                  <a:pt x="2355090" y="1017699"/>
                  <a:pt x="2320511" y="1052277"/>
                </a:cubicBezTo>
                <a:cubicBezTo>
                  <a:pt x="2285932" y="1086856"/>
                  <a:pt x="2239033" y="1106282"/>
                  <a:pt x="2190132" y="1106282"/>
                </a:cubicBezTo>
                <a:lnTo>
                  <a:pt x="184384" y="1106282"/>
                </a:lnTo>
                <a:cubicBezTo>
                  <a:pt x="135482" y="1106282"/>
                  <a:pt x="88584" y="1086856"/>
                  <a:pt x="54005" y="1052277"/>
                </a:cubicBezTo>
                <a:cubicBezTo>
                  <a:pt x="19426" y="1017698"/>
                  <a:pt x="0" y="970799"/>
                  <a:pt x="0" y="921898"/>
                </a:cubicBezTo>
                <a:lnTo>
                  <a:pt x="0" y="184384"/>
                </a:lnTo>
                <a:close/>
              </a:path>
            </a:pathLst>
          </a:custGeom>
          <a:solidFill>
            <a:schemeClr val="bg2">
              <a:lumMod val="90000"/>
            </a:schemeClr>
          </a:solidFill>
          <a:ln/>
        </p:spPr>
        <p:style>
          <a:lnRef idx="3">
            <a:schemeClr val="lt1"/>
          </a:lnRef>
          <a:fillRef idx="1">
            <a:schemeClr val="accent3"/>
          </a:fillRef>
          <a:effectRef idx="1">
            <a:schemeClr val="accent3"/>
          </a:effectRef>
          <a:fontRef idx="minor">
            <a:schemeClr val="lt1"/>
          </a:fontRef>
        </p:style>
        <p:txBody>
          <a:bodyPr lIns="99723" tIns="99724" rIns="99724" bIns="99723" spcCol="1270" anchor="ctr"/>
          <a:lstStyle/>
          <a:p>
            <a:pPr algn="just" defTabSz="533400">
              <a:lnSpc>
                <a:spcPct val="90000"/>
              </a:lnSpc>
              <a:spcAft>
                <a:spcPct val="35000"/>
              </a:spcAft>
              <a:defRPr/>
            </a:pPr>
            <a:r>
              <a:rPr lang="zh-CN" sz="1600" dirty="0">
                <a:solidFill>
                  <a:srgbClr val="C00000"/>
                </a:solidFill>
                <a:latin typeface="微软雅黑" panose="020B0503020204020204" pitchFamily="34" charset="-122"/>
                <a:ea typeface="微软雅黑" panose="020B0503020204020204" pitchFamily="34" charset="-122"/>
              </a:rPr>
              <a:t>能为其上的各种应用提供安全服务</a:t>
            </a:r>
            <a:endParaRPr lang="en-US" sz="1600" dirty="0">
              <a:solidFill>
                <a:srgbClr val="C00000"/>
              </a:solidFill>
              <a:latin typeface="微软雅黑" panose="020B0503020204020204" pitchFamily="34" charset="-122"/>
              <a:ea typeface="微软雅黑" panose="020B0503020204020204" pitchFamily="34" charset="-122"/>
            </a:endParaRPr>
          </a:p>
        </p:txBody>
      </p:sp>
      <p:sp>
        <p:nvSpPr>
          <p:cNvPr id="6" name="Freeform 14"/>
          <p:cNvSpPr/>
          <p:nvPr/>
        </p:nvSpPr>
        <p:spPr>
          <a:xfrm rot="21360000">
            <a:off x="3787620" y="3569707"/>
            <a:ext cx="3010842" cy="630663"/>
          </a:xfrm>
          <a:custGeom>
            <a:avLst/>
            <a:gdLst>
              <a:gd name="connsiteX0" fmla="*/ 0 w 2374516"/>
              <a:gd name="connsiteY0" fmla="*/ 184384 h 1106282"/>
              <a:gd name="connsiteX1" fmla="*/ 54005 w 2374516"/>
              <a:gd name="connsiteY1" fmla="*/ 54005 h 1106282"/>
              <a:gd name="connsiteX2" fmla="*/ 184384 w 2374516"/>
              <a:gd name="connsiteY2" fmla="*/ 0 h 1106282"/>
              <a:gd name="connsiteX3" fmla="*/ 2190132 w 2374516"/>
              <a:gd name="connsiteY3" fmla="*/ 0 h 1106282"/>
              <a:gd name="connsiteX4" fmla="*/ 2320511 w 2374516"/>
              <a:gd name="connsiteY4" fmla="*/ 54005 h 1106282"/>
              <a:gd name="connsiteX5" fmla="*/ 2374516 w 2374516"/>
              <a:gd name="connsiteY5" fmla="*/ 184384 h 1106282"/>
              <a:gd name="connsiteX6" fmla="*/ 2374516 w 2374516"/>
              <a:gd name="connsiteY6" fmla="*/ 921898 h 1106282"/>
              <a:gd name="connsiteX7" fmla="*/ 2320511 w 2374516"/>
              <a:gd name="connsiteY7" fmla="*/ 1052277 h 1106282"/>
              <a:gd name="connsiteX8" fmla="*/ 2190132 w 2374516"/>
              <a:gd name="connsiteY8" fmla="*/ 1106282 h 1106282"/>
              <a:gd name="connsiteX9" fmla="*/ 184384 w 2374516"/>
              <a:gd name="connsiteY9" fmla="*/ 1106282 h 1106282"/>
              <a:gd name="connsiteX10" fmla="*/ 54005 w 2374516"/>
              <a:gd name="connsiteY10" fmla="*/ 1052277 h 1106282"/>
              <a:gd name="connsiteX11" fmla="*/ 0 w 2374516"/>
              <a:gd name="connsiteY11" fmla="*/ 921898 h 1106282"/>
              <a:gd name="connsiteX12" fmla="*/ 0 w 2374516"/>
              <a:gd name="connsiteY12" fmla="*/ 184384 h 11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74516" h="1106282">
                <a:moveTo>
                  <a:pt x="0" y="184384"/>
                </a:moveTo>
                <a:cubicBezTo>
                  <a:pt x="0" y="135482"/>
                  <a:pt x="19426" y="88584"/>
                  <a:pt x="54005" y="54005"/>
                </a:cubicBezTo>
                <a:cubicBezTo>
                  <a:pt x="88584" y="19426"/>
                  <a:pt x="135483" y="0"/>
                  <a:pt x="184384" y="0"/>
                </a:cubicBezTo>
                <a:lnTo>
                  <a:pt x="2190132" y="0"/>
                </a:lnTo>
                <a:cubicBezTo>
                  <a:pt x="2239034" y="0"/>
                  <a:pt x="2285932" y="19426"/>
                  <a:pt x="2320511" y="54005"/>
                </a:cubicBezTo>
                <a:cubicBezTo>
                  <a:pt x="2355090" y="88584"/>
                  <a:pt x="2374516" y="135483"/>
                  <a:pt x="2374516" y="184384"/>
                </a:cubicBezTo>
                <a:lnTo>
                  <a:pt x="2374516" y="921898"/>
                </a:lnTo>
                <a:cubicBezTo>
                  <a:pt x="2374516" y="970800"/>
                  <a:pt x="2355090" y="1017699"/>
                  <a:pt x="2320511" y="1052277"/>
                </a:cubicBezTo>
                <a:cubicBezTo>
                  <a:pt x="2285932" y="1086856"/>
                  <a:pt x="2239033" y="1106282"/>
                  <a:pt x="2190132" y="1106282"/>
                </a:cubicBezTo>
                <a:lnTo>
                  <a:pt x="184384" y="1106282"/>
                </a:lnTo>
                <a:cubicBezTo>
                  <a:pt x="135482" y="1106282"/>
                  <a:pt x="88584" y="1086856"/>
                  <a:pt x="54005" y="1052277"/>
                </a:cubicBezTo>
                <a:cubicBezTo>
                  <a:pt x="19426" y="1017698"/>
                  <a:pt x="0" y="970799"/>
                  <a:pt x="0" y="921898"/>
                </a:cubicBezTo>
                <a:lnTo>
                  <a:pt x="0" y="184384"/>
                </a:lnTo>
                <a:close/>
              </a:path>
            </a:pathLst>
          </a:cu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lIns="99724" tIns="99723" rIns="99723" bIns="99723" spcCol="1270" anchor="ctr"/>
          <a:lstStyle/>
          <a:p>
            <a:pPr algn="just" defTabSz="533400">
              <a:lnSpc>
                <a:spcPct val="90000"/>
              </a:lnSpc>
              <a:spcAft>
                <a:spcPct val="35000"/>
              </a:spcAft>
              <a:defRPr/>
            </a:pPr>
            <a:r>
              <a:rPr lang="zh-CN" sz="1600" dirty="0">
                <a:solidFill>
                  <a:srgbClr val="C00000"/>
                </a:solidFill>
                <a:latin typeface="微软雅黑" panose="020B0503020204020204" pitchFamily="34" charset="-122"/>
                <a:ea typeface="微软雅黑" panose="020B0503020204020204" pitchFamily="34" charset="-122"/>
              </a:rPr>
              <a:t>提供了更加细化的基于进程对进程的安全服务</a:t>
            </a:r>
            <a:endParaRPr lang="en-US" sz="1600" dirty="0">
              <a:solidFill>
                <a:srgbClr val="C00000"/>
              </a:solidFill>
              <a:latin typeface="微软雅黑" panose="020B0503020204020204" pitchFamily="34" charset="-122"/>
              <a:ea typeface="微软雅黑" panose="020B0503020204020204" pitchFamily="34" charset="-122"/>
            </a:endParaRPr>
          </a:p>
        </p:txBody>
      </p:sp>
      <p:sp>
        <p:nvSpPr>
          <p:cNvPr id="7" name="Freeform 15"/>
          <p:cNvSpPr/>
          <p:nvPr/>
        </p:nvSpPr>
        <p:spPr>
          <a:xfrm rot="21360000">
            <a:off x="3785315" y="2742449"/>
            <a:ext cx="3046150" cy="581084"/>
          </a:xfrm>
          <a:custGeom>
            <a:avLst/>
            <a:gdLst>
              <a:gd name="connsiteX0" fmla="*/ 0 w 2374516"/>
              <a:gd name="connsiteY0" fmla="*/ 184384 h 1106282"/>
              <a:gd name="connsiteX1" fmla="*/ 54005 w 2374516"/>
              <a:gd name="connsiteY1" fmla="*/ 54005 h 1106282"/>
              <a:gd name="connsiteX2" fmla="*/ 184384 w 2374516"/>
              <a:gd name="connsiteY2" fmla="*/ 0 h 1106282"/>
              <a:gd name="connsiteX3" fmla="*/ 2190132 w 2374516"/>
              <a:gd name="connsiteY3" fmla="*/ 0 h 1106282"/>
              <a:gd name="connsiteX4" fmla="*/ 2320511 w 2374516"/>
              <a:gd name="connsiteY4" fmla="*/ 54005 h 1106282"/>
              <a:gd name="connsiteX5" fmla="*/ 2374516 w 2374516"/>
              <a:gd name="connsiteY5" fmla="*/ 184384 h 1106282"/>
              <a:gd name="connsiteX6" fmla="*/ 2374516 w 2374516"/>
              <a:gd name="connsiteY6" fmla="*/ 921898 h 1106282"/>
              <a:gd name="connsiteX7" fmla="*/ 2320511 w 2374516"/>
              <a:gd name="connsiteY7" fmla="*/ 1052277 h 1106282"/>
              <a:gd name="connsiteX8" fmla="*/ 2190132 w 2374516"/>
              <a:gd name="connsiteY8" fmla="*/ 1106282 h 1106282"/>
              <a:gd name="connsiteX9" fmla="*/ 184384 w 2374516"/>
              <a:gd name="connsiteY9" fmla="*/ 1106282 h 1106282"/>
              <a:gd name="connsiteX10" fmla="*/ 54005 w 2374516"/>
              <a:gd name="connsiteY10" fmla="*/ 1052277 h 1106282"/>
              <a:gd name="connsiteX11" fmla="*/ 0 w 2374516"/>
              <a:gd name="connsiteY11" fmla="*/ 921898 h 1106282"/>
              <a:gd name="connsiteX12" fmla="*/ 0 w 2374516"/>
              <a:gd name="connsiteY12" fmla="*/ 184384 h 11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74516" h="1106282">
                <a:moveTo>
                  <a:pt x="0" y="184384"/>
                </a:moveTo>
                <a:cubicBezTo>
                  <a:pt x="0" y="135482"/>
                  <a:pt x="19426" y="88584"/>
                  <a:pt x="54005" y="54005"/>
                </a:cubicBezTo>
                <a:cubicBezTo>
                  <a:pt x="88584" y="19426"/>
                  <a:pt x="135483" y="0"/>
                  <a:pt x="184384" y="0"/>
                </a:cubicBezTo>
                <a:lnTo>
                  <a:pt x="2190132" y="0"/>
                </a:lnTo>
                <a:cubicBezTo>
                  <a:pt x="2239034" y="0"/>
                  <a:pt x="2285932" y="19426"/>
                  <a:pt x="2320511" y="54005"/>
                </a:cubicBezTo>
                <a:cubicBezTo>
                  <a:pt x="2355090" y="88584"/>
                  <a:pt x="2374516" y="135483"/>
                  <a:pt x="2374516" y="184384"/>
                </a:cubicBezTo>
                <a:lnTo>
                  <a:pt x="2374516" y="921898"/>
                </a:lnTo>
                <a:cubicBezTo>
                  <a:pt x="2374516" y="970800"/>
                  <a:pt x="2355090" y="1017699"/>
                  <a:pt x="2320511" y="1052277"/>
                </a:cubicBezTo>
                <a:cubicBezTo>
                  <a:pt x="2285932" y="1086856"/>
                  <a:pt x="2239033" y="1106282"/>
                  <a:pt x="2190132" y="1106282"/>
                </a:cubicBezTo>
                <a:lnTo>
                  <a:pt x="184384" y="1106282"/>
                </a:lnTo>
                <a:cubicBezTo>
                  <a:pt x="135482" y="1106282"/>
                  <a:pt x="88584" y="1086856"/>
                  <a:pt x="54005" y="1052277"/>
                </a:cubicBezTo>
                <a:cubicBezTo>
                  <a:pt x="19426" y="1017698"/>
                  <a:pt x="0" y="970799"/>
                  <a:pt x="0" y="921898"/>
                </a:cubicBezTo>
                <a:lnTo>
                  <a:pt x="0" y="184384"/>
                </a:lnTo>
                <a:close/>
              </a:path>
            </a:pathLst>
          </a:custGeom>
          <a:solidFill>
            <a:schemeClr val="accent5">
              <a:lumMod val="20000"/>
              <a:lumOff val="80000"/>
            </a:schemeClr>
          </a:solidFill>
          <a:ln/>
        </p:spPr>
        <p:style>
          <a:lnRef idx="3">
            <a:schemeClr val="lt1"/>
          </a:lnRef>
          <a:fillRef idx="1">
            <a:schemeClr val="accent5"/>
          </a:fillRef>
          <a:effectRef idx="1">
            <a:schemeClr val="accent5"/>
          </a:effectRef>
          <a:fontRef idx="minor">
            <a:schemeClr val="lt1"/>
          </a:fontRef>
        </p:style>
        <p:txBody>
          <a:bodyPr lIns="99724" tIns="99724" rIns="99723" bIns="99723"/>
          <a:lstStyle>
            <a:lvl1pPr defTabSz="533400" eaLnBrk="0" hangingPunct="0">
              <a:defRPr>
                <a:solidFill>
                  <a:schemeClr val="tx1"/>
                </a:solidFill>
                <a:latin typeface="Arial" panose="020B0604020202020204" pitchFamily="34" charset="0"/>
                <a:ea typeface="宋体" panose="02010600030101010101" pitchFamily="2" charset="-122"/>
              </a:defRPr>
            </a:lvl1pPr>
            <a:lvl2pPr marL="57150" indent="-57150" defTabSz="533400" eaLnBrk="0" hangingPunct="0">
              <a:defRPr>
                <a:solidFill>
                  <a:schemeClr val="tx1"/>
                </a:solidFill>
                <a:latin typeface="Arial" panose="020B0604020202020204" pitchFamily="34" charset="0"/>
                <a:ea typeface="宋体" panose="02010600030101010101" pitchFamily="2" charset="-122"/>
              </a:defRPr>
            </a:lvl2pPr>
            <a:lvl3pPr marL="1143000" indent="-228600" defTabSz="533400" eaLnBrk="0" hangingPunct="0">
              <a:defRPr>
                <a:solidFill>
                  <a:schemeClr val="tx1"/>
                </a:solidFill>
                <a:latin typeface="Arial" panose="020B0604020202020204" pitchFamily="34" charset="0"/>
                <a:ea typeface="宋体" panose="02010600030101010101" pitchFamily="2" charset="-122"/>
              </a:defRPr>
            </a:lvl3pPr>
            <a:lvl4pPr marL="1600200" indent="-228600" defTabSz="533400" eaLnBrk="0" hangingPunct="0">
              <a:defRPr>
                <a:solidFill>
                  <a:schemeClr val="tx1"/>
                </a:solidFill>
                <a:latin typeface="Arial" panose="020B0604020202020204" pitchFamily="34" charset="0"/>
                <a:ea typeface="宋体" panose="02010600030101010101" pitchFamily="2" charset="-122"/>
              </a:defRPr>
            </a:lvl4pPr>
            <a:lvl5pPr marL="2057400" indent="-228600" defTabSz="533400" eaLnBrk="0" hangingPunct="0">
              <a:defRPr>
                <a:solidFill>
                  <a:schemeClr val="tx1"/>
                </a:solidFill>
                <a:latin typeface="Arial" panose="020B0604020202020204" pitchFamily="34" charset="0"/>
                <a:ea typeface="宋体" panose="02010600030101010101" pitchFamily="2" charset="-122"/>
              </a:defRPr>
            </a:lvl5pPr>
            <a:lvl6pPr marL="25146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Aft>
                <a:spcPct val="35000"/>
              </a:spcAft>
            </a:pPr>
            <a:r>
              <a:rPr lang="zh-CN" altLang="en-US" sz="1600" dirty="0">
                <a:solidFill>
                  <a:srgbClr val="C00000"/>
                </a:solidFill>
                <a:latin typeface="微软雅黑" panose="020B0503020204020204" pitchFamily="34" charset="-122"/>
                <a:ea typeface="微软雅黑" panose="020B0503020204020204" pitchFamily="34" charset="-122"/>
              </a:rPr>
              <a:t>现有的和未来的应用可以很方便地得到安全服务</a:t>
            </a:r>
            <a:endParaRPr lang="en-US" altLang="zh-CN" sz="1200" dirty="0">
              <a:solidFill>
                <a:srgbClr val="C00000"/>
              </a:solidFill>
              <a:latin typeface="微软雅黑" panose="020B0503020204020204" pitchFamily="34" charset="-122"/>
              <a:ea typeface="微软雅黑" panose="020B0503020204020204" pitchFamily="34" charset="-122"/>
            </a:endParaRPr>
          </a:p>
        </p:txBody>
      </p:sp>
      <p:sp>
        <p:nvSpPr>
          <p:cNvPr id="8" name="Freeform 16"/>
          <p:cNvSpPr/>
          <p:nvPr/>
        </p:nvSpPr>
        <p:spPr>
          <a:xfrm rot="21360000">
            <a:off x="6967378" y="3285603"/>
            <a:ext cx="2519362" cy="1497046"/>
          </a:xfrm>
          <a:custGeom>
            <a:avLst/>
            <a:gdLst>
              <a:gd name="connsiteX0" fmla="*/ 0 w 2374516"/>
              <a:gd name="connsiteY0" fmla="*/ 184384 h 1106282"/>
              <a:gd name="connsiteX1" fmla="*/ 54005 w 2374516"/>
              <a:gd name="connsiteY1" fmla="*/ 54005 h 1106282"/>
              <a:gd name="connsiteX2" fmla="*/ 184384 w 2374516"/>
              <a:gd name="connsiteY2" fmla="*/ 0 h 1106282"/>
              <a:gd name="connsiteX3" fmla="*/ 2190132 w 2374516"/>
              <a:gd name="connsiteY3" fmla="*/ 0 h 1106282"/>
              <a:gd name="connsiteX4" fmla="*/ 2320511 w 2374516"/>
              <a:gd name="connsiteY4" fmla="*/ 54005 h 1106282"/>
              <a:gd name="connsiteX5" fmla="*/ 2374516 w 2374516"/>
              <a:gd name="connsiteY5" fmla="*/ 184384 h 1106282"/>
              <a:gd name="connsiteX6" fmla="*/ 2374516 w 2374516"/>
              <a:gd name="connsiteY6" fmla="*/ 921898 h 1106282"/>
              <a:gd name="connsiteX7" fmla="*/ 2320511 w 2374516"/>
              <a:gd name="connsiteY7" fmla="*/ 1052277 h 1106282"/>
              <a:gd name="connsiteX8" fmla="*/ 2190132 w 2374516"/>
              <a:gd name="connsiteY8" fmla="*/ 1106282 h 1106282"/>
              <a:gd name="connsiteX9" fmla="*/ 184384 w 2374516"/>
              <a:gd name="connsiteY9" fmla="*/ 1106282 h 1106282"/>
              <a:gd name="connsiteX10" fmla="*/ 54005 w 2374516"/>
              <a:gd name="connsiteY10" fmla="*/ 1052277 h 1106282"/>
              <a:gd name="connsiteX11" fmla="*/ 0 w 2374516"/>
              <a:gd name="connsiteY11" fmla="*/ 921898 h 1106282"/>
              <a:gd name="connsiteX12" fmla="*/ 0 w 2374516"/>
              <a:gd name="connsiteY12" fmla="*/ 184384 h 11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74516" h="1106282">
                <a:moveTo>
                  <a:pt x="0" y="184384"/>
                </a:moveTo>
                <a:cubicBezTo>
                  <a:pt x="0" y="135482"/>
                  <a:pt x="19426" y="88584"/>
                  <a:pt x="54005" y="54005"/>
                </a:cubicBezTo>
                <a:cubicBezTo>
                  <a:pt x="88584" y="19426"/>
                  <a:pt x="135483" y="0"/>
                  <a:pt x="184384" y="0"/>
                </a:cubicBezTo>
                <a:lnTo>
                  <a:pt x="2190132" y="0"/>
                </a:lnTo>
                <a:cubicBezTo>
                  <a:pt x="2239034" y="0"/>
                  <a:pt x="2285932" y="19426"/>
                  <a:pt x="2320511" y="54005"/>
                </a:cubicBezTo>
                <a:cubicBezTo>
                  <a:pt x="2355090" y="88584"/>
                  <a:pt x="2374516" y="135483"/>
                  <a:pt x="2374516" y="184384"/>
                </a:cubicBezTo>
                <a:lnTo>
                  <a:pt x="2374516" y="921898"/>
                </a:lnTo>
                <a:cubicBezTo>
                  <a:pt x="2374516" y="970800"/>
                  <a:pt x="2355090" y="1017699"/>
                  <a:pt x="2320511" y="1052277"/>
                </a:cubicBezTo>
                <a:cubicBezTo>
                  <a:pt x="2285932" y="1086856"/>
                  <a:pt x="2239033" y="1106282"/>
                  <a:pt x="2190132" y="1106282"/>
                </a:cubicBezTo>
                <a:lnTo>
                  <a:pt x="184384" y="1106282"/>
                </a:lnTo>
                <a:cubicBezTo>
                  <a:pt x="135482" y="1106282"/>
                  <a:pt x="88584" y="1086856"/>
                  <a:pt x="54005" y="1052277"/>
                </a:cubicBezTo>
                <a:cubicBezTo>
                  <a:pt x="19426" y="1017698"/>
                  <a:pt x="0" y="970799"/>
                  <a:pt x="0" y="921898"/>
                </a:cubicBezTo>
                <a:lnTo>
                  <a:pt x="0" y="184384"/>
                </a:lnTo>
                <a:close/>
              </a:path>
            </a:pathLst>
          </a:cu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lIns="99723" tIns="99724" rIns="99723" bIns="99723" spcCol="1270" anchor="ctr"/>
          <a:lstStyle/>
          <a:p>
            <a:pPr algn="just" defTabSz="533400">
              <a:lnSpc>
                <a:spcPct val="90000"/>
              </a:lnSpc>
              <a:spcAft>
                <a:spcPct val="35000"/>
              </a:spcAft>
              <a:defRPr/>
            </a:pPr>
            <a:r>
              <a:rPr lang="zh-CN" sz="1600" dirty="0">
                <a:solidFill>
                  <a:schemeClr val="tx2"/>
                </a:solidFill>
                <a:latin typeface="微软雅黑" panose="020B0503020204020204" pitchFamily="34" charset="-122"/>
                <a:ea typeface="微软雅黑" panose="020B0503020204020204" pitchFamily="34" charset="-122"/>
              </a:rPr>
              <a:t>由于传输层很难获取关于每个用户的背景数据，实施时通常假定只有一个用户使用系统，所以很难满足针对每个用户的安全需求</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9" name="Freeform 20"/>
          <p:cNvSpPr/>
          <p:nvPr/>
        </p:nvSpPr>
        <p:spPr>
          <a:xfrm>
            <a:off x="2639616" y="5055840"/>
            <a:ext cx="958850" cy="533400"/>
          </a:xfrm>
          <a:custGeom>
            <a:avLst/>
            <a:gdLst>
              <a:gd name="connsiteX0" fmla="*/ 0 w 1866447"/>
              <a:gd name="connsiteY0" fmla="*/ 103692 h 1036915"/>
              <a:gd name="connsiteX1" fmla="*/ 30371 w 1866447"/>
              <a:gd name="connsiteY1" fmla="*/ 30371 h 1036915"/>
              <a:gd name="connsiteX2" fmla="*/ 103692 w 1866447"/>
              <a:gd name="connsiteY2" fmla="*/ 0 h 1036915"/>
              <a:gd name="connsiteX3" fmla="*/ 1762755 w 1866447"/>
              <a:gd name="connsiteY3" fmla="*/ 0 h 1036915"/>
              <a:gd name="connsiteX4" fmla="*/ 1836076 w 1866447"/>
              <a:gd name="connsiteY4" fmla="*/ 30371 h 1036915"/>
              <a:gd name="connsiteX5" fmla="*/ 1866447 w 1866447"/>
              <a:gd name="connsiteY5" fmla="*/ 103692 h 1036915"/>
              <a:gd name="connsiteX6" fmla="*/ 1866447 w 1866447"/>
              <a:gd name="connsiteY6" fmla="*/ 933223 h 1036915"/>
              <a:gd name="connsiteX7" fmla="*/ 1836076 w 1866447"/>
              <a:gd name="connsiteY7" fmla="*/ 1006544 h 1036915"/>
              <a:gd name="connsiteX8" fmla="*/ 1762755 w 1866447"/>
              <a:gd name="connsiteY8" fmla="*/ 1036915 h 1036915"/>
              <a:gd name="connsiteX9" fmla="*/ 103692 w 1866447"/>
              <a:gd name="connsiteY9" fmla="*/ 1036915 h 1036915"/>
              <a:gd name="connsiteX10" fmla="*/ 30371 w 1866447"/>
              <a:gd name="connsiteY10" fmla="*/ 1006544 h 1036915"/>
              <a:gd name="connsiteX11" fmla="*/ 0 w 1866447"/>
              <a:gd name="connsiteY11" fmla="*/ 933223 h 1036915"/>
              <a:gd name="connsiteX12" fmla="*/ 0 w 1866447"/>
              <a:gd name="connsiteY12" fmla="*/ 103692 h 103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447" h="1036915">
                <a:moveTo>
                  <a:pt x="0" y="103692"/>
                </a:moveTo>
                <a:cubicBezTo>
                  <a:pt x="0" y="76191"/>
                  <a:pt x="10925" y="49817"/>
                  <a:pt x="30371" y="30371"/>
                </a:cubicBezTo>
                <a:cubicBezTo>
                  <a:pt x="49817" y="10925"/>
                  <a:pt x="76192" y="0"/>
                  <a:pt x="103692" y="0"/>
                </a:cubicBezTo>
                <a:lnTo>
                  <a:pt x="1762755" y="0"/>
                </a:lnTo>
                <a:cubicBezTo>
                  <a:pt x="1790256" y="0"/>
                  <a:pt x="1816630" y="10925"/>
                  <a:pt x="1836076" y="30371"/>
                </a:cubicBezTo>
                <a:cubicBezTo>
                  <a:pt x="1855522" y="49817"/>
                  <a:pt x="1866447" y="76192"/>
                  <a:pt x="1866447" y="103692"/>
                </a:cubicBezTo>
                <a:lnTo>
                  <a:pt x="1866447" y="933223"/>
                </a:lnTo>
                <a:cubicBezTo>
                  <a:pt x="1866447" y="960724"/>
                  <a:pt x="1855522" y="987098"/>
                  <a:pt x="1836076" y="1006544"/>
                </a:cubicBezTo>
                <a:cubicBezTo>
                  <a:pt x="1816630" y="1025990"/>
                  <a:pt x="1790255" y="1036915"/>
                  <a:pt x="1762755" y="1036915"/>
                </a:cubicBezTo>
                <a:lnTo>
                  <a:pt x="103692" y="1036915"/>
                </a:lnTo>
                <a:cubicBezTo>
                  <a:pt x="76191" y="1036915"/>
                  <a:pt x="49817" y="1025990"/>
                  <a:pt x="30371" y="1006544"/>
                </a:cubicBezTo>
                <a:cubicBezTo>
                  <a:pt x="10925" y="987098"/>
                  <a:pt x="0" y="960723"/>
                  <a:pt x="0" y="933223"/>
                </a:cubicBezTo>
                <a:lnTo>
                  <a:pt x="0" y="103692"/>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lIns="175150" tIns="175150" rIns="175150" bIns="175150" spcCol="1270" anchor="ctr"/>
          <a:lstStyle/>
          <a:p>
            <a:pPr algn="ctr" defTabSz="1689100">
              <a:lnSpc>
                <a:spcPct val="90000"/>
              </a:lnSpc>
              <a:spcAft>
                <a:spcPct val="35000"/>
              </a:spcAft>
              <a:defRPr/>
            </a:pPr>
            <a:r>
              <a:rPr lang="zh-CN" sz="2000" dirty="0">
                <a:solidFill>
                  <a:srgbClr val="C00000"/>
                </a:solidFill>
                <a:latin typeface="微软雅黑" panose="020B0503020204020204" pitchFamily="34" charset="-122"/>
                <a:ea typeface="微软雅黑" panose="020B0503020204020204" pitchFamily="34" charset="-122"/>
              </a:rPr>
              <a:t>优点：</a:t>
            </a:r>
            <a:endParaRPr lang="en-US" sz="2000" dirty="0">
              <a:solidFill>
                <a:srgbClr val="C00000"/>
              </a:solidFill>
              <a:latin typeface="微软雅黑" panose="020B0503020204020204" pitchFamily="34" charset="-122"/>
              <a:ea typeface="微软雅黑" panose="020B0503020204020204" pitchFamily="34" charset="-122"/>
            </a:endParaRPr>
          </a:p>
        </p:txBody>
      </p:sp>
      <p:sp>
        <p:nvSpPr>
          <p:cNvPr id="10" name="Freeform 21"/>
          <p:cNvSpPr/>
          <p:nvPr/>
        </p:nvSpPr>
        <p:spPr>
          <a:xfrm>
            <a:off x="9754630" y="4764925"/>
            <a:ext cx="958850" cy="533400"/>
          </a:xfrm>
          <a:custGeom>
            <a:avLst/>
            <a:gdLst>
              <a:gd name="connsiteX0" fmla="*/ 0 w 1866447"/>
              <a:gd name="connsiteY0" fmla="*/ 103692 h 1036915"/>
              <a:gd name="connsiteX1" fmla="*/ 30371 w 1866447"/>
              <a:gd name="connsiteY1" fmla="*/ 30371 h 1036915"/>
              <a:gd name="connsiteX2" fmla="*/ 103692 w 1866447"/>
              <a:gd name="connsiteY2" fmla="*/ 0 h 1036915"/>
              <a:gd name="connsiteX3" fmla="*/ 1762755 w 1866447"/>
              <a:gd name="connsiteY3" fmla="*/ 0 h 1036915"/>
              <a:gd name="connsiteX4" fmla="*/ 1836076 w 1866447"/>
              <a:gd name="connsiteY4" fmla="*/ 30371 h 1036915"/>
              <a:gd name="connsiteX5" fmla="*/ 1866447 w 1866447"/>
              <a:gd name="connsiteY5" fmla="*/ 103692 h 1036915"/>
              <a:gd name="connsiteX6" fmla="*/ 1866447 w 1866447"/>
              <a:gd name="connsiteY6" fmla="*/ 933223 h 1036915"/>
              <a:gd name="connsiteX7" fmla="*/ 1836076 w 1866447"/>
              <a:gd name="connsiteY7" fmla="*/ 1006544 h 1036915"/>
              <a:gd name="connsiteX8" fmla="*/ 1762755 w 1866447"/>
              <a:gd name="connsiteY8" fmla="*/ 1036915 h 1036915"/>
              <a:gd name="connsiteX9" fmla="*/ 103692 w 1866447"/>
              <a:gd name="connsiteY9" fmla="*/ 1036915 h 1036915"/>
              <a:gd name="connsiteX10" fmla="*/ 30371 w 1866447"/>
              <a:gd name="connsiteY10" fmla="*/ 1006544 h 1036915"/>
              <a:gd name="connsiteX11" fmla="*/ 0 w 1866447"/>
              <a:gd name="connsiteY11" fmla="*/ 933223 h 1036915"/>
              <a:gd name="connsiteX12" fmla="*/ 0 w 1866447"/>
              <a:gd name="connsiteY12" fmla="*/ 103692 h 103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447" h="1036915">
                <a:moveTo>
                  <a:pt x="0" y="103692"/>
                </a:moveTo>
                <a:cubicBezTo>
                  <a:pt x="0" y="76191"/>
                  <a:pt x="10925" y="49817"/>
                  <a:pt x="30371" y="30371"/>
                </a:cubicBezTo>
                <a:cubicBezTo>
                  <a:pt x="49817" y="10925"/>
                  <a:pt x="76192" y="0"/>
                  <a:pt x="103692" y="0"/>
                </a:cubicBezTo>
                <a:lnTo>
                  <a:pt x="1762755" y="0"/>
                </a:lnTo>
                <a:cubicBezTo>
                  <a:pt x="1790256" y="0"/>
                  <a:pt x="1816630" y="10925"/>
                  <a:pt x="1836076" y="30371"/>
                </a:cubicBezTo>
                <a:cubicBezTo>
                  <a:pt x="1855522" y="49817"/>
                  <a:pt x="1866447" y="76192"/>
                  <a:pt x="1866447" y="103692"/>
                </a:cubicBezTo>
                <a:lnTo>
                  <a:pt x="1866447" y="933223"/>
                </a:lnTo>
                <a:cubicBezTo>
                  <a:pt x="1866447" y="960724"/>
                  <a:pt x="1855522" y="987098"/>
                  <a:pt x="1836076" y="1006544"/>
                </a:cubicBezTo>
                <a:cubicBezTo>
                  <a:pt x="1816630" y="1025990"/>
                  <a:pt x="1790255" y="1036915"/>
                  <a:pt x="1762755" y="1036915"/>
                </a:cubicBezTo>
                <a:lnTo>
                  <a:pt x="103692" y="1036915"/>
                </a:lnTo>
                <a:cubicBezTo>
                  <a:pt x="76191" y="1036915"/>
                  <a:pt x="49817" y="1025990"/>
                  <a:pt x="30371" y="1006544"/>
                </a:cubicBezTo>
                <a:cubicBezTo>
                  <a:pt x="10925" y="987098"/>
                  <a:pt x="0" y="960723"/>
                  <a:pt x="0" y="933223"/>
                </a:cubicBezTo>
                <a:lnTo>
                  <a:pt x="0" y="103692"/>
                </a:lnTo>
                <a:close/>
              </a:path>
            </a:pathLst>
          </a:custGeom>
        </p:spPr>
        <p:style>
          <a:lnRef idx="2">
            <a:schemeClr val="accent3">
              <a:tint val="40000"/>
              <a:alpha val="90000"/>
              <a:hueOff val="4257046"/>
              <a:satOff val="-17699"/>
              <a:lumOff val="-1495"/>
              <a:alphaOff val="0"/>
            </a:schemeClr>
          </a:lnRef>
          <a:fillRef idx="1">
            <a:schemeClr val="accent3">
              <a:tint val="40000"/>
              <a:alpha val="90000"/>
              <a:hueOff val="4257046"/>
              <a:satOff val="-17699"/>
              <a:lumOff val="-1495"/>
              <a:alphaOff val="0"/>
            </a:schemeClr>
          </a:fillRef>
          <a:effectRef idx="0">
            <a:schemeClr val="accent3">
              <a:tint val="40000"/>
              <a:alpha val="90000"/>
              <a:hueOff val="4257046"/>
              <a:satOff val="-17699"/>
              <a:lumOff val="-1495"/>
              <a:alphaOff val="0"/>
            </a:schemeClr>
          </a:effectRef>
          <a:fontRef idx="minor">
            <a:schemeClr val="dk1">
              <a:hueOff val="0"/>
              <a:satOff val="0"/>
              <a:lumOff val="0"/>
              <a:alphaOff val="0"/>
            </a:schemeClr>
          </a:fontRef>
        </p:style>
        <p:txBody>
          <a:bodyPr lIns="175150" tIns="175150" rIns="175150" bIns="175150" spcCol="1270" anchor="ctr"/>
          <a:lstStyle/>
          <a:p>
            <a:pPr algn="ctr" defTabSz="1689100">
              <a:lnSpc>
                <a:spcPct val="90000"/>
              </a:lnSpc>
              <a:spcAft>
                <a:spcPct val="35000"/>
              </a:spcAft>
              <a:defRPr/>
            </a:pPr>
            <a:r>
              <a:rPr lang="zh-CN" sz="2000" dirty="0">
                <a:solidFill>
                  <a:schemeClr val="tx2"/>
                </a:solidFill>
                <a:latin typeface="微软雅黑" panose="020B0503020204020204" pitchFamily="34" charset="-122"/>
                <a:ea typeface="微软雅黑" panose="020B0503020204020204" pitchFamily="34" charset="-122"/>
              </a:rPr>
              <a:t>缺点：</a:t>
            </a:r>
            <a:endParaRPr lang="en-US" sz="2000" dirty="0">
              <a:solidFill>
                <a:schemeClr val="tx2"/>
              </a:solidFill>
              <a:latin typeface="微软雅黑" panose="020B0503020204020204" pitchFamily="34" charset="-122"/>
              <a:ea typeface="微软雅黑" panose="020B0503020204020204" pitchFamily="34" charset="-122"/>
            </a:endParaRPr>
          </a:p>
        </p:txBody>
      </p:sp>
      <p:sp>
        <p:nvSpPr>
          <p:cNvPr id="11" name="Isosceles Triangle 22"/>
          <p:cNvSpPr/>
          <p:nvPr/>
        </p:nvSpPr>
        <p:spPr>
          <a:xfrm>
            <a:off x="6179543" y="5433244"/>
            <a:ext cx="637249" cy="521234"/>
          </a:xfrm>
          <a:prstGeom prst="triangle">
            <a:avLst/>
          </a:prstGeom>
          <a:effectLst>
            <a:outerShdw blurRad="50800" dist="38100" dir="2700000" algn="tl" rotWithShape="0">
              <a:prstClr val="black">
                <a:alpha val="40000"/>
              </a:prstClr>
            </a:outerShdw>
          </a:effectLst>
        </p:spPr>
        <p:style>
          <a:lnRef idx="2">
            <a:schemeClr val="accent3">
              <a:tint val="40000"/>
              <a:alpha val="90000"/>
              <a:hueOff val="8514091"/>
              <a:satOff val="-35399"/>
              <a:lumOff val="-2990"/>
              <a:alphaOff val="0"/>
            </a:schemeClr>
          </a:lnRef>
          <a:fillRef idx="1">
            <a:schemeClr val="accent3">
              <a:tint val="40000"/>
              <a:alpha val="90000"/>
              <a:hueOff val="8514091"/>
              <a:satOff val="-35399"/>
              <a:lumOff val="-2990"/>
              <a:alphaOff val="0"/>
            </a:schemeClr>
          </a:fillRef>
          <a:effectRef idx="0">
            <a:schemeClr val="accent3">
              <a:tint val="40000"/>
              <a:alpha val="90000"/>
              <a:hueOff val="8514091"/>
              <a:satOff val="-35399"/>
              <a:lumOff val="-2990"/>
              <a:alphaOff val="0"/>
            </a:schemeClr>
          </a:effectRef>
          <a:fontRef idx="minor">
            <a:schemeClr val="dk1">
              <a:hueOff val="0"/>
              <a:satOff val="0"/>
              <a:lumOff val="0"/>
              <a:alphaOff val="0"/>
            </a:schemeClr>
          </a:fontRef>
        </p:style>
      </p:sp>
      <p:sp>
        <p:nvSpPr>
          <p:cNvPr id="12" name="Rectangle 23"/>
          <p:cNvSpPr/>
          <p:nvPr/>
        </p:nvSpPr>
        <p:spPr>
          <a:xfrm rot="21334177">
            <a:off x="3894075" y="5096712"/>
            <a:ext cx="5672137" cy="201741"/>
          </a:xfrm>
          <a:prstGeom prst="rect">
            <a:avLst/>
          </a:prstGeom>
        </p:spPr>
        <p:style>
          <a:lnRef idx="2">
            <a:schemeClr val="accent3">
              <a:tint val="40000"/>
              <a:alpha val="90000"/>
              <a:hueOff val="12771136"/>
              <a:satOff val="-53098"/>
              <a:lumOff val="-4485"/>
              <a:alphaOff val="0"/>
            </a:schemeClr>
          </a:lnRef>
          <a:fillRef idx="1">
            <a:schemeClr val="accent3">
              <a:tint val="40000"/>
              <a:alpha val="90000"/>
              <a:hueOff val="12771136"/>
              <a:satOff val="-53098"/>
              <a:lumOff val="-4485"/>
              <a:alphaOff val="0"/>
            </a:schemeClr>
          </a:fillRef>
          <a:effectRef idx="0">
            <a:schemeClr val="accent3">
              <a:tint val="40000"/>
              <a:alpha val="90000"/>
              <a:hueOff val="12771136"/>
              <a:satOff val="-53098"/>
              <a:lumOff val="-4485"/>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4129169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7" presetClass="entr" presetSubtype="1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8" presetClass="entr" presetSubtype="0" ac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strVal val="#ppt_w*2.5"/>
                                          </p:val>
                                        </p:tav>
                                        <p:tav tm="100000">
                                          <p:val>
                                            <p:strVal val="#ppt_w"/>
                                          </p:val>
                                        </p:tav>
                                      </p:tavLst>
                                    </p:anim>
                                    <p:anim calcmode="lin" valueType="num">
                                      <p:cBhvr>
                                        <p:cTn id="24" dur="500" fill="hold"/>
                                        <p:tgtEl>
                                          <p:spTgt spid="10"/>
                                        </p:tgtEl>
                                        <p:attrNameLst>
                                          <p:attrName>ppt_h</p:attrName>
                                        </p:attrNameLst>
                                      </p:cBhvr>
                                      <p:tavLst>
                                        <p:tav tm="0">
                                          <p:val>
                                            <p:strVal val="#ppt_h*0.01"/>
                                          </p:val>
                                        </p:tav>
                                        <p:tav tm="100000">
                                          <p:val>
                                            <p:strVal val="#ppt_h"/>
                                          </p:val>
                                        </p:tav>
                                      </p:tavLst>
                                    </p:anim>
                                    <p:anim calcmode="lin" valueType="num">
                                      <p:cBhvr>
                                        <p:cTn id="25" dur="500" fill="hold"/>
                                        <p:tgtEl>
                                          <p:spTgt spid="10"/>
                                        </p:tgtEl>
                                        <p:attrNameLst>
                                          <p:attrName>ppt_x</p:attrName>
                                        </p:attrNameLst>
                                      </p:cBhvr>
                                      <p:tavLst>
                                        <p:tav tm="0">
                                          <p:val>
                                            <p:strVal val="#ppt_x"/>
                                          </p:val>
                                        </p:tav>
                                        <p:tav tm="100000">
                                          <p:val>
                                            <p:strVal val="#ppt_x"/>
                                          </p:val>
                                        </p:tav>
                                      </p:tavLst>
                                    </p:anim>
                                    <p:anim calcmode="lin" valueType="num">
                                      <p:cBhvr>
                                        <p:cTn id="26" dur="500" fill="hold"/>
                                        <p:tgtEl>
                                          <p:spTgt spid="10"/>
                                        </p:tgtEl>
                                        <p:attrNameLst>
                                          <p:attrName>ppt_y</p:attrName>
                                        </p:attrNameLst>
                                      </p:cBhvr>
                                      <p:tavLst>
                                        <p:tav tm="0">
                                          <p:val>
                                            <p:strVal val="#ppt_h+1"/>
                                          </p:val>
                                        </p:tav>
                                        <p:tav tm="100000">
                                          <p:val>
                                            <p:strVal val="#ppt_y"/>
                                          </p:val>
                                        </p:tav>
                                      </p:tavLst>
                                    </p:anim>
                                    <p:animEffect transition="in" filter="fade">
                                      <p:cBhvr>
                                        <p:cTn id="27" dur="500"/>
                                        <p:tgtEl>
                                          <p:spTgt spid="10"/>
                                        </p:tgtEl>
                                      </p:cBhvr>
                                    </p:animEffect>
                                  </p:childTnLst>
                                </p:cTn>
                              </p:par>
                              <p:par>
                                <p:cTn id="28" presetID="58" presetClass="entr" presetSubtype="0" accel="10000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strVal val="#ppt_w*2.5"/>
                                          </p:val>
                                        </p:tav>
                                        <p:tav tm="100000">
                                          <p:val>
                                            <p:strVal val="#ppt_w"/>
                                          </p:val>
                                        </p:tav>
                                      </p:tavLst>
                                    </p:anim>
                                    <p:anim calcmode="lin" valueType="num">
                                      <p:cBhvr>
                                        <p:cTn id="31" dur="500" fill="hold"/>
                                        <p:tgtEl>
                                          <p:spTgt spid="9"/>
                                        </p:tgtEl>
                                        <p:attrNameLst>
                                          <p:attrName>ppt_h</p:attrName>
                                        </p:attrNameLst>
                                      </p:cBhvr>
                                      <p:tavLst>
                                        <p:tav tm="0">
                                          <p:val>
                                            <p:strVal val="#ppt_h*0.01"/>
                                          </p:val>
                                        </p:tav>
                                        <p:tav tm="100000">
                                          <p:val>
                                            <p:strVal val="#ppt_h"/>
                                          </p:val>
                                        </p:tav>
                                      </p:tavLst>
                                    </p:anim>
                                    <p:anim calcmode="lin" valueType="num">
                                      <p:cBhvr>
                                        <p:cTn id="32" dur="500" fill="hold"/>
                                        <p:tgtEl>
                                          <p:spTgt spid="9"/>
                                        </p:tgtEl>
                                        <p:attrNameLst>
                                          <p:attrName>ppt_x</p:attrName>
                                        </p:attrNameLst>
                                      </p:cBhvr>
                                      <p:tavLst>
                                        <p:tav tm="0">
                                          <p:val>
                                            <p:strVal val="#ppt_x"/>
                                          </p:val>
                                        </p:tav>
                                        <p:tav tm="100000">
                                          <p:val>
                                            <p:strVal val="#ppt_x"/>
                                          </p:val>
                                        </p:tav>
                                      </p:tavLst>
                                    </p:anim>
                                    <p:anim calcmode="lin" valueType="num">
                                      <p:cBhvr>
                                        <p:cTn id="33" dur="500" fill="hold"/>
                                        <p:tgtEl>
                                          <p:spTgt spid="9"/>
                                        </p:tgtEl>
                                        <p:attrNameLst>
                                          <p:attrName>ppt_y</p:attrName>
                                        </p:attrNameLst>
                                      </p:cBhvr>
                                      <p:tavLst>
                                        <p:tav tm="0">
                                          <p:val>
                                            <p:strVal val="#ppt_h+1"/>
                                          </p:val>
                                        </p:tav>
                                        <p:tav tm="100000">
                                          <p:val>
                                            <p:strVal val="#ppt_y"/>
                                          </p:val>
                                        </p:tav>
                                      </p:tavLst>
                                    </p:anim>
                                    <p:animEffect transition="in" filter="fade">
                                      <p:cBhvr>
                                        <p:cTn id="34" dur="500"/>
                                        <p:tgtEl>
                                          <p:spTgt spid="9"/>
                                        </p:tgtEl>
                                      </p:cBhvr>
                                    </p:animEffect>
                                  </p:childTnLst>
                                </p:cTn>
                              </p:par>
                            </p:childTnLst>
                          </p:cTn>
                        </p:par>
                        <p:par>
                          <p:cTn id="35" fill="hold">
                            <p:stCondLst>
                              <p:cond delay="1500"/>
                            </p:stCondLst>
                            <p:childTnLst>
                              <p:par>
                                <p:cTn id="36" presetID="2" presetClass="entr" presetSubtype="1"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childTnLst>
                          </p:cTn>
                        </p:par>
                        <p:par>
                          <p:cTn id="44" fill="hold">
                            <p:stCondLst>
                              <p:cond delay="2000"/>
                            </p:stCondLst>
                            <p:childTnLst>
                              <p:par>
                                <p:cTn id="45" presetID="2" presetClass="entr" presetSubtype="1"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0-#ppt_h/2"/>
                                          </p:val>
                                        </p:tav>
                                        <p:tav tm="100000">
                                          <p:val>
                                            <p:strVal val="#ppt_y"/>
                                          </p:val>
                                        </p:tav>
                                      </p:tavLst>
                                    </p:anim>
                                  </p:childTnLst>
                                </p:cTn>
                              </p:par>
                            </p:childTnLst>
                          </p:cTn>
                        </p:par>
                        <p:par>
                          <p:cTn id="49" fill="hold">
                            <p:stCondLst>
                              <p:cond delay="2500"/>
                            </p:stCondLst>
                            <p:childTnLst>
                              <p:par>
                                <p:cTn id="50" presetID="2" presetClass="entr" presetSubtype="1"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additive="base">
                                        <p:cTn id="52" dur="500" fill="hold"/>
                                        <p:tgtEl>
                                          <p:spTgt spid="7"/>
                                        </p:tgtEl>
                                        <p:attrNameLst>
                                          <p:attrName>ppt_x</p:attrName>
                                        </p:attrNameLst>
                                      </p:cBhvr>
                                      <p:tavLst>
                                        <p:tav tm="0">
                                          <p:val>
                                            <p:strVal val="#ppt_x"/>
                                          </p:val>
                                        </p:tav>
                                        <p:tav tm="100000">
                                          <p:val>
                                            <p:strVal val="#ppt_x"/>
                                          </p:val>
                                        </p:tav>
                                      </p:tavLst>
                                    </p:anim>
                                    <p:anim calcmode="lin" valueType="num">
                                      <p:cBhvr additive="base">
                                        <p:cTn id="5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normAutofit/>
          </a:bodyPr>
          <a:lstStyle/>
          <a:p>
            <a:r>
              <a:rPr lang="zh-CN" altLang="en-US" dirty="0"/>
              <a:t> 网络层提供安全服务</a:t>
            </a:r>
            <a:endParaRPr lang="en-US" altLang="zh-CN" dirty="0"/>
          </a:p>
          <a:p>
            <a:pPr lvl="1" algn="l"/>
            <a:r>
              <a:rPr lang="zh-CN" altLang="en-US" dirty="0"/>
              <a:t>在端系统和路由器</a:t>
            </a:r>
            <a:br>
              <a:rPr lang="en-US" altLang="zh-CN" dirty="0"/>
            </a:br>
            <a:r>
              <a:rPr lang="zh-CN" altLang="en-US" dirty="0"/>
              <a:t>上都可以实现。</a:t>
            </a:r>
          </a:p>
          <a:p>
            <a:pPr lvl="1"/>
            <a:endParaRPr lang="en-US" altLang="zh-CN" dirty="0"/>
          </a:p>
        </p:txBody>
      </p:sp>
      <p:sp>
        <p:nvSpPr>
          <p:cNvPr id="4" name="文本框 3"/>
          <p:cNvSpPr txBox="1"/>
          <p:nvPr/>
        </p:nvSpPr>
        <p:spPr>
          <a:xfrm>
            <a:off x="431371" y="1260049"/>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sp>
        <p:nvSpPr>
          <p:cNvPr id="5" name="Freeform 15"/>
          <p:cNvSpPr/>
          <p:nvPr/>
        </p:nvSpPr>
        <p:spPr>
          <a:xfrm rot="21360000">
            <a:off x="4416140" y="4394295"/>
            <a:ext cx="3210580" cy="998054"/>
          </a:xfrm>
          <a:custGeom>
            <a:avLst/>
            <a:gdLst>
              <a:gd name="connsiteX0" fmla="*/ 0 w 2463401"/>
              <a:gd name="connsiteY0" fmla="*/ 191286 h 1147693"/>
              <a:gd name="connsiteX1" fmla="*/ 56027 w 2463401"/>
              <a:gd name="connsiteY1" fmla="*/ 56026 h 1147693"/>
              <a:gd name="connsiteX2" fmla="*/ 191287 w 2463401"/>
              <a:gd name="connsiteY2" fmla="*/ 0 h 1147693"/>
              <a:gd name="connsiteX3" fmla="*/ 2272115 w 2463401"/>
              <a:gd name="connsiteY3" fmla="*/ 0 h 1147693"/>
              <a:gd name="connsiteX4" fmla="*/ 2407375 w 2463401"/>
              <a:gd name="connsiteY4" fmla="*/ 56027 h 1147693"/>
              <a:gd name="connsiteX5" fmla="*/ 2463401 w 2463401"/>
              <a:gd name="connsiteY5" fmla="*/ 191287 h 1147693"/>
              <a:gd name="connsiteX6" fmla="*/ 2463401 w 2463401"/>
              <a:gd name="connsiteY6" fmla="*/ 956407 h 1147693"/>
              <a:gd name="connsiteX7" fmla="*/ 2407375 w 2463401"/>
              <a:gd name="connsiteY7" fmla="*/ 1091667 h 1147693"/>
              <a:gd name="connsiteX8" fmla="*/ 2272115 w 2463401"/>
              <a:gd name="connsiteY8" fmla="*/ 1147693 h 1147693"/>
              <a:gd name="connsiteX9" fmla="*/ 191286 w 2463401"/>
              <a:gd name="connsiteY9" fmla="*/ 1147693 h 1147693"/>
              <a:gd name="connsiteX10" fmla="*/ 56026 w 2463401"/>
              <a:gd name="connsiteY10" fmla="*/ 1091667 h 1147693"/>
              <a:gd name="connsiteX11" fmla="*/ 0 w 2463401"/>
              <a:gd name="connsiteY11" fmla="*/ 956407 h 1147693"/>
              <a:gd name="connsiteX12" fmla="*/ 0 w 2463401"/>
              <a:gd name="connsiteY12" fmla="*/ 191286 h 1147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63401" h="1147693">
                <a:moveTo>
                  <a:pt x="0" y="191286"/>
                </a:moveTo>
                <a:cubicBezTo>
                  <a:pt x="0" y="140554"/>
                  <a:pt x="20153" y="91899"/>
                  <a:pt x="56027" y="56026"/>
                </a:cubicBezTo>
                <a:cubicBezTo>
                  <a:pt x="91900" y="20153"/>
                  <a:pt x="140555" y="0"/>
                  <a:pt x="191287" y="0"/>
                </a:cubicBezTo>
                <a:lnTo>
                  <a:pt x="2272115" y="0"/>
                </a:lnTo>
                <a:cubicBezTo>
                  <a:pt x="2322847" y="0"/>
                  <a:pt x="2371502" y="20153"/>
                  <a:pt x="2407375" y="56027"/>
                </a:cubicBezTo>
                <a:cubicBezTo>
                  <a:pt x="2443248" y="91900"/>
                  <a:pt x="2463401" y="140555"/>
                  <a:pt x="2463401" y="191287"/>
                </a:cubicBezTo>
                <a:lnTo>
                  <a:pt x="2463401" y="956407"/>
                </a:lnTo>
                <a:cubicBezTo>
                  <a:pt x="2463401" y="1007139"/>
                  <a:pt x="2443248" y="1055794"/>
                  <a:pt x="2407375" y="1091667"/>
                </a:cubicBezTo>
                <a:cubicBezTo>
                  <a:pt x="2371502" y="1127540"/>
                  <a:pt x="2322848" y="1147693"/>
                  <a:pt x="2272115" y="1147693"/>
                </a:cubicBezTo>
                <a:lnTo>
                  <a:pt x="191286" y="1147693"/>
                </a:lnTo>
                <a:cubicBezTo>
                  <a:pt x="140554" y="1147693"/>
                  <a:pt x="91899" y="1127540"/>
                  <a:pt x="56026" y="1091667"/>
                </a:cubicBezTo>
                <a:cubicBezTo>
                  <a:pt x="20153" y="1055794"/>
                  <a:pt x="0" y="1007139"/>
                  <a:pt x="0" y="956407"/>
                </a:cubicBezTo>
                <a:lnTo>
                  <a:pt x="0" y="191286"/>
                </a:lnTo>
                <a:close/>
              </a:path>
            </a:pathLst>
          </a:cu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lIns="101745" tIns="101746" rIns="101746" bIns="101745"/>
          <a:lstStyle>
            <a:lvl1pPr defTabSz="533400" eaLnBrk="0" hangingPunct="0">
              <a:defRPr>
                <a:solidFill>
                  <a:schemeClr val="tx1"/>
                </a:solidFill>
                <a:latin typeface="Arial" panose="020B0604020202020204" pitchFamily="34" charset="0"/>
                <a:ea typeface="宋体" panose="02010600030101010101" pitchFamily="2" charset="-122"/>
              </a:defRPr>
            </a:lvl1pPr>
            <a:lvl2pPr marL="57150" indent="-57150" defTabSz="533400" eaLnBrk="0" hangingPunct="0">
              <a:defRPr>
                <a:solidFill>
                  <a:schemeClr val="tx1"/>
                </a:solidFill>
                <a:latin typeface="Arial" panose="020B0604020202020204" pitchFamily="34" charset="0"/>
                <a:ea typeface="宋体" panose="02010600030101010101" pitchFamily="2" charset="-122"/>
              </a:defRPr>
            </a:lvl2pPr>
            <a:lvl3pPr marL="1143000" indent="-228600" defTabSz="533400" eaLnBrk="0" hangingPunct="0">
              <a:defRPr>
                <a:solidFill>
                  <a:schemeClr val="tx1"/>
                </a:solidFill>
                <a:latin typeface="Arial" panose="020B0604020202020204" pitchFamily="34" charset="0"/>
                <a:ea typeface="宋体" panose="02010600030101010101" pitchFamily="2" charset="-122"/>
              </a:defRPr>
            </a:lvl3pPr>
            <a:lvl4pPr marL="1600200" indent="-228600" defTabSz="533400" eaLnBrk="0" hangingPunct="0">
              <a:defRPr>
                <a:solidFill>
                  <a:schemeClr val="tx1"/>
                </a:solidFill>
                <a:latin typeface="Arial" panose="020B0604020202020204" pitchFamily="34" charset="0"/>
                <a:ea typeface="宋体" panose="02010600030101010101" pitchFamily="2" charset="-122"/>
              </a:defRPr>
            </a:lvl4pPr>
            <a:lvl5pPr marL="2057400" indent="-228600" defTabSz="533400" eaLnBrk="0" hangingPunct="0">
              <a:defRPr>
                <a:solidFill>
                  <a:schemeClr val="tx1"/>
                </a:solidFill>
                <a:latin typeface="Arial" panose="020B0604020202020204" pitchFamily="34" charset="0"/>
                <a:ea typeface="宋体" panose="02010600030101010101" pitchFamily="2" charset="-122"/>
              </a:defRPr>
            </a:lvl5pPr>
            <a:lvl6pPr marL="25146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35000"/>
              </a:spcAft>
            </a:pPr>
            <a:r>
              <a:rPr lang="zh-CN" altLang="zh-CN" sz="1600" dirty="0">
                <a:solidFill>
                  <a:srgbClr val="C00000"/>
                </a:solidFill>
                <a:latin typeface="微软雅黑" panose="020B0503020204020204" pitchFamily="34" charset="-122"/>
                <a:ea typeface="微软雅黑" panose="020B0503020204020204" pitchFamily="34" charset="-122"/>
              </a:rPr>
              <a:t>主要优点是透明性</a:t>
            </a:r>
          </a:p>
          <a:p>
            <a:pPr lvl="1" eaLnBrk="1" hangingPunct="1">
              <a:lnSpc>
                <a:spcPct val="90000"/>
              </a:lnSpc>
              <a:spcAft>
                <a:spcPct val="15000"/>
              </a:spcAft>
              <a:buFontTx/>
              <a:buChar char="•"/>
            </a:pPr>
            <a:r>
              <a:rPr lang="zh-CN" altLang="zh-CN" sz="1200" dirty="0">
                <a:solidFill>
                  <a:srgbClr val="C00000"/>
                </a:solidFill>
                <a:latin typeface="微软雅黑" panose="020B0503020204020204" pitchFamily="34" charset="-122"/>
                <a:ea typeface="微软雅黑" panose="020B0503020204020204" pitchFamily="34" charset="-122"/>
              </a:rPr>
              <a:t>能提供主机对主机的安全服务，不要求传输层和应用层做改动，也不必为每个应用设计自己的安全机制；</a:t>
            </a:r>
            <a:endParaRPr lang="en-US" altLang="zh-CN" sz="1200" dirty="0">
              <a:solidFill>
                <a:srgbClr val="C00000"/>
              </a:solidFill>
              <a:latin typeface="微软雅黑" panose="020B0503020204020204" pitchFamily="34" charset="-122"/>
              <a:ea typeface="微软雅黑" panose="020B0503020204020204" pitchFamily="34" charset="-122"/>
            </a:endParaRPr>
          </a:p>
        </p:txBody>
      </p:sp>
      <p:sp>
        <p:nvSpPr>
          <p:cNvPr id="6" name="Freeform 16"/>
          <p:cNvSpPr/>
          <p:nvPr/>
        </p:nvSpPr>
        <p:spPr>
          <a:xfrm rot="21360000">
            <a:off x="4330301" y="3451800"/>
            <a:ext cx="3158893" cy="866625"/>
          </a:xfrm>
          <a:custGeom>
            <a:avLst/>
            <a:gdLst>
              <a:gd name="connsiteX0" fmla="*/ 0 w 2463401"/>
              <a:gd name="connsiteY0" fmla="*/ 191286 h 1147693"/>
              <a:gd name="connsiteX1" fmla="*/ 56027 w 2463401"/>
              <a:gd name="connsiteY1" fmla="*/ 56026 h 1147693"/>
              <a:gd name="connsiteX2" fmla="*/ 191287 w 2463401"/>
              <a:gd name="connsiteY2" fmla="*/ 0 h 1147693"/>
              <a:gd name="connsiteX3" fmla="*/ 2272115 w 2463401"/>
              <a:gd name="connsiteY3" fmla="*/ 0 h 1147693"/>
              <a:gd name="connsiteX4" fmla="*/ 2407375 w 2463401"/>
              <a:gd name="connsiteY4" fmla="*/ 56027 h 1147693"/>
              <a:gd name="connsiteX5" fmla="*/ 2463401 w 2463401"/>
              <a:gd name="connsiteY5" fmla="*/ 191287 h 1147693"/>
              <a:gd name="connsiteX6" fmla="*/ 2463401 w 2463401"/>
              <a:gd name="connsiteY6" fmla="*/ 956407 h 1147693"/>
              <a:gd name="connsiteX7" fmla="*/ 2407375 w 2463401"/>
              <a:gd name="connsiteY7" fmla="*/ 1091667 h 1147693"/>
              <a:gd name="connsiteX8" fmla="*/ 2272115 w 2463401"/>
              <a:gd name="connsiteY8" fmla="*/ 1147693 h 1147693"/>
              <a:gd name="connsiteX9" fmla="*/ 191286 w 2463401"/>
              <a:gd name="connsiteY9" fmla="*/ 1147693 h 1147693"/>
              <a:gd name="connsiteX10" fmla="*/ 56026 w 2463401"/>
              <a:gd name="connsiteY10" fmla="*/ 1091667 h 1147693"/>
              <a:gd name="connsiteX11" fmla="*/ 0 w 2463401"/>
              <a:gd name="connsiteY11" fmla="*/ 956407 h 1147693"/>
              <a:gd name="connsiteX12" fmla="*/ 0 w 2463401"/>
              <a:gd name="connsiteY12" fmla="*/ 191286 h 1147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63401" h="1147693">
                <a:moveTo>
                  <a:pt x="0" y="191286"/>
                </a:moveTo>
                <a:cubicBezTo>
                  <a:pt x="0" y="140554"/>
                  <a:pt x="20153" y="91899"/>
                  <a:pt x="56027" y="56026"/>
                </a:cubicBezTo>
                <a:cubicBezTo>
                  <a:pt x="91900" y="20153"/>
                  <a:pt x="140555" y="0"/>
                  <a:pt x="191287" y="0"/>
                </a:cubicBezTo>
                <a:lnTo>
                  <a:pt x="2272115" y="0"/>
                </a:lnTo>
                <a:cubicBezTo>
                  <a:pt x="2322847" y="0"/>
                  <a:pt x="2371502" y="20153"/>
                  <a:pt x="2407375" y="56027"/>
                </a:cubicBezTo>
                <a:cubicBezTo>
                  <a:pt x="2443248" y="91900"/>
                  <a:pt x="2463401" y="140555"/>
                  <a:pt x="2463401" y="191287"/>
                </a:cubicBezTo>
                <a:lnTo>
                  <a:pt x="2463401" y="956407"/>
                </a:lnTo>
                <a:cubicBezTo>
                  <a:pt x="2463401" y="1007139"/>
                  <a:pt x="2443248" y="1055794"/>
                  <a:pt x="2407375" y="1091667"/>
                </a:cubicBezTo>
                <a:cubicBezTo>
                  <a:pt x="2371502" y="1127540"/>
                  <a:pt x="2322848" y="1147693"/>
                  <a:pt x="2272115" y="1147693"/>
                </a:cubicBezTo>
                <a:lnTo>
                  <a:pt x="191286" y="1147693"/>
                </a:lnTo>
                <a:cubicBezTo>
                  <a:pt x="140554" y="1147693"/>
                  <a:pt x="91899" y="1127540"/>
                  <a:pt x="56026" y="1091667"/>
                </a:cubicBezTo>
                <a:cubicBezTo>
                  <a:pt x="20153" y="1055794"/>
                  <a:pt x="0" y="1007139"/>
                  <a:pt x="0" y="956407"/>
                </a:cubicBezTo>
                <a:lnTo>
                  <a:pt x="0" y="191286"/>
                </a:lnTo>
                <a:close/>
              </a:path>
            </a:pathLst>
          </a:custGeom>
          <a:solidFill>
            <a:schemeClr val="accent3">
              <a:lumMod val="20000"/>
              <a:lumOff val="80000"/>
            </a:schemeClr>
          </a:solidFill>
        </p:spPr>
        <p:style>
          <a:lnRef idx="3">
            <a:schemeClr val="lt1"/>
          </a:lnRef>
          <a:fillRef idx="1">
            <a:schemeClr val="accent1"/>
          </a:fillRef>
          <a:effectRef idx="1">
            <a:schemeClr val="accent1"/>
          </a:effectRef>
          <a:fontRef idx="minor">
            <a:schemeClr val="lt1"/>
          </a:fontRef>
        </p:style>
        <p:txBody>
          <a:bodyPr lIns="101745" tIns="101746" rIns="101746" bIns="101745"/>
          <a:lstStyle>
            <a:lvl1pPr defTabSz="533400" eaLnBrk="0" hangingPunct="0">
              <a:defRPr>
                <a:solidFill>
                  <a:schemeClr val="tx1"/>
                </a:solidFill>
                <a:latin typeface="Arial" panose="020B0604020202020204" pitchFamily="34" charset="0"/>
                <a:ea typeface="宋体" panose="02010600030101010101" pitchFamily="2" charset="-122"/>
              </a:defRPr>
            </a:lvl1pPr>
            <a:lvl2pPr marL="57150" indent="-57150" defTabSz="533400" eaLnBrk="0" hangingPunct="0">
              <a:defRPr>
                <a:solidFill>
                  <a:schemeClr val="tx1"/>
                </a:solidFill>
                <a:latin typeface="Arial" panose="020B0604020202020204" pitchFamily="34" charset="0"/>
                <a:ea typeface="宋体" panose="02010600030101010101" pitchFamily="2" charset="-122"/>
              </a:defRPr>
            </a:lvl2pPr>
            <a:lvl3pPr marL="1143000" indent="-228600" defTabSz="533400" eaLnBrk="0" hangingPunct="0">
              <a:defRPr>
                <a:solidFill>
                  <a:schemeClr val="tx1"/>
                </a:solidFill>
                <a:latin typeface="Arial" panose="020B0604020202020204" pitchFamily="34" charset="0"/>
                <a:ea typeface="宋体" panose="02010600030101010101" pitchFamily="2" charset="-122"/>
              </a:defRPr>
            </a:lvl3pPr>
            <a:lvl4pPr marL="1600200" indent="-228600" defTabSz="533400" eaLnBrk="0" hangingPunct="0">
              <a:defRPr>
                <a:solidFill>
                  <a:schemeClr val="tx1"/>
                </a:solidFill>
                <a:latin typeface="Arial" panose="020B0604020202020204" pitchFamily="34" charset="0"/>
                <a:ea typeface="宋体" panose="02010600030101010101" pitchFamily="2" charset="-122"/>
              </a:defRPr>
            </a:lvl4pPr>
            <a:lvl5pPr marL="2057400" indent="-228600" defTabSz="533400" eaLnBrk="0" hangingPunct="0">
              <a:defRPr>
                <a:solidFill>
                  <a:schemeClr val="tx1"/>
                </a:solidFill>
                <a:latin typeface="Arial" panose="020B0604020202020204" pitchFamily="34" charset="0"/>
                <a:ea typeface="宋体" panose="02010600030101010101" pitchFamily="2" charset="-122"/>
              </a:defRPr>
            </a:lvl5pPr>
            <a:lvl6pPr marL="25146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35000"/>
              </a:spcAft>
            </a:pPr>
            <a:r>
              <a:rPr lang="zh-CN" altLang="zh-CN" sz="1600" dirty="0">
                <a:solidFill>
                  <a:srgbClr val="C00000"/>
                </a:solidFill>
                <a:latin typeface="微软雅黑" panose="020B0503020204020204" pitchFamily="34" charset="-122"/>
                <a:ea typeface="微软雅黑" panose="020B0503020204020204" pitchFamily="34" charset="-122"/>
              </a:rPr>
              <a:t>网络层支持以子网为基础的安全</a:t>
            </a:r>
            <a:endParaRPr lang="en-US" altLang="zh-CN" sz="1600" dirty="0">
              <a:solidFill>
                <a:srgbClr val="C00000"/>
              </a:solidFill>
              <a:latin typeface="微软雅黑" panose="020B0503020204020204" pitchFamily="34" charset="-122"/>
              <a:ea typeface="微软雅黑" panose="020B0503020204020204" pitchFamily="34" charset="-122"/>
            </a:endParaRPr>
          </a:p>
          <a:p>
            <a:pPr lvl="1" eaLnBrk="1" hangingPunct="1">
              <a:lnSpc>
                <a:spcPct val="90000"/>
              </a:lnSpc>
              <a:spcAft>
                <a:spcPct val="15000"/>
              </a:spcAft>
              <a:buFontTx/>
              <a:buChar char="•"/>
            </a:pPr>
            <a:r>
              <a:rPr lang="zh-CN" altLang="zh-CN" sz="1100" dirty="0">
                <a:solidFill>
                  <a:srgbClr val="C00000"/>
                </a:solidFill>
                <a:latin typeface="微软雅黑" panose="020B0503020204020204" pitchFamily="34" charset="-122"/>
                <a:ea typeface="微软雅黑" panose="020B0503020204020204" pitchFamily="34" charset="-122"/>
              </a:rPr>
              <a:t>子网可采用物理分段或逻辑分段，因而可很容易实现</a:t>
            </a:r>
            <a:r>
              <a:rPr lang="en-US" altLang="zh-CN" sz="1100" dirty="0">
                <a:solidFill>
                  <a:srgbClr val="C00000"/>
                </a:solidFill>
                <a:latin typeface="微软雅黑" panose="020B0503020204020204" pitchFamily="34" charset="-122"/>
                <a:ea typeface="微软雅黑" panose="020B0503020204020204" pitchFamily="34" charset="-122"/>
              </a:rPr>
              <a:t>VPN</a:t>
            </a:r>
            <a:r>
              <a:rPr lang="zh-CN" altLang="zh-CN" sz="1100" dirty="0">
                <a:solidFill>
                  <a:srgbClr val="C00000"/>
                </a:solidFill>
                <a:latin typeface="微软雅黑" panose="020B0503020204020204" pitchFamily="34" charset="-122"/>
                <a:ea typeface="微软雅黑" panose="020B0503020204020204" pitchFamily="34" charset="-122"/>
              </a:rPr>
              <a:t>和内联网，防止对网络资源的非法访问</a:t>
            </a:r>
            <a:endParaRPr lang="en-US" altLang="zh-CN" sz="1100" dirty="0">
              <a:solidFill>
                <a:srgbClr val="C00000"/>
              </a:solidFill>
              <a:latin typeface="微软雅黑" panose="020B0503020204020204" pitchFamily="34" charset="-122"/>
              <a:ea typeface="微软雅黑" panose="020B0503020204020204" pitchFamily="34" charset="-122"/>
            </a:endParaRPr>
          </a:p>
        </p:txBody>
      </p:sp>
      <p:sp>
        <p:nvSpPr>
          <p:cNvPr id="7" name="Freeform 17"/>
          <p:cNvSpPr/>
          <p:nvPr/>
        </p:nvSpPr>
        <p:spPr>
          <a:xfrm rot="21360000">
            <a:off x="4240070" y="2405598"/>
            <a:ext cx="3084941" cy="907344"/>
          </a:xfrm>
          <a:custGeom>
            <a:avLst/>
            <a:gdLst>
              <a:gd name="connsiteX0" fmla="*/ 0 w 2463401"/>
              <a:gd name="connsiteY0" fmla="*/ 191286 h 1147693"/>
              <a:gd name="connsiteX1" fmla="*/ 56027 w 2463401"/>
              <a:gd name="connsiteY1" fmla="*/ 56026 h 1147693"/>
              <a:gd name="connsiteX2" fmla="*/ 191287 w 2463401"/>
              <a:gd name="connsiteY2" fmla="*/ 0 h 1147693"/>
              <a:gd name="connsiteX3" fmla="*/ 2272115 w 2463401"/>
              <a:gd name="connsiteY3" fmla="*/ 0 h 1147693"/>
              <a:gd name="connsiteX4" fmla="*/ 2407375 w 2463401"/>
              <a:gd name="connsiteY4" fmla="*/ 56027 h 1147693"/>
              <a:gd name="connsiteX5" fmla="*/ 2463401 w 2463401"/>
              <a:gd name="connsiteY5" fmla="*/ 191287 h 1147693"/>
              <a:gd name="connsiteX6" fmla="*/ 2463401 w 2463401"/>
              <a:gd name="connsiteY6" fmla="*/ 956407 h 1147693"/>
              <a:gd name="connsiteX7" fmla="*/ 2407375 w 2463401"/>
              <a:gd name="connsiteY7" fmla="*/ 1091667 h 1147693"/>
              <a:gd name="connsiteX8" fmla="*/ 2272115 w 2463401"/>
              <a:gd name="connsiteY8" fmla="*/ 1147693 h 1147693"/>
              <a:gd name="connsiteX9" fmla="*/ 191286 w 2463401"/>
              <a:gd name="connsiteY9" fmla="*/ 1147693 h 1147693"/>
              <a:gd name="connsiteX10" fmla="*/ 56026 w 2463401"/>
              <a:gd name="connsiteY10" fmla="*/ 1091667 h 1147693"/>
              <a:gd name="connsiteX11" fmla="*/ 0 w 2463401"/>
              <a:gd name="connsiteY11" fmla="*/ 956407 h 1147693"/>
              <a:gd name="connsiteX12" fmla="*/ 0 w 2463401"/>
              <a:gd name="connsiteY12" fmla="*/ 191286 h 1147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63401" h="1147693">
                <a:moveTo>
                  <a:pt x="0" y="191286"/>
                </a:moveTo>
                <a:cubicBezTo>
                  <a:pt x="0" y="140554"/>
                  <a:pt x="20153" y="91899"/>
                  <a:pt x="56027" y="56026"/>
                </a:cubicBezTo>
                <a:cubicBezTo>
                  <a:pt x="91900" y="20153"/>
                  <a:pt x="140555" y="0"/>
                  <a:pt x="191287" y="0"/>
                </a:cubicBezTo>
                <a:lnTo>
                  <a:pt x="2272115" y="0"/>
                </a:lnTo>
                <a:cubicBezTo>
                  <a:pt x="2322847" y="0"/>
                  <a:pt x="2371502" y="20153"/>
                  <a:pt x="2407375" y="56027"/>
                </a:cubicBezTo>
                <a:cubicBezTo>
                  <a:pt x="2443248" y="91900"/>
                  <a:pt x="2463401" y="140555"/>
                  <a:pt x="2463401" y="191287"/>
                </a:cubicBezTo>
                <a:lnTo>
                  <a:pt x="2463401" y="956407"/>
                </a:lnTo>
                <a:cubicBezTo>
                  <a:pt x="2463401" y="1007139"/>
                  <a:pt x="2443248" y="1055794"/>
                  <a:pt x="2407375" y="1091667"/>
                </a:cubicBezTo>
                <a:cubicBezTo>
                  <a:pt x="2371502" y="1127540"/>
                  <a:pt x="2322848" y="1147693"/>
                  <a:pt x="2272115" y="1147693"/>
                </a:cubicBezTo>
                <a:lnTo>
                  <a:pt x="191286" y="1147693"/>
                </a:lnTo>
                <a:cubicBezTo>
                  <a:pt x="140554" y="1147693"/>
                  <a:pt x="91899" y="1127540"/>
                  <a:pt x="56026" y="1091667"/>
                </a:cubicBezTo>
                <a:cubicBezTo>
                  <a:pt x="20153" y="1055794"/>
                  <a:pt x="0" y="1007139"/>
                  <a:pt x="0" y="956407"/>
                </a:cubicBezTo>
                <a:lnTo>
                  <a:pt x="0" y="191286"/>
                </a:lnTo>
                <a:close/>
              </a:path>
            </a:pathLst>
          </a:custGeom>
          <a:solidFill>
            <a:schemeClr val="accent1">
              <a:lumMod val="20000"/>
              <a:lumOff val="80000"/>
            </a:schemeClr>
          </a:solidFill>
        </p:spPr>
        <p:style>
          <a:lnRef idx="3">
            <a:schemeClr val="lt1"/>
          </a:lnRef>
          <a:fillRef idx="1">
            <a:schemeClr val="accent3"/>
          </a:fillRef>
          <a:effectRef idx="1">
            <a:schemeClr val="accent3"/>
          </a:effectRef>
          <a:fontRef idx="minor">
            <a:schemeClr val="lt1"/>
          </a:fontRef>
        </p:style>
        <p:txBody>
          <a:bodyPr lIns="101745" tIns="101746" rIns="101746" bIns="101745"/>
          <a:lstStyle>
            <a:lvl1pPr defTabSz="533400" eaLnBrk="0" hangingPunct="0">
              <a:defRPr>
                <a:solidFill>
                  <a:schemeClr val="tx1"/>
                </a:solidFill>
                <a:latin typeface="Arial" panose="020B0604020202020204" pitchFamily="34" charset="0"/>
                <a:ea typeface="宋体" panose="02010600030101010101" pitchFamily="2" charset="-122"/>
              </a:defRPr>
            </a:lvl1pPr>
            <a:lvl2pPr marL="57150" indent="-57150" defTabSz="533400" eaLnBrk="0" hangingPunct="0">
              <a:defRPr>
                <a:solidFill>
                  <a:schemeClr val="tx1"/>
                </a:solidFill>
                <a:latin typeface="Arial" panose="020B0604020202020204" pitchFamily="34" charset="0"/>
                <a:ea typeface="宋体" panose="02010600030101010101" pitchFamily="2" charset="-122"/>
              </a:defRPr>
            </a:lvl2pPr>
            <a:lvl3pPr marL="1143000" indent="-228600" defTabSz="533400" eaLnBrk="0" hangingPunct="0">
              <a:defRPr>
                <a:solidFill>
                  <a:schemeClr val="tx1"/>
                </a:solidFill>
                <a:latin typeface="Arial" panose="020B0604020202020204" pitchFamily="34" charset="0"/>
                <a:ea typeface="宋体" panose="02010600030101010101" pitchFamily="2" charset="-122"/>
              </a:defRPr>
            </a:lvl3pPr>
            <a:lvl4pPr marL="1600200" indent="-228600" defTabSz="533400" eaLnBrk="0" hangingPunct="0">
              <a:defRPr>
                <a:solidFill>
                  <a:schemeClr val="tx1"/>
                </a:solidFill>
                <a:latin typeface="Arial" panose="020B0604020202020204" pitchFamily="34" charset="0"/>
                <a:ea typeface="宋体" panose="02010600030101010101" pitchFamily="2" charset="-122"/>
              </a:defRPr>
            </a:lvl4pPr>
            <a:lvl5pPr marL="2057400" indent="-228600" defTabSz="533400" eaLnBrk="0" hangingPunct="0">
              <a:defRPr>
                <a:solidFill>
                  <a:schemeClr val="tx1"/>
                </a:solidFill>
                <a:latin typeface="Arial" panose="020B0604020202020204" pitchFamily="34" charset="0"/>
                <a:ea typeface="宋体" panose="02010600030101010101" pitchFamily="2" charset="-122"/>
              </a:defRPr>
            </a:lvl5pPr>
            <a:lvl6pPr marL="25146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Aft>
                <a:spcPct val="35000"/>
              </a:spcAft>
            </a:pPr>
            <a:r>
              <a:rPr lang="zh-CN" altLang="zh-CN" sz="1600" dirty="0">
                <a:solidFill>
                  <a:srgbClr val="C00000"/>
                </a:solidFill>
                <a:latin typeface="微软雅黑" panose="020B0503020204020204" pitchFamily="34" charset="-122"/>
                <a:ea typeface="微软雅黑" panose="020B0503020204020204" pitchFamily="34" charset="-122"/>
              </a:rPr>
              <a:t>密钥协商的开销小</a:t>
            </a:r>
          </a:p>
          <a:p>
            <a:pPr lvl="1" algn="just" eaLnBrk="1" hangingPunct="1">
              <a:lnSpc>
                <a:spcPct val="90000"/>
              </a:lnSpc>
              <a:spcAft>
                <a:spcPct val="15000"/>
              </a:spcAft>
              <a:buFontTx/>
              <a:buChar char="•"/>
            </a:pPr>
            <a:r>
              <a:rPr lang="zh-CN" altLang="zh-CN" sz="1200" dirty="0">
                <a:solidFill>
                  <a:srgbClr val="C00000"/>
                </a:solidFill>
                <a:latin typeface="微软雅黑" panose="020B0503020204020204" pitchFamily="34" charset="-122"/>
                <a:ea typeface="微软雅黑" panose="020B0503020204020204" pitchFamily="34" charset="-122"/>
              </a:rPr>
              <a:t>由于多种传送协议和应用程序可共享由网络层提供的密钥管理架构，密钥协商的开销大大降低 </a:t>
            </a:r>
            <a:endParaRPr lang="en-US" altLang="zh-CN" sz="1200" dirty="0">
              <a:solidFill>
                <a:srgbClr val="C00000"/>
              </a:solidFill>
              <a:latin typeface="微软雅黑" panose="020B0503020204020204" pitchFamily="34" charset="-122"/>
              <a:ea typeface="微软雅黑" panose="020B0503020204020204" pitchFamily="34" charset="-122"/>
            </a:endParaRPr>
          </a:p>
        </p:txBody>
      </p:sp>
      <p:sp>
        <p:nvSpPr>
          <p:cNvPr id="8" name="Freeform 18"/>
          <p:cNvSpPr/>
          <p:nvPr/>
        </p:nvSpPr>
        <p:spPr>
          <a:xfrm rot="21360000">
            <a:off x="7849921" y="4212063"/>
            <a:ext cx="2463800" cy="939064"/>
          </a:xfrm>
          <a:custGeom>
            <a:avLst/>
            <a:gdLst>
              <a:gd name="connsiteX0" fmla="*/ 0 w 2463401"/>
              <a:gd name="connsiteY0" fmla="*/ 191286 h 1147693"/>
              <a:gd name="connsiteX1" fmla="*/ 56027 w 2463401"/>
              <a:gd name="connsiteY1" fmla="*/ 56026 h 1147693"/>
              <a:gd name="connsiteX2" fmla="*/ 191287 w 2463401"/>
              <a:gd name="connsiteY2" fmla="*/ 0 h 1147693"/>
              <a:gd name="connsiteX3" fmla="*/ 2272115 w 2463401"/>
              <a:gd name="connsiteY3" fmla="*/ 0 h 1147693"/>
              <a:gd name="connsiteX4" fmla="*/ 2407375 w 2463401"/>
              <a:gd name="connsiteY4" fmla="*/ 56027 h 1147693"/>
              <a:gd name="connsiteX5" fmla="*/ 2463401 w 2463401"/>
              <a:gd name="connsiteY5" fmla="*/ 191287 h 1147693"/>
              <a:gd name="connsiteX6" fmla="*/ 2463401 w 2463401"/>
              <a:gd name="connsiteY6" fmla="*/ 956407 h 1147693"/>
              <a:gd name="connsiteX7" fmla="*/ 2407375 w 2463401"/>
              <a:gd name="connsiteY7" fmla="*/ 1091667 h 1147693"/>
              <a:gd name="connsiteX8" fmla="*/ 2272115 w 2463401"/>
              <a:gd name="connsiteY8" fmla="*/ 1147693 h 1147693"/>
              <a:gd name="connsiteX9" fmla="*/ 191286 w 2463401"/>
              <a:gd name="connsiteY9" fmla="*/ 1147693 h 1147693"/>
              <a:gd name="connsiteX10" fmla="*/ 56026 w 2463401"/>
              <a:gd name="connsiteY10" fmla="*/ 1091667 h 1147693"/>
              <a:gd name="connsiteX11" fmla="*/ 0 w 2463401"/>
              <a:gd name="connsiteY11" fmla="*/ 956407 h 1147693"/>
              <a:gd name="connsiteX12" fmla="*/ 0 w 2463401"/>
              <a:gd name="connsiteY12" fmla="*/ 191286 h 1147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63401" h="1147693">
                <a:moveTo>
                  <a:pt x="0" y="191286"/>
                </a:moveTo>
                <a:cubicBezTo>
                  <a:pt x="0" y="140554"/>
                  <a:pt x="20153" y="91899"/>
                  <a:pt x="56027" y="56026"/>
                </a:cubicBezTo>
                <a:cubicBezTo>
                  <a:pt x="91900" y="20153"/>
                  <a:pt x="140555" y="0"/>
                  <a:pt x="191287" y="0"/>
                </a:cubicBezTo>
                <a:lnTo>
                  <a:pt x="2272115" y="0"/>
                </a:lnTo>
                <a:cubicBezTo>
                  <a:pt x="2322847" y="0"/>
                  <a:pt x="2371502" y="20153"/>
                  <a:pt x="2407375" y="56027"/>
                </a:cubicBezTo>
                <a:cubicBezTo>
                  <a:pt x="2443248" y="91900"/>
                  <a:pt x="2463401" y="140555"/>
                  <a:pt x="2463401" y="191287"/>
                </a:cubicBezTo>
                <a:lnTo>
                  <a:pt x="2463401" y="956407"/>
                </a:lnTo>
                <a:cubicBezTo>
                  <a:pt x="2463401" y="1007139"/>
                  <a:pt x="2443248" y="1055794"/>
                  <a:pt x="2407375" y="1091667"/>
                </a:cubicBezTo>
                <a:cubicBezTo>
                  <a:pt x="2371502" y="1127540"/>
                  <a:pt x="2322848" y="1147693"/>
                  <a:pt x="2272115" y="1147693"/>
                </a:cubicBezTo>
                <a:lnTo>
                  <a:pt x="191286" y="1147693"/>
                </a:lnTo>
                <a:cubicBezTo>
                  <a:pt x="140554" y="1147693"/>
                  <a:pt x="91899" y="1127540"/>
                  <a:pt x="56026" y="1091667"/>
                </a:cubicBezTo>
                <a:cubicBezTo>
                  <a:pt x="20153" y="1055794"/>
                  <a:pt x="0" y="1007139"/>
                  <a:pt x="0" y="956407"/>
                </a:cubicBezTo>
                <a:lnTo>
                  <a:pt x="0" y="191286"/>
                </a:lnTo>
                <a:close/>
              </a:path>
            </a:pathLst>
          </a:cu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lIns="101745" tIns="101746" rIns="101746" bIns="101745" spcCol="1270" anchor="ctr"/>
          <a:lstStyle/>
          <a:p>
            <a:pPr algn="ctr" defTabSz="533400">
              <a:lnSpc>
                <a:spcPct val="90000"/>
              </a:lnSpc>
              <a:spcAft>
                <a:spcPct val="35000"/>
              </a:spcAft>
              <a:defRPr/>
            </a:pPr>
            <a:r>
              <a:rPr lang="zh-CN" sz="1600" dirty="0">
                <a:solidFill>
                  <a:schemeClr val="tx2"/>
                </a:solidFill>
                <a:latin typeface="微软雅黑" panose="020B0503020204020204" pitchFamily="34" charset="-122"/>
                <a:ea typeface="微软雅黑" panose="020B0503020204020204" pitchFamily="34" charset="-122"/>
              </a:rPr>
              <a:t>无法实现针对用户和用户数据语义上的安全控制</a:t>
            </a:r>
          </a:p>
        </p:txBody>
      </p:sp>
      <p:sp>
        <p:nvSpPr>
          <p:cNvPr id="9" name="Freeform 19"/>
          <p:cNvSpPr/>
          <p:nvPr/>
        </p:nvSpPr>
        <p:spPr>
          <a:xfrm>
            <a:off x="3287688" y="5267956"/>
            <a:ext cx="958850" cy="533400"/>
          </a:xfrm>
          <a:custGeom>
            <a:avLst/>
            <a:gdLst>
              <a:gd name="connsiteX0" fmla="*/ 0 w 1866447"/>
              <a:gd name="connsiteY0" fmla="*/ 103692 h 1036915"/>
              <a:gd name="connsiteX1" fmla="*/ 30371 w 1866447"/>
              <a:gd name="connsiteY1" fmla="*/ 30371 h 1036915"/>
              <a:gd name="connsiteX2" fmla="*/ 103692 w 1866447"/>
              <a:gd name="connsiteY2" fmla="*/ 0 h 1036915"/>
              <a:gd name="connsiteX3" fmla="*/ 1762755 w 1866447"/>
              <a:gd name="connsiteY3" fmla="*/ 0 h 1036915"/>
              <a:gd name="connsiteX4" fmla="*/ 1836076 w 1866447"/>
              <a:gd name="connsiteY4" fmla="*/ 30371 h 1036915"/>
              <a:gd name="connsiteX5" fmla="*/ 1866447 w 1866447"/>
              <a:gd name="connsiteY5" fmla="*/ 103692 h 1036915"/>
              <a:gd name="connsiteX6" fmla="*/ 1866447 w 1866447"/>
              <a:gd name="connsiteY6" fmla="*/ 933223 h 1036915"/>
              <a:gd name="connsiteX7" fmla="*/ 1836076 w 1866447"/>
              <a:gd name="connsiteY7" fmla="*/ 1006544 h 1036915"/>
              <a:gd name="connsiteX8" fmla="*/ 1762755 w 1866447"/>
              <a:gd name="connsiteY8" fmla="*/ 1036915 h 1036915"/>
              <a:gd name="connsiteX9" fmla="*/ 103692 w 1866447"/>
              <a:gd name="connsiteY9" fmla="*/ 1036915 h 1036915"/>
              <a:gd name="connsiteX10" fmla="*/ 30371 w 1866447"/>
              <a:gd name="connsiteY10" fmla="*/ 1006544 h 1036915"/>
              <a:gd name="connsiteX11" fmla="*/ 0 w 1866447"/>
              <a:gd name="connsiteY11" fmla="*/ 933223 h 1036915"/>
              <a:gd name="connsiteX12" fmla="*/ 0 w 1866447"/>
              <a:gd name="connsiteY12" fmla="*/ 103692 h 103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447" h="1036915">
                <a:moveTo>
                  <a:pt x="0" y="103692"/>
                </a:moveTo>
                <a:cubicBezTo>
                  <a:pt x="0" y="76191"/>
                  <a:pt x="10925" y="49817"/>
                  <a:pt x="30371" y="30371"/>
                </a:cubicBezTo>
                <a:cubicBezTo>
                  <a:pt x="49817" y="10925"/>
                  <a:pt x="76192" y="0"/>
                  <a:pt x="103692" y="0"/>
                </a:cubicBezTo>
                <a:lnTo>
                  <a:pt x="1762755" y="0"/>
                </a:lnTo>
                <a:cubicBezTo>
                  <a:pt x="1790256" y="0"/>
                  <a:pt x="1816630" y="10925"/>
                  <a:pt x="1836076" y="30371"/>
                </a:cubicBezTo>
                <a:cubicBezTo>
                  <a:pt x="1855522" y="49817"/>
                  <a:pt x="1866447" y="76192"/>
                  <a:pt x="1866447" y="103692"/>
                </a:cubicBezTo>
                <a:lnTo>
                  <a:pt x="1866447" y="933223"/>
                </a:lnTo>
                <a:cubicBezTo>
                  <a:pt x="1866447" y="960724"/>
                  <a:pt x="1855522" y="987098"/>
                  <a:pt x="1836076" y="1006544"/>
                </a:cubicBezTo>
                <a:cubicBezTo>
                  <a:pt x="1816630" y="1025990"/>
                  <a:pt x="1790255" y="1036915"/>
                  <a:pt x="1762755" y="1036915"/>
                </a:cubicBezTo>
                <a:lnTo>
                  <a:pt x="103692" y="1036915"/>
                </a:lnTo>
                <a:cubicBezTo>
                  <a:pt x="76191" y="1036915"/>
                  <a:pt x="49817" y="1025990"/>
                  <a:pt x="30371" y="1006544"/>
                </a:cubicBezTo>
                <a:cubicBezTo>
                  <a:pt x="10925" y="987098"/>
                  <a:pt x="0" y="960723"/>
                  <a:pt x="0" y="933223"/>
                </a:cubicBezTo>
                <a:lnTo>
                  <a:pt x="0" y="103692"/>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lIns="175150" tIns="175150" rIns="175150" bIns="175150" spcCol="1270" anchor="ctr"/>
          <a:lstStyle/>
          <a:p>
            <a:pPr algn="ctr" defTabSz="1689100">
              <a:lnSpc>
                <a:spcPct val="90000"/>
              </a:lnSpc>
              <a:spcAft>
                <a:spcPct val="35000"/>
              </a:spcAft>
              <a:defRPr/>
            </a:pPr>
            <a:r>
              <a:rPr lang="zh-CN" sz="2000" dirty="0">
                <a:solidFill>
                  <a:srgbClr val="C00000"/>
                </a:solidFill>
                <a:latin typeface="微软雅黑" panose="020B0503020204020204" pitchFamily="34" charset="-122"/>
                <a:ea typeface="微软雅黑" panose="020B0503020204020204" pitchFamily="34" charset="-122"/>
              </a:rPr>
              <a:t>优点：</a:t>
            </a:r>
            <a:endParaRPr lang="en-US" sz="2000" dirty="0">
              <a:solidFill>
                <a:srgbClr val="C00000"/>
              </a:solidFill>
              <a:latin typeface="微软雅黑" panose="020B0503020204020204" pitchFamily="34" charset="-122"/>
              <a:ea typeface="微软雅黑" panose="020B0503020204020204" pitchFamily="34" charset="-122"/>
            </a:endParaRPr>
          </a:p>
        </p:txBody>
      </p:sp>
      <p:sp>
        <p:nvSpPr>
          <p:cNvPr id="10" name="Freeform 20"/>
          <p:cNvSpPr/>
          <p:nvPr/>
        </p:nvSpPr>
        <p:spPr>
          <a:xfrm>
            <a:off x="10631656" y="5147627"/>
            <a:ext cx="958850" cy="572412"/>
          </a:xfrm>
          <a:custGeom>
            <a:avLst/>
            <a:gdLst>
              <a:gd name="connsiteX0" fmla="*/ 0 w 1866447"/>
              <a:gd name="connsiteY0" fmla="*/ 103692 h 1036915"/>
              <a:gd name="connsiteX1" fmla="*/ 30371 w 1866447"/>
              <a:gd name="connsiteY1" fmla="*/ 30371 h 1036915"/>
              <a:gd name="connsiteX2" fmla="*/ 103692 w 1866447"/>
              <a:gd name="connsiteY2" fmla="*/ 0 h 1036915"/>
              <a:gd name="connsiteX3" fmla="*/ 1762755 w 1866447"/>
              <a:gd name="connsiteY3" fmla="*/ 0 h 1036915"/>
              <a:gd name="connsiteX4" fmla="*/ 1836076 w 1866447"/>
              <a:gd name="connsiteY4" fmla="*/ 30371 h 1036915"/>
              <a:gd name="connsiteX5" fmla="*/ 1866447 w 1866447"/>
              <a:gd name="connsiteY5" fmla="*/ 103692 h 1036915"/>
              <a:gd name="connsiteX6" fmla="*/ 1866447 w 1866447"/>
              <a:gd name="connsiteY6" fmla="*/ 933223 h 1036915"/>
              <a:gd name="connsiteX7" fmla="*/ 1836076 w 1866447"/>
              <a:gd name="connsiteY7" fmla="*/ 1006544 h 1036915"/>
              <a:gd name="connsiteX8" fmla="*/ 1762755 w 1866447"/>
              <a:gd name="connsiteY8" fmla="*/ 1036915 h 1036915"/>
              <a:gd name="connsiteX9" fmla="*/ 103692 w 1866447"/>
              <a:gd name="connsiteY9" fmla="*/ 1036915 h 1036915"/>
              <a:gd name="connsiteX10" fmla="*/ 30371 w 1866447"/>
              <a:gd name="connsiteY10" fmla="*/ 1006544 h 1036915"/>
              <a:gd name="connsiteX11" fmla="*/ 0 w 1866447"/>
              <a:gd name="connsiteY11" fmla="*/ 933223 h 1036915"/>
              <a:gd name="connsiteX12" fmla="*/ 0 w 1866447"/>
              <a:gd name="connsiteY12" fmla="*/ 103692 h 103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447" h="1036915">
                <a:moveTo>
                  <a:pt x="0" y="103692"/>
                </a:moveTo>
                <a:cubicBezTo>
                  <a:pt x="0" y="76191"/>
                  <a:pt x="10925" y="49817"/>
                  <a:pt x="30371" y="30371"/>
                </a:cubicBezTo>
                <a:cubicBezTo>
                  <a:pt x="49817" y="10925"/>
                  <a:pt x="76192" y="0"/>
                  <a:pt x="103692" y="0"/>
                </a:cubicBezTo>
                <a:lnTo>
                  <a:pt x="1762755" y="0"/>
                </a:lnTo>
                <a:cubicBezTo>
                  <a:pt x="1790256" y="0"/>
                  <a:pt x="1816630" y="10925"/>
                  <a:pt x="1836076" y="30371"/>
                </a:cubicBezTo>
                <a:cubicBezTo>
                  <a:pt x="1855522" y="49817"/>
                  <a:pt x="1866447" y="76192"/>
                  <a:pt x="1866447" y="103692"/>
                </a:cubicBezTo>
                <a:lnTo>
                  <a:pt x="1866447" y="933223"/>
                </a:lnTo>
                <a:cubicBezTo>
                  <a:pt x="1866447" y="960724"/>
                  <a:pt x="1855522" y="987098"/>
                  <a:pt x="1836076" y="1006544"/>
                </a:cubicBezTo>
                <a:cubicBezTo>
                  <a:pt x="1816630" y="1025990"/>
                  <a:pt x="1790255" y="1036915"/>
                  <a:pt x="1762755" y="1036915"/>
                </a:cubicBezTo>
                <a:lnTo>
                  <a:pt x="103692" y="1036915"/>
                </a:lnTo>
                <a:cubicBezTo>
                  <a:pt x="76191" y="1036915"/>
                  <a:pt x="49817" y="1025990"/>
                  <a:pt x="30371" y="1006544"/>
                </a:cubicBezTo>
                <a:cubicBezTo>
                  <a:pt x="10925" y="987098"/>
                  <a:pt x="0" y="960723"/>
                  <a:pt x="0" y="933223"/>
                </a:cubicBezTo>
                <a:lnTo>
                  <a:pt x="0" y="103692"/>
                </a:lnTo>
                <a:close/>
              </a:path>
            </a:pathLst>
          </a:custGeom>
        </p:spPr>
        <p:style>
          <a:lnRef idx="2">
            <a:schemeClr val="accent3">
              <a:tint val="40000"/>
              <a:alpha val="90000"/>
              <a:hueOff val="4257046"/>
              <a:satOff val="-17699"/>
              <a:lumOff val="-1495"/>
              <a:alphaOff val="0"/>
            </a:schemeClr>
          </a:lnRef>
          <a:fillRef idx="1">
            <a:schemeClr val="accent3">
              <a:tint val="40000"/>
              <a:alpha val="90000"/>
              <a:hueOff val="4257046"/>
              <a:satOff val="-17699"/>
              <a:lumOff val="-1495"/>
              <a:alphaOff val="0"/>
            </a:schemeClr>
          </a:fillRef>
          <a:effectRef idx="0">
            <a:schemeClr val="accent3">
              <a:tint val="40000"/>
              <a:alpha val="90000"/>
              <a:hueOff val="4257046"/>
              <a:satOff val="-17699"/>
              <a:lumOff val="-1495"/>
              <a:alphaOff val="0"/>
            </a:schemeClr>
          </a:effectRef>
          <a:fontRef idx="minor">
            <a:schemeClr val="dk1">
              <a:hueOff val="0"/>
              <a:satOff val="0"/>
              <a:lumOff val="0"/>
              <a:alphaOff val="0"/>
            </a:schemeClr>
          </a:fontRef>
        </p:style>
        <p:txBody>
          <a:bodyPr lIns="175150" tIns="175150" rIns="175150" bIns="175150" spcCol="1270" anchor="ctr"/>
          <a:lstStyle/>
          <a:p>
            <a:pPr algn="ctr" defTabSz="1689100">
              <a:lnSpc>
                <a:spcPct val="90000"/>
              </a:lnSpc>
              <a:spcAft>
                <a:spcPct val="35000"/>
              </a:spcAft>
              <a:defRPr/>
            </a:pPr>
            <a:r>
              <a:rPr lang="zh-CN" sz="2000" dirty="0">
                <a:solidFill>
                  <a:schemeClr val="tx2"/>
                </a:solidFill>
                <a:latin typeface="微软雅黑" panose="020B0503020204020204" pitchFamily="34" charset="-122"/>
                <a:ea typeface="微软雅黑" panose="020B0503020204020204" pitchFamily="34" charset="-122"/>
              </a:rPr>
              <a:t>缺点：</a:t>
            </a:r>
            <a:endParaRPr lang="en-US" sz="2000" dirty="0">
              <a:solidFill>
                <a:schemeClr val="tx2"/>
              </a:solidFill>
              <a:latin typeface="微软雅黑" panose="020B0503020204020204" pitchFamily="34" charset="-122"/>
              <a:ea typeface="微软雅黑" panose="020B0503020204020204" pitchFamily="34" charset="-122"/>
            </a:endParaRPr>
          </a:p>
        </p:txBody>
      </p:sp>
      <p:sp>
        <p:nvSpPr>
          <p:cNvPr id="11" name="Isosceles Triangle 21"/>
          <p:cNvSpPr/>
          <p:nvPr/>
        </p:nvSpPr>
        <p:spPr>
          <a:xfrm>
            <a:off x="7162433" y="5552102"/>
            <a:ext cx="604978" cy="469186"/>
          </a:xfrm>
          <a:prstGeom prst="triangle">
            <a:avLst/>
          </a:prstGeom>
          <a:effectLst>
            <a:outerShdw blurRad="50800" dist="38100" dir="2700000" algn="tl" rotWithShape="0">
              <a:prstClr val="black">
                <a:alpha val="40000"/>
              </a:prstClr>
            </a:outerShdw>
          </a:effectLst>
        </p:spPr>
        <p:style>
          <a:lnRef idx="2">
            <a:schemeClr val="accent3">
              <a:tint val="40000"/>
              <a:alpha val="90000"/>
              <a:hueOff val="8514091"/>
              <a:satOff val="-35399"/>
              <a:lumOff val="-2990"/>
              <a:alphaOff val="0"/>
            </a:schemeClr>
          </a:lnRef>
          <a:fillRef idx="1">
            <a:schemeClr val="accent3">
              <a:tint val="40000"/>
              <a:alpha val="90000"/>
              <a:hueOff val="8514091"/>
              <a:satOff val="-35399"/>
              <a:lumOff val="-2990"/>
              <a:alphaOff val="0"/>
            </a:schemeClr>
          </a:fillRef>
          <a:effectRef idx="0">
            <a:schemeClr val="accent3">
              <a:tint val="40000"/>
              <a:alpha val="90000"/>
              <a:hueOff val="8514091"/>
              <a:satOff val="-35399"/>
              <a:lumOff val="-2990"/>
              <a:alphaOff val="0"/>
            </a:schemeClr>
          </a:effectRef>
          <a:fontRef idx="minor">
            <a:schemeClr val="dk1">
              <a:hueOff val="0"/>
              <a:satOff val="0"/>
              <a:lumOff val="0"/>
              <a:alphaOff val="0"/>
            </a:schemeClr>
          </a:fontRef>
        </p:style>
      </p:sp>
      <p:sp>
        <p:nvSpPr>
          <p:cNvPr id="12" name="Rectangle 22"/>
          <p:cNvSpPr/>
          <p:nvPr/>
        </p:nvSpPr>
        <p:spPr>
          <a:xfrm rot="21334177">
            <a:off x="4579926" y="5371980"/>
            <a:ext cx="5813425" cy="123706"/>
          </a:xfrm>
          <a:prstGeom prst="rect">
            <a:avLst/>
          </a:prstGeom>
        </p:spPr>
        <p:style>
          <a:lnRef idx="2">
            <a:schemeClr val="accent3">
              <a:tint val="40000"/>
              <a:alpha val="90000"/>
              <a:hueOff val="12771136"/>
              <a:satOff val="-53098"/>
              <a:lumOff val="-4485"/>
              <a:alphaOff val="0"/>
            </a:schemeClr>
          </a:lnRef>
          <a:fillRef idx="1">
            <a:schemeClr val="accent3">
              <a:tint val="40000"/>
              <a:alpha val="90000"/>
              <a:hueOff val="12771136"/>
              <a:satOff val="-53098"/>
              <a:lumOff val="-4485"/>
              <a:alphaOff val="0"/>
            </a:schemeClr>
          </a:fillRef>
          <a:effectRef idx="0">
            <a:schemeClr val="accent3">
              <a:tint val="40000"/>
              <a:alpha val="90000"/>
              <a:hueOff val="12771136"/>
              <a:satOff val="-53098"/>
              <a:lumOff val="-4485"/>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5791455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7" presetClass="entr" presetSubtype="1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8" presetClass="entr" presetSubtype="0" ac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strVal val="#ppt_w*2.5"/>
                                          </p:val>
                                        </p:tav>
                                        <p:tav tm="100000">
                                          <p:val>
                                            <p:strVal val="#ppt_w"/>
                                          </p:val>
                                        </p:tav>
                                      </p:tavLst>
                                    </p:anim>
                                    <p:anim calcmode="lin" valueType="num">
                                      <p:cBhvr>
                                        <p:cTn id="24" dur="500" fill="hold"/>
                                        <p:tgtEl>
                                          <p:spTgt spid="10"/>
                                        </p:tgtEl>
                                        <p:attrNameLst>
                                          <p:attrName>ppt_h</p:attrName>
                                        </p:attrNameLst>
                                      </p:cBhvr>
                                      <p:tavLst>
                                        <p:tav tm="0">
                                          <p:val>
                                            <p:strVal val="#ppt_h*0.01"/>
                                          </p:val>
                                        </p:tav>
                                        <p:tav tm="100000">
                                          <p:val>
                                            <p:strVal val="#ppt_h"/>
                                          </p:val>
                                        </p:tav>
                                      </p:tavLst>
                                    </p:anim>
                                    <p:anim calcmode="lin" valueType="num">
                                      <p:cBhvr>
                                        <p:cTn id="25" dur="500" fill="hold"/>
                                        <p:tgtEl>
                                          <p:spTgt spid="10"/>
                                        </p:tgtEl>
                                        <p:attrNameLst>
                                          <p:attrName>ppt_x</p:attrName>
                                        </p:attrNameLst>
                                      </p:cBhvr>
                                      <p:tavLst>
                                        <p:tav tm="0">
                                          <p:val>
                                            <p:strVal val="#ppt_x"/>
                                          </p:val>
                                        </p:tav>
                                        <p:tav tm="100000">
                                          <p:val>
                                            <p:strVal val="#ppt_x"/>
                                          </p:val>
                                        </p:tav>
                                      </p:tavLst>
                                    </p:anim>
                                    <p:anim calcmode="lin" valueType="num">
                                      <p:cBhvr>
                                        <p:cTn id="26" dur="500" fill="hold"/>
                                        <p:tgtEl>
                                          <p:spTgt spid="10"/>
                                        </p:tgtEl>
                                        <p:attrNameLst>
                                          <p:attrName>ppt_y</p:attrName>
                                        </p:attrNameLst>
                                      </p:cBhvr>
                                      <p:tavLst>
                                        <p:tav tm="0">
                                          <p:val>
                                            <p:strVal val="#ppt_h+1"/>
                                          </p:val>
                                        </p:tav>
                                        <p:tav tm="100000">
                                          <p:val>
                                            <p:strVal val="#ppt_y"/>
                                          </p:val>
                                        </p:tav>
                                      </p:tavLst>
                                    </p:anim>
                                    <p:animEffect transition="in" filter="fade">
                                      <p:cBhvr>
                                        <p:cTn id="27" dur="500"/>
                                        <p:tgtEl>
                                          <p:spTgt spid="10"/>
                                        </p:tgtEl>
                                      </p:cBhvr>
                                    </p:animEffect>
                                  </p:childTnLst>
                                </p:cTn>
                              </p:par>
                              <p:par>
                                <p:cTn id="28" presetID="58" presetClass="entr" presetSubtype="0" accel="10000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strVal val="#ppt_w*2.5"/>
                                          </p:val>
                                        </p:tav>
                                        <p:tav tm="100000">
                                          <p:val>
                                            <p:strVal val="#ppt_w"/>
                                          </p:val>
                                        </p:tav>
                                      </p:tavLst>
                                    </p:anim>
                                    <p:anim calcmode="lin" valueType="num">
                                      <p:cBhvr>
                                        <p:cTn id="31" dur="500" fill="hold"/>
                                        <p:tgtEl>
                                          <p:spTgt spid="9"/>
                                        </p:tgtEl>
                                        <p:attrNameLst>
                                          <p:attrName>ppt_h</p:attrName>
                                        </p:attrNameLst>
                                      </p:cBhvr>
                                      <p:tavLst>
                                        <p:tav tm="0">
                                          <p:val>
                                            <p:strVal val="#ppt_h*0.01"/>
                                          </p:val>
                                        </p:tav>
                                        <p:tav tm="100000">
                                          <p:val>
                                            <p:strVal val="#ppt_h"/>
                                          </p:val>
                                        </p:tav>
                                      </p:tavLst>
                                    </p:anim>
                                    <p:anim calcmode="lin" valueType="num">
                                      <p:cBhvr>
                                        <p:cTn id="32" dur="500" fill="hold"/>
                                        <p:tgtEl>
                                          <p:spTgt spid="9"/>
                                        </p:tgtEl>
                                        <p:attrNameLst>
                                          <p:attrName>ppt_x</p:attrName>
                                        </p:attrNameLst>
                                      </p:cBhvr>
                                      <p:tavLst>
                                        <p:tav tm="0">
                                          <p:val>
                                            <p:strVal val="#ppt_x"/>
                                          </p:val>
                                        </p:tav>
                                        <p:tav tm="100000">
                                          <p:val>
                                            <p:strVal val="#ppt_x"/>
                                          </p:val>
                                        </p:tav>
                                      </p:tavLst>
                                    </p:anim>
                                    <p:anim calcmode="lin" valueType="num">
                                      <p:cBhvr>
                                        <p:cTn id="33" dur="500" fill="hold"/>
                                        <p:tgtEl>
                                          <p:spTgt spid="9"/>
                                        </p:tgtEl>
                                        <p:attrNameLst>
                                          <p:attrName>ppt_y</p:attrName>
                                        </p:attrNameLst>
                                      </p:cBhvr>
                                      <p:tavLst>
                                        <p:tav tm="0">
                                          <p:val>
                                            <p:strVal val="#ppt_h+1"/>
                                          </p:val>
                                        </p:tav>
                                        <p:tav tm="100000">
                                          <p:val>
                                            <p:strVal val="#ppt_y"/>
                                          </p:val>
                                        </p:tav>
                                      </p:tavLst>
                                    </p:anim>
                                    <p:animEffect transition="in" filter="fade">
                                      <p:cBhvr>
                                        <p:cTn id="34" dur="500"/>
                                        <p:tgtEl>
                                          <p:spTgt spid="9"/>
                                        </p:tgtEl>
                                      </p:cBhvr>
                                    </p:animEffect>
                                  </p:childTnLst>
                                </p:cTn>
                              </p:par>
                            </p:childTnLst>
                          </p:cTn>
                        </p:par>
                        <p:par>
                          <p:cTn id="35" fill="hold">
                            <p:stCondLst>
                              <p:cond delay="1500"/>
                            </p:stCondLst>
                            <p:childTnLst>
                              <p:par>
                                <p:cTn id="36" presetID="2" presetClass="entr" presetSubtype="1"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childTnLst>
                          </p:cTn>
                        </p:par>
                        <p:par>
                          <p:cTn id="44" fill="hold">
                            <p:stCondLst>
                              <p:cond delay="2000"/>
                            </p:stCondLst>
                            <p:childTnLst>
                              <p:par>
                                <p:cTn id="45" presetID="2" presetClass="entr" presetSubtype="1"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0-#ppt_h/2"/>
                                          </p:val>
                                        </p:tav>
                                        <p:tav tm="100000">
                                          <p:val>
                                            <p:strVal val="#ppt_y"/>
                                          </p:val>
                                        </p:tav>
                                      </p:tavLst>
                                    </p:anim>
                                  </p:childTnLst>
                                </p:cTn>
                              </p:par>
                            </p:childTnLst>
                          </p:cTn>
                        </p:par>
                        <p:par>
                          <p:cTn id="49" fill="hold">
                            <p:stCondLst>
                              <p:cond delay="2500"/>
                            </p:stCondLst>
                            <p:childTnLst>
                              <p:par>
                                <p:cTn id="50" presetID="2" presetClass="entr" presetSubtype="1"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additive="base">
                                        <p:cTn id="52" dur="500" fill="hold"/>
                                        <p:tgtEl>
                                          <p:spTgt spid="7"/>
                                        </p:tgtEl>
                                        <p:attrNameLst>
                                          <p:attrName>ppt_x</p:attrName>
                                        </p:attrNameLst>
                                      </p:cBhvr>
                                      <p:tavLst>
                                        <p:tav tm="0">
                                          <p:val>
                                            <p:strVal val="#ppt_x"/>
                                          </p:val>
                                        </p:tav>
                                        <p:tav tm="100000">
                                          <p:val>
                                            <p:strVal val="#ppt_x"/>
                                          </p:val>
                                        </p:tav>
                                      </p:tavLst>
                                    </p:anim>
                                    <p:anim calcmode="lin" valueType="num">
                                      <p:cBhvr additive="base">
                                        <p:cTn id="5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链路层提供安全服务</a:t>
            </a:r>
            <a:endParaRPr lang="en-US" altLang="zh-CN" dirty="0"/>
          </a:p>
          <a:p>
            <a:pPr lvl="1"/>
            <a:r>
              <a:rPr lang="zh-CN" altLang="en-US" dirty="0"/>
              <a:t>只能在链路的两端实现。</a:t>
            </a:r>
          </a:p>
        </p:txBody>
      </p:sp>
      <p:sp>
        <p:nvSpPr>
          <p:cNvPr id="4" name="文本框 3"/>
          <p:cNvSpPr txBox="1"/>
          <p:nvPr/>
        </p:nvSpPr>
        <p:spPr>
          <a:xfrm>
            <a:off x="431371" y="1260049"/>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sp>
        <p:nvSpPr>
          <p:cNvPr id="5" name="Freeform 14"/>
          <p:cNvSpPr/>
          <p:nvPr/>
        </p:nvSpPr>
        <p:spPr>
          <a:xfrm>
            <a:off x="4414284" y="3212976"/>
            <a:ext cx="1628775" cy="1662252"/>
          </a:xfrm>
          <a:custGeom>
            <a:avLst/>
            <a:gdLst>
              <a:gd name="connsiteX0" fmla="*/ 0 w 1629346"/>
              <a:gd name="connsiteY0" fmla="*/ 271563 h 2425915"/>
              <a:gd name="connsiteX1" fmla="*/ 79539 w 1629346"/>
              <a:gd name="connsiteY1" fmla="*/ 79539 h 2425915"/>
              <a:gd name="connsiteX2" fmla="*/ 271563 w 1629346"/>
              <a:gd name="connsiteY2" fmla="*/ 0 h 2425915"/>
              <a:gd name="connsiteX3" fmla="*/ 1357783 w 1629346"/>
              <a:gd name="connsiteY3" fmla="*/ 0 h 2425915"/>
              <a:gd name="connsiteX4" fmla="*/ 1549807 w 1629346"/>
              <a:gd name="connsiteY4" fmla="*/ 79539 h 2425915"/>
              <a:gd name="connsiteX5" fmla="*/ 1629346 w 1629346"/>
              <a:gd name="connsiteY5" fmla="*/ 271563 h 2425915"/>
              <a:gd name="connsiteX6" fmla="*/ 1629346 w 1629346"/>
              <a:gd name="connsiteY6" fmla="*/ 2154352 h 2425915"/>
              <a:gd name="connsiteX7" fmla="*/ 1549807 w 1629346"/>
              <a:gd name="connsiteY7" fmla="*/ 2346376 h 2425915"/>
              <a:gd name="connsiteX8" fmla="*/ 1357783 w 1629346"/>
              <a:gd name="connsiteY8" fmla="*/ 2425915 h 2425915"/>
              <a:gd name="connsiteX9" fmla="*/ 271563 w 1629346"/>
              <a:gd name="connsiteY9" fmla="*/ 2425915 h 2425915"/>
              <a:gd name="connsiteX10" fmla="*/ 79539 w 1629346"/>
              <a:gd name="connsiteY10" fmla="*/ 2346376 h 2425915"/>
              <a:gd name="connsiteX11" fmla="*/ 0 w 1629346"/>
              <a:gd name="connsiteY11" fmla="*/ 2154352 h 2425915"/>
              <a:gd name="connsiteX12" fmla="*/ 0 w 1629346"/>
              <a:gd name="connsiteY12" fmla="*/ 271563 h 2425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29346" h="2425915">
                <a:moveTo>
                  <a:pt x="0" y="271563"/>
                </a:moveTo>
                <a:cubicBezTo>
                  <a:pt x="0" y="199540"/>
                  <a:pt x="28611" y="130467"/>
                  <a:pt x="79539" y="79539"/>
                </a:cubicBezTo>
                <a:cubicBezTo>
                  <a:pt x="130467" y="28611"/>
                  <a:pt x="199540" y="0"/>
                  <a:pt x="271563" y="0"/>
                </a:cubicBezTo>
                <a:lnTo>
                  <a:pt x="1357783" y="0"/>
                </a:lnTo>
                <a:cubicBezTo>
                  <a:pt x="1429806" y="0"/>
                  <a:pt x="1498879" y="28611"/>
                  <a:pt x="1549807" y="79539"/>
                </a:cubicBezTo>
                <a:cubicBezTo>
                  <a:pt x="1600735" y="130467"/>
                  <a:pt x="1629346" y="199540"/>
                  <a:pt x="1629346" y="271563"/>
                </a:cubicBezTo>
                <a:lnTo>
                  <a:pt x="1629346" y="2154352"/>
                </a:lnTo>
                <a:cubicBezTo>
                  <a:pt x="1629346" y="2226375"/>
                  <a:pt x="1600735" y="2295448"/>
                  <a:pt x="1549807" y="2346376"/>
                </a:cubicBezTo>
                <a:cubicBezTo>
                  <a:pt x="1498879" y="2397304"/>
                  <a:pt x="1429806" y="2425915"/>
                  <a:pt x="1357783" y="2425915"/>
                </a:cubicBezTo>
                <a:lnTo>
                  <a:pt x="271563" y="2425915"/>
                </a:lnTo>
                <a:cubicBezTo>
                  <a:pt x="199540" y="2425915"/>
                  <a:pt x="130467" y="2397304"/>
                  <a:pt x="79539" y="2346376"/>
                </a:cubicBezTo>
                <a:cubicBezTo>
                  <a:pt x="28611" y="2295448"/>
                  <a:pt x="0" y="2226375"/>
                  <a:pt x="0" y="2154352"/>
                </a:cubicBezTo>
                <a:lnTo>
                  <a:pt x="0" y="271563"/>
                </a:lnTo>
                <a:close/>
              </a:path>
            </a:pathLst>
          </a:custGeom>
          <a:solidFill>
            <a:schemeClr val="bg2"/>
          </a:solidFill>
        </p:spPr>
        <p:style>
          <a:lnRef idx="3">
            <a:schemeClr val="lt1"/>
          </a:lnRef>
          <a:fillRef idx="1">
            <a:schemeClr val="accent5"/>
          </a:fillRef>
          <a:effectRef idx="1">
            <a:schemeClr val="accent5"/>
          </a:effectRef>
          <a:fontRef idx="minor">
            <a:schemeClr val="lt1"/>
          </a:fontRef>
        </p:style>
        <p:txBody>
          <a:bodyPr lIns="155738" tIns="155738" rIns="155738" bIns="155738" spcCol="1270" anchor="ctr"/>
          <a:lstStyle/>
          <a:p>
            <a:pPr algn="just" defTabSz="889000">
              <a:lnSpc>
                <a:spcPct val="90000"/>
              </a:lnSpc>
              <a:spcAft>
                <a:spcPct val="35000"/>
              </a:spcAft>
              <a:defRPr/>
            </a:pPr>
            <a:r>
              <a:rPr lang="zh-CN" sz="1600" dirty="0">
                <a:solidFill>
                  <a:srgbClr val="C00000"/>
                </a:solidFill>
                <a:latin typeface="微软雅黑" panose="020B0503020204020204" pitchFamily="34" charset="-122"/>
                <a:ea typeface="微软雅黑" panose="020B0503020204020204" pitchFamily="34" charset="-122"/>
              </a:rPr>
              <a:t>整个分组（包括分组头信息）都被加密 ，保密性强</a:t>
            </a:r>
            <a:endParaRPr lang="en-US" sz="1600" dirty="0">
              <a:solidFill>
                <a:srgbClr val="C00000"/>
              </a:solidFill>
              <a:latin typeface="微软雅黑" panose="020B0503020204020204" pitchFamily="34" charset="-122"/>
              <a:ea typeface="微软雅黑" panose="020B0503020204020204" pitchFamily="34" charset="-122"/>
            </a:endParaRPr>
          </a:p>
        </p:txBody>
      </p:sp>
      <p:sp>
        <p:nvSpPr>
          <p:cNvPr id="6" name="Freeform 15"/>
          <p:cNvSpPr/>
          <p:nvPr/>
        </p:nvSpPr>
        <p:spPr>
          <a:xfrm>
            <a:off x="6744073" y="3212976"/>
            <a:ext cx="1584176" cy="1680508"/>
          </a:xfrm>
          <a:custGeom>
            <a:avLst/>
            <a:gdLst>
              <a:gd name="connsiteX0" fmla="*/ 0 w 1629346"/>
              <a:gd name="connsiteY0" fmla="*/ 271563 h 2425915"/>
              <a:gd name="connsiteX1" fmla="*/ 79539 w 1629346"/>
              <a:gd name="connsiteY1" fmla="*/ 79539 h 2425915"/>
              <a:gd name="connsiteX2" fmla="*/ 271563 w 1629346"/>
              <a:gd name="connsiteY2" fmla="*/ 0 h 2425915"/>
              <a:gd name="connsiteX3" fmla="*/ 1357783 w 1629346"/>
              <a:gd name="connsiteY3" fmla="*/ 0 h 2425915"/>
              <a:gd name="connsiteX4" fmla="*/ 1549807 w 1629346"/>
              <a:gd name="connsiteY4" fmla="*/ 79539 h 2425915"/>
              <a:gd name="connsiteX5" fmla="*/ 1629346 w 1629346"/>
              <a:gd name="connsiteY5" fmla="*/ 271563 h 2425915"/>
              <a:gd name="connsiteX6" fmla="*/ 1629346 w 1629346"/>
              <a:gd name="connsiteY6" fmla="*/ 2154352 h 2425915"/>
              <a:gd name="connsiteX7" fmla="*/ 1549807 w 1629346"/>
              <a:gd name="connsiteY7" fmla="*/ 2346376 h 2425915"/>
              <a:gd name="connsiteX8" fmla="*/ 1357783 w 1629346"/>
              <a:gd name="connsiteY8" fmla="*/ 2425915 h 2425915"/>
              <a:gd name="connsiteX9" fmla="*/ 271563 w 1629346"/>
              <a:gd name="connsiteY9" fmla="*/ 2425915 h 2425915"/>
              <a:gd name="connsiteX10" fmla="*/ 79539 w 1629346"/>
              <a:gd name="connsiteY10" fmla="*/ 2346376 h 2425915"/>
              <a:gd name="connsiteX11" fmla="*/ 0 w 1629346"/>
              <a:gd name="connsiteY11" fmla="*/ 2154352 h 2425915"/>
              <a:gd name="connsiteX12" fmla="*/ 0 w 1629346"/>
              <a:gd name="connsiteY12" fmla="*/ 271563 h 2425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29346" h="2425915">
                <a:moveTo>
                  <a:pt x="0" y="271563"/>
                </a:moveTo>
                <a:cubicBezTo>
                  <a:pt x="0" y="199540"/>
                  <a:pt x="28611" y="130467"/>
                  <a:pt x="79539" y="79539"/>
                </a:cubicBezTo>
                <a:cubicBezTo>
                  <a:pt x="130467" y="28611"/>
                  <a:pt x="199540" y="0"/>
                  <a:pt x="271563" y="0"/>
                </a:cubicBezTo>
                <a:lnTo>
                  <a:pt x="1357783" y="0"/>
                </a:lnTo>
                <a:cubicBezTo>
                  <a:pt x="1429806" y="0"/>
                  <a:pt x="1498879" y="28611"/>
                  <a:pt x="1549807" y="79539"/>
                </a:cubicBezTo>
                <a:cubicBezTo>
                  <a:pt x="1600735" y="130467"/>
                  <a:pt x="1629346" y="199540"/>
                  <a:pt x="1629346" y="271563"/>
                </a:cubicBezTo>
                <a:lnTo>
                  <a:pt x="1629346" y="2154352"/>
                </a:lnTo>
                <a:cubicBezTo>
                  <a:pt x="1629346" y="2226375"/>
                  <a:pt x="1600735" y="2295448"/>
                  <a:pt x="1549807" y="2346376"/>
                </a:cubicBezTo>
                <a:cubicBezTo>
                  <a:pt x="1498879" y="2397304"/>
                  <a:pt x="1429806" y="2425915"/>
                  <a:pt x="1357783" y="2425915"/>
                </a:cubicBezTo>
                <a:lnTo>
                  <a:pt x="271563" y="2425915"/>
                </a:lnTo>
                <a:cubicBezTo>
                  <a:pt x="199540" y="2425915"/>
                  <a:pt x="130467" y="2397304"/>
                  <a:pt x="79539" y="2346376"/>
                </a:cubicBezTo>
                <a:cubicBezTo>
                  <a:pt x="28611" y="2295448"/>
                  <a:pt x="0" y="2226375"/>
                  <a:pt x="0" y="2154352"/>
                </a:cubicBezTo>
                <a:lnTo>
                  <a:pt x="0" y="271563"/>
                </a:lnTo>
                <a:close/>
              </a:path>
            </a:pathLst>
          </a:cu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lIns="155738" tIns="155738" rIns="155738" bIns="155738"/>
          <a:lstStyle>
            <a:lvl1pPr defTabSz="889000" eaLnBrk="0" hangingPunct="0">
              <a:defRPr>
                <a:solidFill>
                  <a:schemeClr val="tx1"/>
                </a:solidFill>
                <a:latin typeface="Arial" panose="020B0604020202020204" pitchFamily="34" charset="0"/>
                <a:ea typeface="宋体" panose="02010600030101010101" pitchFamily="2" charset="-122"/>
              </a:defRPr>
            </a:lvl1pPr>
            <a:lvl2pPr marL="171450" indent="-171450" defTabSz="889000" eaLnBrk="0" hangingPunct="0">
              <a:defRPr>
                <a:solidFill>
                  <a:schemeClr val="tx1"/>
                </a:solidFill>
                <a:latin typeface="Arial" panose="020B0604020202020204" pitchFamily="34" charset="0"/>
                <a:ea typeface="宋体" panose="02010600030101010101" pitchFamily="2" charset="-122"/>
              </a:defRPr>
            </a:lvl2pPr>
            <a:lvl3pPr marL="1143000" indent="-228600" defTabSz="889000" eaLnBrk="0" hangingPunct="0">
              <a:defRPr>
                <a:solidFill>
                  <a:schemeClr val="tx1"/>
                </a:solidFill>
                <a:latin typeface="Arial" panose="020B0604020202020204" pitchFamily="34" charset="0"/>
                <a:ea typeface="宋体" panose="02010600030101010101" pitchFamily="2" charset="-122"/>
              </a:defRPr>
            </a:lvl3pPr>
            <a:lvl4pPr marL="1600200" indent="-228600" defTabSz="889000" eaLnBrk="0" hangingPunct="0">
              <a:defRPr>
                <a:solidFill>
                  <a:schemeClr val="tx1"/>
                </a:solidFill>
                <a:latin typeface="Arial" panose="020B0604020202020204" pitchFamily="34" charset="0"/>
                <a:ea typeface="宋体" panose="02010600030101010101" pitchFamily="2" charset="-122"/>
              </a:defRPr>
            </a:lvl4pPr>
            <a:lvl5pPr marL="2057400" indent="-228600" defTabSz="889000" eaLnBrk="0" hangingPunct="0">
              <a:defRPr>
                <a:solidFill>
                  <a:schemeClr val="tx1"/>
                </a:solidFill>
                <a:latin typeface="Arial" panose="020B0604020202020204" pitchFamily="34" charset="0"/>
                <a:ea typeface="宋体" panose="02010600030101010101" pitchFamily="2" charset="-122"/>
              </a:defRPr>
            </a:lvl5pPr>
            <a:lvl6pPr marL="2514600" indent="-228600" defTabSz="889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89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89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89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Aft>
                <a:spcPct val="35000"/>
              </a:spcAft>
            </a:pPr>
            <a:r>
              <a:rPr lang="zh-CN" altLang="zh-CN" sz="1600" dirty="0">
                <a:solidFill>
                  <a:schemeClr val="tx2"/>
                </a:solidFill>
                <a:latin typeface="微软雅黑" panose="020B0503020204020204" pitchFamily="34" charset="-122"/>
                <a:ea typeface="微软雅黑" panose="020B0503020204020204" pitchFamily="34" charset="-122"/>
              </a:rPr>
              <a:t>使用范围有限</a:t>
            </a:r>
            <a:endParaRPr lang="en-US" altLang="zh-CN" sz="1600" dirty="0">
              <a:solidFill>
                <a:schemeClr val="tx2"/>
              </a:solidFill>
              <a:latin typeface="微软雅黑" panose="020B0503020204020204" pitchFamily="34" charset="-122"/>
              <a:ea typeface="微软雅黑" panose="020B0503020204020204" pitchFamily="34" charset="-122"/>
            </a:endParaRPr>
          </a:p>
          <a:p>
            <a:pPr lvl="1" algn="just" eaLnBrk="1" hangingPunct="1">
              <a:lnSpc>
                <a:spcPct val="90000"/>
              </a:lnSpc>
              <a:spcAft>
                <a:spcPct val="15000"/>
              </a:spcAft>
              <a:buFontTx/>
              <a:buChar char="•"/>
            </a:pPr>
            <a:r>
              <a:rPr lang="zh-CN" altLang="zh-CN" sz="1500" dirty="0">
                <a:solidFill>
                  <a:schemeClr val="tx2"/>
                </a:solidFill>
                <a:latin typeface="微软雅黑" panose="020B0503020204020204" pitchFamily="34" charset="-122"/>
                <a:ea typeface="微软雅黑" panose="020B0503020204020204" pitchFamily="34" charset="-122"/>
              </a:rPr>
              <a:t>只有在专用链路上才能很好地工作 ，中间不能有转接点 </a:t>
            </a:r>
          </a:p>
        </p:txBody>
      </p:sp>
      <p:sp>
        <p:nvSpPr>
          <p:cNvPr id="7" name="Freeform 20"/>
          <p:cNvSpPr/>
          <p:nvPr/>
        </p:nvSpPr>
        <p:spPr>
          <a:xfrm>
            <a:off x="3046784" y="4893484"/>
            <a:ext cx="958850" cy="533400"/>
          </a:xfrm>
          <a:custGeom>
            <a:avLst/>
            <a:gdLst>
              <a:gd name="connsiteX0" fmla="*/ 0 w 1866447"/>
              <a:gd name="connsiteY0" fmla="*/ 103692 h 1036915"/>
              <a:gd name="connsiteX1" fmla="*/ 30371 w 1866447"/>
              <a:gd name="connsiteY1" fmla="*/ 30371 h 1036915"/>
              <a:gd name="connsiteX2" fmla="*/ 103692 w 1866447"/>
              <a:gd name="connsiteY2" fmla="*/ 0 h 1036915"/>
              <a:gd name="connsiteX3" fmla="*/ 1762755 w 1866447"/>
              <a:gd name="connsiteY3" fmla="*/ 0 h 1036915"/>
              <a:gd name="connsiteX4" fmla="*/ 1836076 w 1866447"/>
              <a:gd name="connsiteY4" fmla="*/ 30371 h 1036915"/>
              <a:gd name="connsiteX5" fmla="*/ 1866447 w 1866447"/>
              <a:gd name="connsiteY5" fmla="*/ 103692 h 1036915"/>
              <a:gd name="connsiteX6" fmla="*/ 1866447 w 1866447"/>
              <a:gd name="connsiteY6" fmla="*/ 933223 h 1036915"/>
              <a:gd name="connsiteX7" fmla="*/ 1836076 w 1866447"/>
              <a:gd name="connsiteY7" fmla="*/ 1006544 h 1036915"/>
              <a:gd name="connsiteX8" fmla="*/ 1762755 w 1866447"/>
              <a:gd name="connsiteY8" fmla="*/ 1036915 h 1036915"/>
              <a:gd name="connsiteX9" fmla="*/ 103692 w 1866447"/>
              <a:gd name="connsiteY9" fmla="*/ 1036915 h 1036915"/>
              <a:gd name="connsiteX10" fmla="*/ 30371 w 1866447"/>
              <a:gd name="connsiteY10" fmla="*/ 1006544 h 1036915"/>
              <a:gd name="connsiteX11" fmla="*/ 0 w 1866447"/>
              <a:gd name="connsiteY11" fmla="*/ 933223 h 1036915"/>
              <a:gd name="connsiteX12" fmla="*/ 0 w 1866447"/>
              <a:gd name="connsiteY12" fmla="*/ 103692 h 103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447" h="1036915">
                <a:moveTo>
                  <a:pt x="0" y="103692"/>
                </a:moveTo>
                <a:cubicBezTo>
                  <a:pt x="0" y="76191"/>
                  <a:pt x="10925" y="49817"/>
                  <a:pt x="30371" y="30371"/>
                </a:cubicBezTo>
                <a:cubicBezTo>
                  <a:pt x="49817" y="10925"/>
                  <a:pt x="76192" y="0"/>
                  <a:pt x="103692" y="0"/>
                </a:cubicBezTo>
                <a:lnTo>
                  <a:pt x="1762755" y="0"/>
                </a:lnTo>
                <a:cubicBezTo>
                  <a:pt x="1790256" y="0"/>
                  <a:pt x="1816630" y="10925"/>
                  <a:pt x="1836076" y="30371"/>
                </a:cubicBezTo>
                <a:cubicBezTo>
                  <a:pt x="1855522" y="49817"/>
                  <a:pt x="1866447" y="76192"/>
                  <a:pt x="1866447" y="103692"/>
                </a:cubicBezTo>
                <a:lnTo>
                  <a:pt x="1866447" y="933223"/>
                </a:lnTo>
                <a:cubicBezTo>
                  <a:pt x="1866447" y="960724"/>
                  <a:pt x="1855522" y="987098"/>
                  <a:pt x="1836076" y="1006544"/>
                </a:cubicBezTo>
                <a:cubicBezTo>
                  <a:pt x="1816630" y="1025990"/>
                  <a:pt x="1790255" y="1036915"/>
                  <a:pt x="1762755" y="1036915"/>
                </a:cubicBezTo>
                <a:lnTo>
                  <a:pt x="103692" y="1036915"/>
                </a:lnTo>
                <a:cubicBezTo>
                  <a:pt x="76191" y="1036915"/>
                  <a:pt x="49817" y="1025990"/>
                  <a:pt x="30371" y="1006544"/>
                </a:cubicBezTo>
                <a:cubicBezTo>
                  <a:pt x="10925" y="987098"/>
                  <a:pt x="0" y="960723"/>
                  <a:pt x="0" y="933223"/>
                </a:cubicBezTo>
                <a:lnTo>
                  <a:pt x="0" y="103692"/>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lIns="175150" tIns="175150" rIns="175150" bIns="175150" spcCol="1270" anchor="ctr"/>
          <a:lstStyle/>
          <a:p>
            <a:pPr algn="just" defTabSz="1689100">
              <a:lnSpc>
                <a:spcPct val="90000"/>
              </a:lnSpc>
              <a:spcAft>
                <a:spcPct val="35000"/>
              </a:spcAft>
              <a:defRPr/>
            </a:pPr>
            <a:r>
              <a:rPr lang="zh-CN" sz="2000" dirty="0">
                <a:solidFill>
                  <a:srgbClr val="C00000"/>
                </a:solidFill>
                <a:latin typeface="微软雅黑" panose="020B0503020204020204" pitchFamily="34" charset="-122"/>
                <a:ea typeface="微软雅黑" panose="020B0503020204020204" pitchFamily="34" charset="-122"/>
              </a:rPr>
              <a:t>优点：</a:t>
            </a:r>
            <a:endParaRPr lang="en-US" sz="2000" dirty="0">
              <a:solidFill>
                <a:srgbClr val="C00000"/>
              </a:solidFill>
              <a:latin typeface="微软雅黑" panose="020B0503020204020204" pitchFamily="34" charset="-122"/>
              <a:ea typeface="微软雅黑" panose="020B0503020204020204" pitchFamily="34" charset="-122"/>
            </a:endParaRPr>
          </a:p>
        </p:txBody>
      </p:sp>
      <p:sp>
        <p:nvSpPr>
          <p:cNvPr id="8" name="Freeform 21"/>
          <p:cNvSpPr/>
          <p:nvPr/>
        </p:nvSpPr>
        <p:spPr>
          <a:xfrm>
            <a:off x="8758610" y="4864761"/>
            <a:ext cx="958850" cy="533400"/>
          </a:xfrm>
          <a:custGeom>
            <a:avLst/>
            <a:gdLst>
              <a:gd name="connsiteX0" fmla="*/ 0 w 1866447"/>
              <a:gd name="connsiteY0" fmla="*/ 103692 h 1036915"/>
              <a:gd name="connsiteX1" fmla="*/ 30371 w 1866447"/>
              <a:gd name="connsiteY1" fmla="*/ 30371 h 1036915"/>
              <a:gd name="connsiteX2" fmla="*/ 103692 w 1866447"/>
              <a:gd name="connsiteY2" fmla="*/ 0 h 1036915"/>
              <a:gd name="connsiteX3" fmla="*/ 1762755 w 1866447"/>
              <a:gd name="connsiteY3" fmla="*/ 0 h 1036915"/>
              <a:gd name="connsiteX4" fmla="*/ 1836076 w 1866447"/>
              <a:gd name="connsiteY4" fmla="*/ 30371 h 1036915"/>
              <a:gd name="connsiteX5" fmla="*/ 1866447 w 1866447"/>
              <a:gd name="connsiteY5" fmla="*/ 103692 h 1036915"/>
              <a:gd name="connsiteX6" fmla="*/ 1866447 w 1866447"/>
              <a:gd name="connsiteY6" fmla="*/ 933223 h 1036915"/>
              <a:gd name="connsiteX7" fmla="*/ 1836076 w 1866447"/>
              <a:gd name="connsiteY7" fmla="*/ 1006544 h 1036915"/>
              <a:gd name="connsiteX8" fmla="*/ 1762755 w 1866447"/>
              <a:gd name="connsiteY8" fmla="*/ 1036915 h 1036915"/>
              <a:gd name="connsiteX9" fmla="*/ 103692 w 1866447"/>
              <a:gd name="connsiteY9" fmla="*/ 1036915 h 1036915"/>
              <a:gd name="connsiteX10" fmla="*/ 30371 w 1866447"/>
              <a:gd name="connsiteY10" fmla="*/ 1006544 h 1036915"/>
              <a:gd name="connsiteX11" fmla="*/ 0 w 1866447"/>
              <a:gd name="connsiteY11" fmla="*/ 933223 h 1036915"/>
              <a:gd name="connsiteX12" fmla="*/ 0 w 1866447"/>
              <a:gd name="connsiteY12" fmla="*/ 103692 h 103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447" h="1036915">
                <a:moveTo>
                  <a:pt x="0" y="103692"/>
                </a:moveTo>
                <a:cubicBezTo>
                  <a:pt x="0" y="76191"/>
                  <a:pt x="10925" y="49817"/>
                  <a:pt x="30371" y="30371"/>
                </a:cubicBezTo>
                <a:cubicBezTo>
                  <a:pt x="49817" y="10925"/>
                  <a:pt x="76192" y="0"/>
                  <a:pt x="103692" y="0"/>
                </a:cubicBezTo>
                <a:lnTo>
                  <a:pt x="1762755" y="0"/>
                </a:lnTo>
                <a:cubicBezTo>
                  <a:pt x="1790256" y="0"/>
                  <a:pt x="1816630" y="10925"/>
                  <a:pt x="1836076" y="30371"/>
                </a:cubicBezTo>
                <a:cubicBezTo>
                  <a:pt x="1855522" y="49817"/>
                  <a:pt x="1866447" y="76192"/>
                  <a:pt x="1866447" y="103692"/>
                </a:cubicBezTo>
                <a:lnTo>
                  <a:pt x="1866447" y="933223"/>
                </a:lnTo>
                <a:cubicBezTo>
                  <a:pt x="1866447" y="960724"/>
                  <a:pt x="1855522" y="987098"/>
                  <a:pt x="1836076" y="1006544"/>
                </a:cubicBezTo>
                <a:cubicBezTo>
                  <a:pt x="1816630" y="1025990"/>
                  <a:pt x="1790255" y="1036915"/>
                  <a:pt x="1762755" y="1036915"/>
                </a:cubicBezTo>
                <a:lnTo>
                  <a:pt x="103692" y="1036915"/>
                </a:lnTo>
                <a:cubicBezTo>
                  <a:pt x="76191" y="1036915"/>
                  <a:pt x="49817" y="1025990"/>
                  <a:pt x="30371" y="1006544"/>
                </a:cubicBezTo>
                <a:cubicBezTo>
                  <a:pt x="10925" y="987098"/>
                  <a:pt x="0" y="960723"/>
                  <a:pt x="0" y="933223"/>
                </a:cubicBezTo>
                <a:lnTo>
                  <a:pt x="0" y="103692"/>
                </a:lnTo>
                <a:close/>
              </a:path>
            </a:pathLst>
          </a:custGeom>
        </p:spPr>
        <p:style>
          <a:lnRef idx="2">
            <a:schemeClr val="accent3">
              <a:tint val="40000"/>
              <a:alpha val="90000"/>
              <a:hueOff val="4257046"/>
              <a:satOff val="-17699"/>
              <a:lumOff val="-1495"/>
              <a:alphaOff val="0"/>
            </a:schemeClr>
          </a:lnRef>
          <a:fillRef idx="1">
            <a:schemeClr val="accent3">
              <a:tint val="40000"/>
              <a:alpha val="90000"/>
              <a:hueOff val="4257046"/>
              <a:satOff val="-17699"/>
              <a:lumOff val="-1495"/>
              <a:alphaOff val="0"/>
            </a:schemeClr>
          </a:fillRef>
          <a:effectRef idx="0">
            <a:schemeClr val="accent3">
              <a:tint val="40000"/>
              <a:alpha val="90000"/>
              <a:hueOff val="4257046"/>
              <a:satOff val="-17699"/>
              <a:lumOff val="-1495"/>
              <a:alphaOff val="0"/>
            </a:schemeClr>
          </a:effectRef>
          <a:fontRef idx="minor">
            <a:schemeClr val="dk1">
              <a:hueOff val="0"/>
              <a:satOff val="0"/>
              <a:lumOff val="0"/>
              <a:alphaOff val="0"/>
            </a:schemeClr>
          </a:fontRef>
        </p:style>
        <p:txBody>
          <a:bodyPr lIns="175150" tIns="175150" rIns="175150" bIns="175150" spcCol="1270" anchor="ctr"/>
          <a:lstStyle/>
          <a:p>
            <a:pPr algn="just" defTabSz="1689100">
              <a:lnSpc>
                <a:spcPct val="90000"/>
              </a:lnSpc>
              <a:spcAft>
                <a:spcPct val="35000"/>
              </a:spcAft>
              <a:defRPr/>
            </a:pPr>
            <a:r>
              <a:rPr lang="zh-CN" sz="2000" dirty="0">
                <a:solidFill>
                  <a:schemeClr val="tx2"/>
                </a:solidFill>
                <a:latin typeface="微软雅黑" panose="020B0503020204020204" pitchFamily="34" charset="-122"/>
                <a:ea typeface="微软雅黑" panose="020B0503020204020204" pitchFamily="34" charset="-122"/>
              </a:rPr>
              <a:t>缺点：</a:t>
            </a:r>
            <a:endParaRPr lang="en-US" sz="2000" dirty="0">
              <a:solidFill>
                <a:schemeClr val="tx2"/>
              </a:solidFill>
              <a:latin typeface="微软雅黑" panose="020B0503020204020204" pitchFamily="34" charset="-122"/>
              <a:ea typeface="微软雅黑" panose="020B0503020204020204" pitchFamily="34" charset="-122"/>
            </a:endParaRPr>
          </a:p>
        </p:txBody>
      </p:sp>
      <p:sp>
        <p:nvSpPr>
          <p:cNvPr id="9" name="Isosceles Triangle 22"/>
          <p:cNvSpPr/>
          <p:nvPr/>
        </p:nvSpPr>
        <p:spPr>
          <a:xfrm>
            <a:off x="6055057" y="5373216"/>
            <a:ext cx="472992" cy="432048"/>
          </a:xfrm>
          <a:prstGeom prst="triangle">
            <a:avLst/>
          </a:prstGeom>
          <a:effectLst>
            <a:outerShdw blurRad="50800" dist="38100" dir="2700000" algn="tl" rotWithShape="0">
              <a:prstClr val="black">
                <a:alpha val="40000"/>
              </a:prstClr>
            </a:outerShdw>
          </a:effectLst>
        </p:spPr>
        <p:style>
          <a:lnRef idx="2">
            <a:schemeClr val="accent3">
              <a:tint val="40000"/>
              <a:alpha val="90000"/>
              <a:hueOff val="8514091"/>
              <a:satOff val="-35399"/>
              <a:lumOff val="-2990"/>
              <a:alphaOff val="0"/>
            </a:schemeClr>
          </a:lnRef>
          <a:fillRef idx="1">
            <a:schemeClr val="accent3">
              <a:tint val="40000"/>
              <a:alpha val="90000"/>
              <a:hueOff val="8514091"/>
              <a:satOff val="-35399"/>
              <a:lumOff val="-2990"/>
              <a:alphaOff val="0"/>
            </a:schemeClr>
          </a:fillRef>
          <a:effectRef idx="0">
            <a:schemeClr val="accent3">
              <a:tint val="40000"/>
              <a:alpha val="90000"/>
              <a:hueOff val="8514091"/>
              <a:satOff val="-35399"/>
              <a:lumOff val="-2990"/>
              <a:alphaOff val="0"/>
            </a:schemeClr>
          </a:effectRef>
          <a:fontRef idx="minor">
            <a:schemeClr val="dk1">
              <a:hueOff val="0"/>
              <a:satOff val="0"/>
              <a:lumOff val="0"/>
              <a:alphaOff val="0"/>
            </a:schemeClr>
          </a:fontRef>
        </p:style>
      </p:sp>
      <p:sp>
        <p:nvSpPr>
          <p:cNvPr id="10" name="Rectangle 23"/>
          <p:cNvSpPr/>
          <p:nvPr/>
        </p:nvSpPr>
        <p:spPr>
          <a:xfrm>
            <a:off x="4365997" y="5131461"/>
            <a:ext cx="4032250" cy="165571"/>
          </a:xfrm>
          <a:prstGeom prst="rect">
            <a:avLst/>
          </a:prstGeom>
        </p:spPr>
        <p:style>
          <a:lnRef idx="2">
            <a:schemeClr val="accent3">
              <a:tint val="40000"/>
              <a:alpha val="90000"/>
              <a:hueOff val="12771136"/>
              <a:satOff val="-53098"/>
              <a:lumOff val="-4485"/>
              <a:alphaOff val="0"/>
            </a:schemeClr>
          </a:lnRef>
          <a:fillRef idx="1">
            <a:schemeClr val="accent3">
              <a:tint val="40000"/>
              <a:alpha val="90000"/>
              <a:hueOff val="12771136"/>
              <a:satOff val="-53098"/>
              <a:lumOff val="-4485"/>
              <a:alphaOff val="0"/>
            </a:schemeClr>
          </a:fillRef>
          <a:effectRef idx="0">
            <a:schemeClr val="accent3">
              <a:tint val="40000"/>
              <a:alpha val="90000"/>
              <a:hueOff val="12771136"/>
              <a:satOff val="-53098"/>
              <a:lumOff val="-4485"/>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2055784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7" presetClass="entr" presetSubtype="1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8" presetClass="entr" presetSubtype="0" accel="10000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strVal val="#ppt_w*2.5"/>
                                          </p:val>
                                        </p:tav>
                                        <p:tav tm="100000">
                                          <p:val>
                                            <p:strVal val="#ppt_w"/>
                                          </p:val>
                                        </p:tav>
                                      </p:tavLst>
                                    </p:anim>
                                    <p:anim calcmode="lin" valueType="num">
                                      <p:cBhvr>
                                        <p:cTn id="24" dur="500" fill="hold"/>
                                        <p:tgtEl>
                                          <p:spTgt spid="8"/>
                                        </p:tgtEl>
                                        <p:attrNameLst>
                                          <p:attrName>ppt_h</p:attrName>
                                        </p:attrNameLst>
                                      </p:cBhvr>
                                      <p:tavLst>
                                        <p:tav tm="0">
                                          <p:val>
                                            <p:strVal val="#ppt_h*0.01"/>
                                          </p:val>
                                        </p:tav>
                                        <p:tav tm="100000">
                                          <p:val>
                                            <p:strVal val="#ppt_h"/>
                                          </p:val>
                                        </p:tav>
                                      </p:tavLst>
                                    </p:anim>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h+1"/>
                                          </p:val>
                                        </p:tav>
                                        <p:tav tm="100000">
                                          <p:val>
                                            <p:strVal val="#ppt_y"/>
                                          </p:val>
                                        </p:tav>
                                      </p:tavLst>
                                    </p:anim>
                                    <p:animEffect transition="in" filter="fade">
                                      <p:cBhvr>
                                        <p:cTn id="27" dur="500"/>
                                        <p:tgtEl>
                                          <p:spTgt spid="8"/>
                                        </p:tgtEl>
                                      </p:cBhvr>
                                    </p:animEffect>
                                  </p:childTnLst>
                                </p:cTn>
                              </p:par>
                              <p:par>
                                <p:cTn id="28" presetID="58" presetClass="entr" presetSubtype="0" accel="10000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strVal val="#ppt_w*2.5"/>
                                          </p:val>
                                        </p:tav>
                                        <p:tav tm="100000">
                                          <p:val>
                                            <p:strVal val="#ppt_w"/>
                                          </p:val>
                                        </p:tav>
                                      </p:tavLst>
                                    </p:anim>
                                    <p:anim calcmode="lin" valueType="num">
                                      <p:cBhvr>
                                        <p:cTn id="31" dur="500" fill="hold"/>
                                        <p:tgtEl>
                                          <p:spTgt spid="7"/>
                                        </p:tgtEl>
                                        <p:attrNameLst>
                                          <p:attrName>ppt_h</p:attrName>
                                        </p:attrNameLst>
                                      </p:cBhvr>
                                      <p:tavLst>
                                        <p:tav tm="0">
                                          <p:val>
                                            <p:strVal val="#ppt_h*0.01"/>
                                          </p:val>
                                        </p:tav>
                                        <p:tav tm="100000">
                                          <p:val>
                                            <p:strVal val="#ppt_h"/>
                                          </p:val>
                                        </p:tav>
                                      </p:tavLst>
                                    </p:anim>
                                    <p:anim calcmode="lin" valueType="num">
                                      <p:cBhvr>
                                        <p:cTn id="32" dur="500" fill="hold"/>
                                        <p:tgtEl>
                                          <p:spTgt spid="7"/>
                                        </p:tgtEl>
                                        <p:attrNameLst>
                                          <p:attrName>ppt_x</p:attrName>
                                        </p:attrNameLst>
                                      </p:cBhvr>
                                      <p:tavLst>
                                        <p:tav tm="0">
                                          <p:val>
                                            <p:strVal val="#ppt_x"/>
                                          </p:val>
                                        </p:tav>
                                        <p:tav tm="100000">
                                          <p:val>
                                            <p:strVal val="#ppt_x"/>
                                          </p:val>
                                        </p:tav>
                                      </p:tavLst>
                                    </p:anim>
                                    <p:anim calcmode="lin" valueType="num">
                                      <p:cBhvr>
                                        <p:cTn id="33" dur="500" fill="hold"/>
                                        <p:tgtEl>
                                          <p:spTgt spid="7"/>
                                        </p:tgtEl>
                                        <p:attrNameLst>
                                          <p:attrName>ppt_y</p:attrName>
                                        </p:attrNameLst>
                                      </p:cBhvr>
                                      <p:tavLst>
                                        <p:tav tm="0">
                                          <p:val>
                                            <p:strVal val="#ppt_h+1"/>
                                          </p:val>
                                        </p:tav>
                                        <p:tav tm="100000">
                                          <p:val>
                                            <p:strVal val="#ppt_y"/>
                                          </p:val>
                                        </p:tav>
                                      </p:tavLst>
                                    </p:anim>
                                    <p:animEffect transition="in" filter="fade">
                                      <p:cBhvr>
                                        <p:cTn id="34" dur="500"/>
                                        <p:tgtEl>
                                          <p:spTgt spid="7"/>
                                        </p:tgtEl>
                                      </p:cBhvr>
                                    </p:animEffect>
                                  </p:childTnLst>
                                </p:cTn>
                              </p:par>
                            </p:childTnLst>
                          </p:cTn>
                        </p:par>
                        <p:par>
                          <p:cTn id="35" fill="hold">
                            <p:stCondLst>
                              <p:cond delay="1500"/>
                            </p:stCondLst>
                            <p:childTnLst>
                              <p:par>
                                <p:cTn id="36" presetID="2" presetClass="entr" presetSubtype="1"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ppt_x"/>
                                          </p:val>
                                        </p:tav>
                                        <p:tav tm="100000">
                                          <p:val>
                                            <p:strVal val="#ppt_x"/>
                                          </p:val>
                                        </p:tav>
                                      </p:tavLst>
                                    </p:anim>
                                    <p:anim calcmode="lin" valueType="num">
                                      <p:cBhvr additive="base">
                                        <p:cTn id="43"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zh-CN" dirty="0"/>
              <a:t>什么是安全服务？什么是安全机制？常见的安全服务与安全机制有哪些？</a:t>
            </a:r>
            <a:endParaRPr lang="en-US" altLang="zh-CN" dirty="0"/>
          </a:p>
          <a:p>
            <a:r>
              <a:rPr lang="en-US" altLang="zh-CN" dirty="0"/>
              <a:t> </a:t>
            </a:r>
            <a:r>
              <a:rPr lang="zh-CN" altLang="zh-CN" dirty="0"/>
              <a:t>安全服务和安全机制的关系是什么？</a:t>
            </a:r>
            <a:endParaRPr lang="en-US" altLang="zh-CN" dirty="0"/>
          </a:p>
          <a:p>
            <a:r>
              <a:rPr lang="en-US" altLang="zh-CN" dirty="0"/>
              <a:t> </a:t>
            </a:r>
            <a:r>
              <a:rPr lang="zh-CN" altLang="en-US" dirty="0"/>
              <a:t>简要说明在应用层、网络层、传输层和链路层部署安全服务的优缺点？</a:t>
            </a:r>
          </a:p>
        </p:txBody>
      </p:sp>
      <p:sp>
        <p:nvSpPr>
          <p:cNvPr id="4" name="文本框 3"/>
          <p:cNvSpPr txBox="1"/>
          <p:nvPr/>
        </p:nvSpPr>
        <p:spPr>
          <a:xfrm>
            <a:off x="431371" y="1260049"/>
            <a:ext cx="2074607" cy="584775"/>
          </a:xfrm>
          <a:prstGeom prst="rect">
            <a:avLst/>
          </a:prstGeom>
          <a:noFill/>
        </p:spPr>
        <p:txBody>
          <a:bodyPr wrap="none" rtlCol="0">
            <a:spAutoFit/>
          </a:bodyPr>
          <a:lstStyle/>
          <a:p>
            <a:r>
              <a:rPr lang="zh-CN" altLang="en-US" sz="3200" dirty="0">
                <a:solidFill>
                  <a:schemeClr val="tx2"/>
                </a:solidFill>
                <a:latin typeface="微软雅黑" panose="020B0503020204020204" pitchFamily="34" charset="-122"/>
                <a:ea typeface="微软雅黑" panose="020B0503020204020204" pitchFamily="34" charset="-122"/>
              </a:rPr>
              <a:t>测试点</a:t>
            </a:r>
            <a:r>
              <a:rPr lang="en-US" altLang="zh-CN" sz="3200" dirty="0">
                <a:solidFill>
                  <a:schemeClr val="tx2"/>
                </a:solidFill>
                <a:latin typeface="微软雅黑" panose="020B0503020204020204" pitchFamily="34" charset="-122"/>
                <a:ea typeface="微软雅黑" panose="020B0503020204020204" pitchFamily="34" charset="-122"/>
              </a:rPr>
              <a:t>1-2</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7795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课程简介 </a:t>
            </a:r>
            <a:r>
              <a:rPr lang="en-US" altLang="zh-CN" dirty="0"/>
              <a:t>— </a:t>
            </a:r>
            <a:r>
              <a:rPr lang="zh-CN" altLang="en-US" dirty="0"/>
              <a:t>教学模块</a:t>
            </a:r>
          </a:p>
        </p:txBody>
      </p:sp>
      <p:graphicFrame>
        <p:nvGraphicFramePr>
          <p:cNvPr id="3" name="图示 2"/>
          <p:cNvGraphicFramePr/>
          <p:nvPr>
            <p:extLst>
              <p:ext uri="{D42A27DB-BD31-4B8C-83A1-F6EECF244321}">
                <p14:modId xmlns:p14="http://schemas.microsoft.com/office/powerpoint/2010/main" val="1634045909"/>
              </p:ext>
            </p:extLst>
          </p:nvPr>
        </p:nvGraphicFramePr>
        <p:xfrm>
          <a:off x="1703512" y="1196752"/>
          <a:ext cx="8480491" cy="48695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83936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graphicEl>
                                              <a:dgm id="{B879B3DE-C446-4F68-9CA0-933AD1ADB4A4}"/>
                                            </p:graphicEl>
                                          </p:spTgt>
                                        </p:tgtEl>
                                        <p:attrNameLst>
                                          <p:attrName>style.visibility</p:attrName>
                                        </p:attrNameLst>
                                      </p:cBhvr>
                                      <p:to>
                                        <p:strVal val="visible"/>
                                      </p:to>
                                    </p:set>
                                    <p:animEffect transition="in" filter="wipe(down)">
                                      <p:cBhvr>
                                        <p:cTn id="7" dur="500"/>
                                        <p:tgtEl>
                                          <p:spTgt spid="3">
                                            <p:graphicEl>
                                              <a:dgm id="{B879B3DE-C446-4F68-9CA0-933AD1ADB4A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graphicEl>
                                              <a:dgm id="{CB3ECB68-4D6C-47D8-A8CC-7A1223668163}"/>
                                            </p:graphicEl>
                                          </p:spTgt>
                                        </p:tgtEl>
                                        <p:attrNameLst>
                                          <p:attrName>style.visibility</p:attrName>
                                        </p:attrNameLst>
                                      </p:cBhvr>
                                      <p:to>
                                        <p:strVal val="visible"/>
                                      </p:to>
                                    </p:set>
                                    <p:animEffect transition="in" filter="wipe(down)">
                                      <p:cBhvr>
                                        <p:cTn id="12" dur="500"/>
                                        <p:tgtEl>
                                          <p:spTgt spid="3">
                                            <p:graphicEl>
                                              <a:dgm id="{CB3ECB68-4D6C-47D8-A8CC-7A1223668163}"/>
                                            </p:graphic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graphicEl>
                                              <a:dgm id="{48A3992B-353E-4BCC-96F2-1CFE515CFC15}"/>
                                            </p:graphicEl>
                                          </p:spTgt>
                                        </p:tgtEl>
                                        <p:attrNameLst>
                                          <p:attrName>style.visibility</p:attrName>
                                        </p:attrNameLst>
                                      </p:cBhvr>
                                      <p:to>
                                        <p:strVal val="visible"/>
                                      </p:to>
                                    </p:set>
                                    <p:animEffect transition="in" filter="wipe(down)">
                                      <p:cBhvr>
                                        <p:cTn id="15" dur="500"/>
                                        <p:tgtEl>
                                          <p:spTgt spid="3">
                                            <p:graphicEl>
                                              <a:dgm id="{48A3992B-353E-4BCC-96F2-1CFE515CFC15}"/>
                                            </p:graphic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graphicEl>
                                              <a:dgm id="{AF3DAD71-CB14-46C0-91C2-1EA133FE4C1D}"/>
                                            </p:graphicEl>
                                          </p:spTgt>
                                        </p:tgtEl>
                                        <p:attrNameLst>
                                          <p:attrName>style.visibility</p:attrName>
                                        </p:attrNameLst>
                                      </p:cBhvr>
                                      <p:to>
                                        <p:strVal val="visible"/>
                                      </p:to>
                                    </p:set>
                                    <p:animEffect transition="in" filter="wipe(down)">
                                      <p:cBhvr>
                                        <p:cTn id="18" dur="500"/>
                                        <p:tgtEl>
                                          <p:spTgt spid="3">
                                            <p:graphicEl>
                                              <a:dgm id="{AF3DAD71-CB14-46C0-91C2-1EA133FE4C1D}"/>
                                            </p:graphic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graphicEl>
                                              <a:dgm id="{7F48D85F-810A-4CBD-88B0-92A25E4F9E63}"/>
                                            </p:graphicEl>
                                          </p:spTgt>
                                        </p:tgtEl>
                                        <p:attrNameLst>
                                          <p:attrName>style.visibility</p:attrName>
                                        </p:attrNameLst>
                                      </p:cBhvr>
                                      <p:to>
                                        <p:strVal val="visible"/>
                                      </p:to>
                                    </p:set>
                                    <p:animEffect transition="in" filter="wipe(down)">
                                      <p:cBhvr>
                                        <p:cTn id="21" dur="500"/>
                                        <p:tgtEl>
                                          <p:spTgt spid="3">
                                            <p:graphicEl>
                                              <a:dgm id="{7F48D85F-810A-4CBD-88B0-92A25E4F9E63}"/>
                                            </p:graphic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graphicEl>
                                              <a:dgm id="{8510A56F-8936-4F7D-9E70-E3A1ADC52F71}"/>
                                            </p:graphicEl>
                                          </p:spTgt>
                                        </p:tgtEl>
                                        <p:attrNameLst>
                                          <p:attrName>style.visibility</p:attrName>
                                        </p:attrNameLst>
                                      </p:cBhvr>
                                      <p:to>
                                        <p:strVal val="visible"/>
                                      </p:to>
                                    </p:set>
                                    <p:animEffect transition="in" filter="wipe(down)">
                                      <p:cBhvr>
                                        <p:cTn id="24" dur="500"/>
                                        <p:tgtEl>
                                          <p:spTgt spid="3">
                                            <p:graphicEl>
                                              <a:dgm id="{8510A56F-8936-4F7D-9E70-E3A1ADC52F71}"/>
                                            </p:graphic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graphicEl>
                                              <a:dgm id="{A6C1F5C3-EFB3-41A8-9226-B9CED28C4FE0}"/>
                                            </p:graphicEl>
                                          </p:spTgt>
                                        </p:tgtEl>
                                        <p:attrNameLst>
                                          <p:attrName>style.visibility</p:attrName>
                                        </p:attrNameLst>
                                      </p:cBhvr>
                                      <p:to>
                                        <p:strVal val="visible"/>
                                      </p:to>
                                    </p:set>
                                    <p:animEffect transition="in" filter="wipe(down)">
                                      <p:cBhvr>
                                        <p:cTn id="27" dur="500"/>
                                        <p:tgtEl>
                                          <p:spTgt spid="3">
                                            <p:graphicEl>
                                              <a:dgm id="{A6C1F5C3-EFB3-41A8-9226-B9CED28C4FE0}"/>
                                            </p:graphic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graphicEl>
                                              <a:dgm id="{B696F5E9-C611-4A70-AB09-66ECA1D55666}"/>
                                            </p:graphicEl>
                                          </p:spTgt>
                                        </p:tgtEl>
                                        <p:attrNameLst>
                                          <p:attrName>style.visibility</p:attrName>
                                        </p:attrNameLst>
                                      </p:cBhvr>
                                      <p:to>
                                        <p:strVal val="visible"/>
                                      </p:to>
                                    </p:set>
                                    <p:animEffect transition="in" filter="wipe(down)">
                                      <p:cBhvr>
                                        <p:cTn id="30" dur="500"/>
                                        <p:tgtEl>
                                          <p:spTgt spid="3">
                                            <p:graphicEl>
                                              <a:dgm id="{B696F5E9-C611-4A70-AB09-66ECA1D55666}"/>
                                            </p:graphic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graphicEl>
                                              <a:dgm id="{D8DEC868-3778-45FE-91BA-3967CCCA0E24}"/>
                                            </p:graphicEl>
                                          </p:spTgt>
                                        </p:tgtEl>
                                        <p:attrNameLst>
                                          <p:attrName>style.visibility</p:attrName>
                                        </p:attrNameLst>
                                      </p:cBhvr>
                                      <p:to>
                                        <p:strVal val="visible"/>
                                      </p:to>
                                    </p:set>
                                    <p:animEffect transition="in" filter="wipe(down)">
                                      <p:cBhvr>
                                        <p:cTn id="33" dur="500"/>
                                        <p:tgtEl>
                                          <p:spTgt spid="3">
                                            <p:graphicEl>
                                              <a:dgm id="{D8DEC868-3778-45FE-91BA-3967CCCA0E24}"/>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graphicEl>
                                              <a:dgm id="{971FABE9-454B-4850-A37B-7C1FF625328C}"/>
                                            </p:graphicEl>
                                          </p:spTgt>
                                        </p:tgtEl>
                                        <p:attrNameLst>
                                          <p:attrName>style.visibility</p:attrName>
                                        </p:attrNameLst>
                                      </p:cBhvr>
                                      <p:to>
                                        <p:strVal val="visible"/>
                                      </p:to>
                                    </p:set>
                                    <p:animEffect transition="in" filter="wipe(down)">
                                      <p:cBhvr>
                                        <p:cTn id="38" dur="500"/>
                                        <p:tgtEl>
                                          <p:spTgt spid="3">
                                            <p:graphicEl>
                                              <a:dgm id="{971FABE9-454B-4850-A37B-7C1FF625328C}"/>
                                            </p:graphic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
                                            <p:graphicEl>
                                              <a:dgm id="{7F245417-A6FD-4354-9469-73EAB9073DED}"/>
                                            </p:graphicEl>
                                          </p:spTgt>
                                        </p:tgtEl>
                                        <p:attrNameLst>
                                          <p:attrName>style.visibility</p:attrName>
                                        </p:attrNameLst>
                                      </p:cBhvr>
                                      <p:to>
                                        <p:strVal val="visible"/>
                                      </p:to>
                                    </p:set>
                                    <p:animEffect transition="in" filter="wipe(down)">
                                      <p:cBhvr>
                                        <p:cTn id="41" dur="500"/>
                                        <p:tgtEl>
                                          <p:spTgt spid="3">
                                            <p:graphicEl>
                                              <a:dgm id="{7F245417-A6FD-4354-9469-73EAB9073DED}"/>
                                            </p:graphic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
                                            <p:graphicEl>
                                              <a:dgm id="{F9465A18-5F9B-42C8-9E00-BC205FDCABF3}"/>
                                            </p:graphicEl>
                                          </p:spTgt>
                                        </p:tgtEl>
                                        <p:attrNameLst>
                                          <p:attrName>style.visibility</p:attrName>
                                        </p:attrNameLst>
                                      </p:cBhvr>
                                      <p:to>
                                        <p:strVal val="visible"/>
                                      </p:to>
                                    </p:set>
                                    <p:animEffect transition="in" filter="wipe(down)">
                                      <p:cBhvr>
                                        <p:cTn id="44" dur="500"/>
                                        <p:tgtEl>
                                          <p:spTgt spid="3">
                                            <p:graphicEl>
                                              <a:dgm id="{F9465A18-5F9B-42C8-9E00-BC205FDCABF3}"/>
                                            </p:graphic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3">
                                            <p:graphicEl>
                                              <a:dgm id="{AD8EC869-4A93-4A77-9566-70B12BCB3F5C}"/>
                                            </p:graphicEl>
                                          </p:spTgt>
                                        </p:tgtEl>
                                        <p:attrNameLst>
                                          <p:attrName>style.visibility</p:attrName>
                                        </p:attrNameLst>
                                      </p:cBhvr>
                                      <p:to>
                                        <p:strVal val="visible"/>
                                      </p:to>
                                    </p:set>
                                    <p:animEffect transition="in" filter="wipe(down)">
                                      <p:cBhvr>
                                        <p:cTn id="47" dur="500"/>
                                        <p:tgtEl>
                                          <p:spTgt spid="3">
                                            <p:graphicEl>
                                              <a:dgm id="{AD8EC869-4A93-4A77-9566-70B12BCB3F5C}"/>
                                            </p:graphicEl>
                                          </p:spTgt>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
                                            <p:graphicEl>
                                              <a:dgm id="{BF6D09D7-CCC7-46E2-9C18-4F1651704259}"/>
                                            </p:graphicEl>
                                          </p:spTgt>
                                        </p:tgtEl>
                                        <p:attrNameLst>
                                          <p:attrName>style.visibility</p:attrName>
                                        </p:attrNameLst>
                                      </p:cBhvr>
                                      <p:to>
                                        <p:strVal val="visible"/>
                                      </p:to>
                                    </p:set>
                                    <p:animEffect transition="in" filter="wipe(down)">
                                      <p:cBhvr>
                                        <p:cTn id="50" dur="500"/>
                                        <p:tgtEl>
                                          <p:spTgt spid="3">
                                            <p:graphicEl>
                                              <a:dgm id="{BF6D09D7-CCC7-46E2-9C18-4F1651704259}"/>
                                            </p:graphicEl>
                                          </p:spTgt>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
                                            <p:graphicEl>
                                              <a:dgm id="{BCA810C3-C109-4692-A297-3602162D4753}"/>
                                            </p:graphicEl>
                                          </p:spTgt>
                                        </p:tgtEl>
                                        <p:attrNameLst>
                                          <p:attrName>style.visibility</p:attrName>
                                        </p:attrNameLst>
                                      </p:cBhvr>
                                      <p:to>
                                        <p:strVal val="visible"/>
                                      </p:to>
                                    </p:set>
                                    <p:animEffect transition="in" filter="wipe(down)">
                                      <p:cBhvr>
                                        <p:cTn id="53" dur="500"/>
                                        <p:tgtEl>
                                          <p:spTgt spid="3">
                                            <p:graphicEl>
                                              <a:dgm id="{BCA810C3-C109-4692-A297-3602162D4753}"/>
                                            </p:graphicEl>
                                          </p:spTgt>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
                                            <p:graphicEl>
                                              <a:dgm id="{38A98967-9A92-49CC-9878-6017351FE9BE}"/>
                                            </p:graphicEl>
                                          </p:spTgt>
                                        </p:tgtEl>
                                        <p:attrNameLst>
                                          <p:attrName>style.visibility</p:attrName>
                                        </p:attrNameLst>
                                      </p:cBhvr>
                                      <p:to>
                                        <p:strVal val="visible"/>
                                      </p:to>
                                    </p:set>
                                    <p:animEffect transition="in" filter="wipe(down)">
                                      <p:cBhvr>
                                        <p:cTn id="56" dur="500"/>
                                        <p:tgtEl>
                                          <p:spTgt spid="3">
                                            <p:graphicEl>
                                              <a:dgm id="{38A98967-9A92-49CC-9878-6017351FE9BE}"/>
                                            </p:graphicEl>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3">
                                            <p:graphicEl>
                                              <a:dgm id="{C27BC765-EF5D-4917-8167-15DD28944C98}"/>
                                            </p:graphicEl>
                                          </p:spTgt>
                                        </p:tgtEl>
                                        <p:attrNameLst>
                                          <p:attrName>style.visibility</p:attrName>
                                        </p:attrNameLst>
                                      </p:cBhvr>
                                      <p:to>
                                        <p:strVal val="visible"/>
                                      </p:to>
                                    </p:set>
                                    <p:animEffect transition="in" filter="wipe(down)">
                                      <p:cBhvr>
                                        <p:cTn id="59" dur="500"/>
                                        <p:tgtEl>
                                          <p:spTgt spid="3">
                                            <p:graphicEl>
                                              <a:dgm id="{C27BC765-EF5D-4917-8167-15DD28944C98}"/>
                                            </p:graphicEl>
                                          </p:spTgt>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3">
                                            <p:graphicEl>
                                              <a:dgm id="{9B4F4D1B-C9F8-433E-911A-81B3841EEB96}"/>
                                            </p:graphicEl>
                                          </p:spTgt>
                                        </p:tgtEl>
                                        <p:attrNameLst>
                                          <p:attrName>style.visibility</p:attrName>
                                        </p:attrNameLst>
                                      </p:cBhvr>
                                      <p:to>
                                        <p:strVal val="visible"/>
                                      </p:to>
                                    </p:set>
                                    <p:animEffect transition="in" filter="wipe(down)">
                                      <p:cBhvr>
                                        <p:cTn id="62" dur="500"/>
                                        <p:tgtEl>
                                          <p:spTgt spid="3">
                                            <p:graphicEl>
                                              <a:dgm id="{9B4F4D1B-C9F8-433E-911A-81B3841EEB96}"/>
                                            </p:graphicEl>
                                          </p:spTgt>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3">
                                            <p:graphicEl>
                                              <a:dgm id="{E8FDCD25-2135-434E-94F8-77E2C9AC0843}"/>
                                            </p:graphicEl>
                                          </p:spTgt>
                                        </p:tgtEl>
                                        <p:attrNameLst>
                                          <p:attrName>style.visibility</p:attrName>
                                        </p:attrNameLst>
                                      </p:cBhvr>
                                      <p:to>
                                        <p:strVal val="visible"/>
                                      </p:to>
                                    </p:set>
                                    <p:animEffect transition="in" filter="wipe(down)">
                                      <p:cBhvr>
                                        <p:cTn id="65" dur="500"/>
                                        <p:tgtEl>
                                          <p:spTgt spid="3">
                                            <p:graphicEl>
                                              <a:dgm id="{E8FDCD25-2135-434E-94F8-77E2C9AC0843}"/>
                                            </p:graphicEl>
                                          </p:spTgt>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3">
                                            <p:graphicEl>
                                              <a:dgm id="{07BF2BFA-61E0-4436-B7BB-309FCA11AA2D}"/>
                                            </p:graphicEl>
                                          </p:spTgt>
                                        </p:tgtEl>
                                        <p:attrNameLst>
                                          <p:attrName>style.visibility</p:attrName>
                                        </p:attrNameLst>
                                      </p:cBhvr>
                                      <p:to>
                                        <p:strVal val="visible"/>
                                      </p:to>
                                    </p:set>
                                    <p:animEffect transition="in" filter="wipe(down)">
                                      <p:cBhvr>
                                        <p:cTn id="68" dur="500"/>
                                        <p:tgtEl>
                                          <p:spTgt spid="3">
                                            <p:graphicEl>
                                              <a:dgm id="{07BF2BFA-61E0-4436-B7BB-309FCA11AA2D}"/>
                                            </p:graphicEl>
                                          </p:spTgt>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
                                            <p:graphicEl>
                                              <a:dgm id="{3EACCC47-EDB3-4241-959A-746027D20621}"/>
                                            </p:graphicEl>
                                          </p:spTgt>
                                        </p:tgtEl>
                                        <p:attrNameLst>
                                          <p:attrName>style.visibility</p:attrName>
                                        </p:attrNameLst>
                                      </p:cBhvr>
                                      <p:to>
                                        <p:strVal val="visible"/>
                                      </p:to>
                                    </p:set>
                                    <p:animEffect transition="in" filter="wipe(down)">
                                      <p:cBhvr>
                                        <p:cTn id="71" dur="500"/>
                                        <p:tgtEl>
                                          <p:spTgt spid="3">
                                            <p:graphicEl>
                                              <a:dgm id="{3EACCC47-EDB3-4241-959A-746027D20621}"/>
                                            </p:graphicEl>
                                          </p:spTgt>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
                                            <p:graphicEl>
                                              <a:dgm id="{ED6F1018-26D8-4BA4-AC59-A39BD594F2D4}"/>
                                            </p:graphicEl>
                                          </p:spTgt>
                                        </p:tgtEl>
                                        <p:attrNameLst>
                                          <p:attrName>style.visibility</p:attrName>
                                        </p:attrNameLst>
                                      </p:cBhvr>
                                      <p:to>
                                        <p:strVal val="visible"/>
                                      </p:to>
                                    </p:set>
                                    <p:animEffect transition="in" filter="wipe(down)">
                                      <p:cBhvr>
                                        <p:cTn id="74" dur="500"/>
                                        <p:tgtEl>
                                          <p:spTgt spid="3">
                                            <p:graphicEl>
                                              <a:dgm id="{ED6F1018-26D8-4BA4-AC59-A39BD594F2D4}"/>
                                            </p:graphicEl>
                                          </p:spTgt>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3">
                                            <p:graphicEl>
                                              <a:dgm id="{7AF82DB4-5B63-48AD-AEAB-3FF97149CB65}"/>
                                            </p:graphicEl>
                                          </p:spTgt>
                                        </p:tgtEl>
                                        <p:attrNameLst>
                                          <p:attrName>style.visibility</p:attrName>
                                        </p:attrNameLst>
                                      </p:cBhvr>
                                      <p:to>
                                        <p:strVal val="visible"/>
                                      </p:to>
                                    </p:set>
                                    <p:animEffect transition="in" filter="wipe(down)">
                                      <p:cBhvr>
                                        <p:cTn id="77" dur="500"/>
                                        <p:tgtEl>
                                          <p:spTgt spid="3">
                                            <p:graphicEl>
                                              <a:dgm id="{7AF82DB4-5B63-48AD-AEAB-3FF97149CB65}"/>
                                            </p:graphicEl>
                                          </p:spTgt>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
                                            <p:graphicEl>
                                              <a:dgm id="{75E37243-92ED-4DEB-BBC0-487BCA377729}"/>
                                            </p:graphicEl>
                                          </p:spTgt>
                                        </p:tgtEl>
                                        <p:attrNameLst>
                                          <p:attrName>style.visibility</p:attrName>
                                        </p:attrNameLst>
                                      </p:cBhvr>
                                      <p:to>
                                        <p:strVal val="visible"/>
                                      </p:to>
                                    </p:set>
                                    <p:animEffect transition="in" filter="wipe(down)">
                                      <p:cBhvr>
                                        <p:cTn id="80" dur="500"/>
                                        <p:tgtEl>
                                          <p:spTgt spid="3">
                                            <p:graphicEl>
                                              <a:dgm id="{75E37243-92ED-4DEB-BBC0-487BCA377729}"/>
                                            </p:graphicEl>
                                          </p:spTgt>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3">
                                            <p:graphicEl>
                                              <a:dgm id="{139241B9-ADA4-4709-8FCA-F98969AF0213}"/>
                                            </p:graphicEl>
                                          </p:spTgt>
                                        </p:tgtEl>
                                        <p:attrNameLst>
                                          <p:attrName>style.visibility</p:attrName>
                                        </p:attrNameLst>
                                      </p:cBhvr>
                                      <p:to>
                                        <p:strVal val="visible"/>
                                      </p:to>
                                    </p:set>
                                    <p:animEffect transition="in" filter="wipe(down)">
                                      <p:cBhvr>
                                        <p:cTn id="83" dur="500"/>
                                        <p:tgtEl>
                                          <p:spTgt spid="3">
                                            <p:graphicEl>
                                              <a:dgm id="{139241B9-ADA4-4709-8FCA-F98969AF0213}"/>
                                            </p:graphicEl>
                                          </p:spTgt>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3">
                                            <p:graphicEl>
                                              <a:dgm id="{32628D17-B948-4BD8-A814-B9EF1E2DBDDF}"/>
                                            </p:graphicEl>
                                          </p:spTgt>
                                        </p:tgtEl>
                                        <p:attrNameLst>
                                          <p:attrName>style.visibility</p:attrName>
                                        </p:attrNameLst>
                                      </p:cBhvr>
                                      <p:to>
                                        <p:strVal val="visible"/>
                                      </p:to>
                                    </p:set>
                                    <p:animEffect transition="in" filter="wipe(down)">
                                      <p:cBhvr>
                                        <p:cTn id="86" dur="500"/>
                                        <p:tgtEl>
                                          <p:spTgt spid="3">
                                            <p:graphicEl>
                                              <a:dgm id="{32628D17-B948-4BD8-A814-B9EF1E2DBDDF}"/>
                                            </p:graphicEl>
                                          </p:spTgt>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3">
                                            <p:graphicEl>
                                              <a:dgm id="{C7C01B3C-E4A9-4C88-9964-F0ACA749BF73}"/>
                                            </p:graphicEl>
                                          </p:spTgt>
                                        </p:tgtEl>
                                        <p:attrNameLst>
                                          <p:attrName>style.visibility</p:attrName>
                                        </p:attrNameLst>
                                      </p:cBhvr>
                                      <p:to>
                                        <p:strVal val="visible"/>
                                      </p:to>
                                    </p:set>
                                    <p:animEffect transition="in" filter="wipe(down)">
                                      <p:cBhvr>
                                        <p:cTn id="89" dur="500"/>
                                        <p:tgtEl>
                                          <p:spTgt spid="3">
                                            <p:graphicEl>
                                              <a:dgm id="{C7C01B3C-E4A9-4C88-9964-F0ACA749BF7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lvlAtOnc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4" name="文本框 3"/>
          <p:cNvSpPr txBox="1"/>
          <p:nvPr/>
        </p:nvSpPr>
        <p:spPr>
          <a:xfrm>
            <a:off x="431371" y="1260049"/>
            <a:ext cx="5349541"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3</a:t>
            </a:r>
            <a:r>
              <a:rPr lang="zh-CN" altLang="en-US" sz="3200" dirty="0">
                <a:solidFill>
                  <a:schemeClr val="tx2"/>
                </a:solidFill>
                <a:latin typeface="微软雅黑" panose="020B0503020204020204" pitchFamily="34" charset="-122"/>
                <a:ea typeface="微软雅黑" panose="020B0503020204020204" pitchFamily="34" charset="-122"/>
              </a:rPr>
              <a:t>、网络安全理论与技术体系</a:t>
            </a:r>
          </a:p>
        </p:txBody>
      </p:sp>
      <p:sp>
        <p:nvSpPr>
          <p:cNvPr id="17" name="Rectangle 4"/>
          <p:cNvSpPr/>
          <p:nvPr/>
        </p:nvSpPr>
        <p:spPr>
          <a:xfrm>
            <a:off x="2293431" y="4653136"/>
            <a:ext cx="6538269" cy="1436648"/>
          </a:xfrm>
          <a:prstGeom prst="rect">
            <a:avLst/>
          </a:prstGeom>
          <a:solidFill>
            <a:srgbClr val="EBEB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bIns="108000" rtlCol="0" anchor="b" anchorCtr="0"/>
          <a:lstStyle/>
          <a:p>
            <a:pPr algn="ctr"/>
            <a:endParaRPr lang="en-US" sz="2400" b="1" dirty="0">
              <a:solidFill>
                <a:schemeClr val="tx2"/>
              </a:solidFill>
              <a:latin typeface="微软雅黑" panose="020B0503020204020204" pitchFamily="34" charset="-122"/>
              <a:ea typeface="微软雅黑" panose="020B0503020204020204" pitchFamily="34" charset="-122"/>
            </a:endParaRPr>
          </a:p>
        </p:txBody>
      </p:sp>
      <p:sp>
        <p:nvSpPr>
          <p:cNvPr id="18" name="Rectangle 4"/>
          <p:cNvSpPr/>
          <p:nvPr/>
        </p:nvSpPr>
        <p:spPr>
          <a:xfrm>
            <a:off x="2293431" y="3140968"/>
            <a:ext cx="6538269" cy="1463296"/>
          </a:xfrm>
          <a:prstGeom prst="rect">
            <a:avLst/>
          </a:prstGeom>
          <a:solidFill>
            <a:srgbClr val="EBFFE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bIns="108000" rtlCol="0" anchor="b" anchorCtr="0"/>
          <a:lstStyle/>
          <a:p>
            <a:pPr algn="ctr"/>
            <a:endParaRPr lang="en-US" sz="2400" b="1" dirty="0">
              <a:solidFill>
                <a:schemeClr val="tx2"/>
              </a:solidFill>
              <a:latin typeface="微软雅黑" panose="020B0503020204020204" pitchFamily="34" charset="-122"/>
              <a:ea typeface="微软雅黑" panose="020B0503020204020204" pitchFamily="34" charset="-122"/>
            </a:endParaRPr>
          </a:p>
        </p:txBody>
      </p:sp>
      <p:sp>
        <p:nvSpPr>
          <p:cNvPr id="19" name="Rectangle 4"/>
          <p:cNvSpPr/>
          <p:nvPr/>
        </p:nvSpPr>
        <p:spPr>
          <a:xfrm>
            <a:off x="2293431" y="1844824"/>
            <a:ext cx="6538269" cy="1254875"/>
          </a:xfrm>
          <a:prstGeom prst="rect">
            <a:avLst/>
          </a:prstGeom>
          <a:solidFill>
            <a:srgbClr val="EB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bIns="108000" rtlCol="0" anchor="b" anchorCtr="0"/>
          <a:lstStyle/>
          <a:p>
            <a:pPr algn="ctr"/>
            <a:endParaRPr lang="en-US" sz="2400" b="1" dirty="0">
              <a:solidFill>
                <a:schemeClr val="tx2"/>
              </a:solidFill>
              <a:latin typeface="微软雅黑" panose="020B0503020204020204" pitchFamily="34" charset="-122"/>
              <a:ea typeface="微软雅黑" panose="020B0503020204020204" pitchFamily="34" charset="-122"/>
            </a:endParaRPr>
          </a:p>
        </p:txBody>
      </p:sp>
      <p:sp>
        <p:nvSpPr>
          <p:cNvPr id="20" name="Rectangle 5"/>
          <p:cNvSpPr/>
          <p:nvPr/>
        </p:nvSpPr>
        <p:spPr>
          <a:xfrm>
            <a:off x="2423592" y="3247155"/>
            <a:ext cx="3065654" cy="124541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zh-CN" altLang="en-US" sz="2400" dirty="0">
                <a:solidFill>
                  <a:schemeClr val="tx2"/>
                </a:solidFill>
                <a:latin typeface="微软雅黑" panose="020B0503020204020204" pitchFamily="34" charset="-122"/>
                <a:ea typeface="微软雅黑" panose="020B0503020204020204" pitchFamily="34" charset="-122"/>
              </a:rPr>
              <a:t>系统安全理论与技术</a:t>
            </a:r>
          </a:p>
        </p:txBody>
      </p:sp>
      <p:sp>
        <p:nvSpPr>
          <p:cNvPr id="21" name="Rectangle 7"/>
          <p:cNvSpPr/>
          <p:nvPr/>
        </p:nvSpPr>
        <p:spPr>
          <a:xfrm>
            <a:off x="2437038" y="1952553"/>
            <a:ext cx="6292567" cy="104525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zh-CN" altLang="en-US" sz="2400" dirty="0">
                <a:solidFill>
                  <a:schemeClr val="tx2"/>
                </a:solidFill>
                <a:latin typeface="微软雅黑" panose="020B0503020204020204" pitchFamily="34" charset="-122"/>
                <a:ea typeface="微软雅黑" panose="020B0503020204020204" pitchFamily="34" charset="-122"/>
              </a:rPr>
              <a:t>各种网络安全应用技术</a:t>
            </a:r>
          </a:p>
        </p:txBody>
      </p:sp>
      <p:sp>
        <p:nvSpPr>
          <p:cNvPr id="22" name="矩形 2"/>
          <p:cNvSpPr/>
          <p:nvPr/>
        </p:nvSpPr>
        <p:spPr>
          <a:xfrm>
            <a:off x="9224031" y="3758569"/>
            <a:ext cx="2074377" cy="461665"/>
          </a:xfrm>
          <a:prstGeom prst="rect">
            <a:avLst/>
          </a:prstGeom>
        </p:spPr>
        <p:txBody>
          <a:bodyPr wrap="square">
            <a:spAutoFit/>
          </a:bodyPr>
          <a:lstStyle/>
          <a:p>
            <a:pPr algn="ctr"/>
            <a:r>
              <a:rPr lang="zh-CN" altLang="en-US" sz="2400" dirty="0">
                <a:solidFill>
                  <a:schemeClr val="tx2"/>
                </a:solidFill>
                <a:latin typeface="微软雅黑" panose="020B0503020204020204" pitchFamily="34" charset="-122"/>
                <a:ea typeface="微软雅黑" panose="020B0503020204020204" pitchFamily="34" charset="-122"/>
              </a:rPr>
              <a:t>技术理论层</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23" name="矩形 46"/>
          <p:cNvSpPr/>
          <p:nvPr/>
        </p:nvSpPr>
        <p:spPr>
          <a:xfrm>
            <a:off x="9152024" y="5140123"/>
            <a:ext cx="2218393" cy="461665"/>
          </a:xfrm>
          <a:prstGeom prst="rect">
            <a:avLst/>
          </a:prstGeom>
        </p:spPr>
        <p:txBody>
          <a:bodyPr wrap="square">
            <a:spAutoFit/>
          </a:bodyPr>
          <a:lstStyle/>
          <a:p>
            <a:pPr algn="ctr"/>
            <a:r>
              <a:rPr lang="zh-CN" altLang="en-US" sz="2400" dirty="0">
                <a:solidFill>
                  <a:schemeClr val="tx2"/>
                </a:solidFill>
                <a:latin typeface="微软雅黑" panose="020B0503020204020204" pitchFamily="34" charset="-122"/>
                <a:ea typeface="微软雅黑" panose="020B0503020204020204" pitchFamily="34" charset="-122"/>
              </a:rPr>
              <a:t>基础理论层</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24" name="矩形 48"/>
          <p:cNvSpPr/>
          <p:nvPr/>
        </p:nvSpPr>
        <p:spPr>
          <a:xfrm>
            <a:off x="9152024" y="2175691"/>
            <a:ext cx="2218393" cy="461665"/>
          </a:xfrm>
          <a:prstGeom prst="rect">
            <a:avLst/>
          </a:prstGeom>
        </p:spPr>
        <p:txBody>
          <a:bodyPr wrap="square">
            <a:spAutoFit/>
          </a:bodyPr>
          <a:lstStyle/>
          <a:p>
            <a:pPr algn="ctr"/>
            <a:r>
              <a:rPr lang="zh-CN" altLang="en-US" sz="2400" dirty="0">
                <a:solidFill>
                  <a:schemeClr val="tx2"/>
                </a:solidFill>
                <a:latin typeface="微软雅黑" panose="020B0503020204020204" pitchFamily="34" charset="-122"/>
                <a:ea typeface="微软雅黑" panose="020B0503020204020204" pitchFamily="34" charset="-122"/>
              </a:rPr>
              <a:t>应用理论层</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25" name="矩形 4"/>
          <p:cNvSpPr/>
          <p:nvPr/>
        </p:nvSpPr>
        <p:spPr>
          <a:xfrm>
            <a:off x="2437038" y="3315361"/>
            <a:ext cx="3052207" cy="646331"/>
          </a:xfrm>
          <a:prstGeom prst="rect">
            <a:avLst/>
          </a:prstGeom>
          <a:solidFill>
            <a:srgbClr val="FFFFDD"/>
          </a:solidFill>
          <a:ln>
            <a:noFill/>
          </a:ln>
        </p:spPr>
        <p:txBody>
          <a:bodyPr wrap="square">
            <a:spAutoFit/>
          </a:bodyPr>
          <a:lstStyle/>
          <a:p>
            <a:pPr algn="ctr"/>
            <a:r>
              <a:rPr lang="zh-CN" altLang="zh-CN" dirty="0">
                <a:solidFill>
                  <a:schemeClr val="tx2"/>
                </a:solidFill>
                <a:latin typeface="微软雅黑" panose="020B0503020204020204" pitchFamily="34" charset="-122"/>
                <a:ea typeface="微软雅黑" panose="020B0503020204020204" pitchFamily="34" charset="-122"/>
              </a:rPr>
              <a:t>芯片安全、操作系统安全</a:t>
            </a:r>
            <a:endParaRPr lang="en-US" altLang="zh-CN" dirty="0">
              <a:solidFill>
                <a:schemeClr val="tx2"/>
              </a:solidFill>
              <a:latin typeface="微软雅黑" panose="020B0503020204020204" pitchFamily="34" charset="-122"/>
              <a:ea typeface="微软雅黑" panose="020B0503020204020204" pitchFamily="34" charset="-122"/>
            </a:endParaRPr>
          </a:p>
          <a:p>
            <a:pPr algn="ctr"/>
            <a:r>
              <a:rPr lang="zh-CN" altLang="zh-CN" dirty="0">
                <a:solidFill>
                  <a:schemeClr val="tx2"/>
                </a:solidFill>
                <a:latin typeface="微软雅黑" panose="020B0503020204020204" pitchFamily="34" charset="-122"/>
                <a:ea typeface="微软雅黑" panose="020B0503020204020204" pitchFamily="34" charset="-122"/>
              </a:rPr>
              <a:t>数据库安全、中间件安全</a:t>
            </a:r>
            <a:r>
              <a:rPr lang="zh-CN" altLang="en-US" dirty="0">
                <a:solidFill>
                  <a:schemeClr val="tx2"/>
                </a:solidFill>
                <a:latin typeface="微软雅黑" panose="020B0503020204020204" pitchFamily="34" charset="-122"/>
                <a:ea typeface="微软雅黑" panose="020B0503020204020204" pitchFamily="34" charset="-122"/>
              </a:rPr>
              <a:t>等</a:t>
            </a:r>
          </a:p>
        </p:txBody>
      </p:sp>
      <p:cxnSp>
        <p:nvCxnSpPr>
          <p:cNvPr id="26" name="直接连接符 6"/>
          <p:cNvCxnSpPr>
            <a:cxnSpLocks/>
          </p:cNvCxnSpPr>
          <p:nvPr/>
        </p:nvCxnSpPr>
        <p:spPr>
          <a:xfrm>
            <a:off x="2423592" y="3989402"/>
            <a:ext cx="3065654"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7" name="Rectangle 5"/>
          <p:cNvSpPr/>
          <p:nvPr/>
        </p:nvSpPr>
        <p:spPr>
          <a:xfrm>
            <a:off x="5663952" y="3247155"/>
            <a:ext cx="3065654" cy="124541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zh-CN" altLang="en-US" sz="2400" dirty="0">
                <a:solidFill>
                  <a:schemeClr val="tx2"/>
                </a:solidFill>
                <a:latin typeface="微软雅黑" panose="020B0503020204020204" pitchFamily="34" charset="-122"/>
                <a:ea typeface="微软雅黑" panose="020B0503020204020204" pitchFamily="34" charset="-122"/>
              </a:rPr>
              <a:t>网络安全理论与技术</a:t>
            </a:r>
          </a:p>
        </p:txBody>
      </p:sp>
      <p:sp>
        <p:nvSpPr>
          <p:cNvPr id="28" name="矩形 54"/>
          <p:cNvSpPr/>
          <p:nvPr/>
        </p:nvSpPr>
        <p:spPr>
          <a:xfrm>
            <a:off x="5692997" y="3315361"/>
            <a:ext cx="3020218" cy="646331"/>
          </a:xfrm>
          <a:prstGeom prst="rect">
            <a:avLst/>
          </a:prstGeom>
          <a:solidFill>
            <a:srgbClr val="FFFFDD"/>
          </a:solidFill>
          <a:ln>
            <a:noFill/>
          </a:ln>
        </p:spPr>
        <p:txBody>
          <a:bodyPr wrap="square">
            <a:spAutoFit/>
          </a:bodyPr>
          <a:lstStyle/>
          <a:p>
            <a:pPr algn="ctr"/>
            <a:r>
              <a:rPr lang="zh-CN" altLang="en-US" dirty="0">
                <a:solidFill>
                  <a:schemeClr val="tx2"/>
                </a:solidFill>
                <a:latin typeface="微软雅黑" panose="020B0503020204020204" pitchFamily="34" charset="-122"/>
                <a:ea typeface="微软雅黑" panose="020B0503020204020204" pitchFamily="34" charset="-122"/>
              </a:rPr>
              <a:t>通信安全、互联网安全、网络对抗、网络安全管理等</a:t>
            </a:r>
          </a:p>
        </p:txBody>
      </p:sp>
      <p:cxnSp>
        <p:nvCxnSpPr>
          <p:cNvPr id="29" name="直接连接符 55"/>
          <p:cNvCxnSpPr>
            <a:cxnSpLocks/>
          </p:cNvCxnSpPr>
          <p:nvPr/>
        </p:nvCxnSpPr>
        <p:spPr>
          <a:xfrm>
            <a:off x="5663952" y="3989402"/>
            <a:ext cx="3065654"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6"/>
          <p:cNvCxnSpPr>
            <a:cxnSpLocks/>
          </p:cNvCxnSpPr>
          <p:nvPr/>
        </p:nvCxnSpPr>
        <p:spPr>
          <a:xfrm>
            <a:off x="2496911" y="2500537"/>
            <a:ext cx="6232694"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1" name="矩形 57"/>
          <p:cNvSpPr/>
          <p:nvPr/>
        </p:nvSpPr>
        <p:spPr>
          <a:xfrm>
            <a:off x="2472828" y="2059197"/>
            <a:ext cx="6256777" cy="369332"/>
          </a:xfrm>
          <a:prstGeom prst="rect">
            <a:avLst/>
          </a:prstGeom>
          <a:solidFill>
            <a:srgbClr val="FFFFDD"/>
          </a:solidFill>
          <a:ln>
            <a:noFill/>
          </a:ln>
        </p:spPr>
        <p:txBody>
          <a:bodyPr wrap="square">
            <a:spAutoFit/>
          </a:bodyPr>
          <a:lstStyle/>
          <a:p>
            <a:pPr algn="ctr"/>
            <a:r>
              <a:rPr lang="zh-CN" altLang="en-US" dirty="0">
                <a:solidFill>
                  <a:schemeClr val="tx2"/>
                </a:solidFill>
                <a:latin typeface="微软雅黑" panose="020B0503020204020204" pitchFamily="34" charset="-122"/>
                <a:ea typeface="微软雅黑" panose="020B0503020204020204" pitchFamily="34" charset="-122"/>
              </a:rPr>
              <a:t>电子商务安全、电子政务安全、物联网安全、云计算安全等</a:t>
            </a:r>
          </a:p>
        </p:txBody>
      </p:sp>
      <p:sp>
        <p:nvSpPr>
          <p:cNvPr id="32" name="Rectangle 5"/>
          <p:cNvSpPr/>
          <p:nvPr/>
        </p:nvSpPr>
        <p:spPr>
          <a:xfrm>
            <a:off x="2423592" y="4748752"/>
            <a:ext cx="3065654" cy="124541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zh-CN" altLang="en-US" sz="2400" dirty="0">
                <a:solidFill>
                  <a:schemeClr val="tx2"/>
                </a:solidFill>
                <a:latin typeface="微软雅黑" panose="020B0503020204020204" pitchFamily="34" charset="-122"/>
                <a:ea typeface="微软雅黑" panose="020B0503020204020204" pitchFamily="34" charset="-122"/>
              </a:rPr>
              <a:t>网络空间理论</a:t>
            </a:r>
          </a:p>
        </p:txBody>
      </p:sp>
      <p:sp>
        <p:nvSpPr>
          <p:cNvPr id="33" name="矩形 59"/>
          <p:cNvSpPr/>
          <p:nvPr/>
        </p:nvSpPr>
        <p:spPr>
          <a:xfrm>
            <a:off x="2437038" y="4816958"/>
            <a:ext cx="3052207" cy="646331"/>
          </a:xfrm>
          <a:prstGeom prst="rect">
            <a:avLst/>
          </a:prstGeom>
          <a:solidFill>
            <a:srgbClr val="FFFFDD"/>
          </a:solidFill>
          <a:ln>
            <a:noFill/>
          </a:ln>
        </p:spPr>
        <p:txBody>
          <a:bodyPr wrap="square">
            <a:spAutoFit/>
          </a:bodyPr>
          <a:lstStyle/>
          <a:p>
            <a:pPr algn="ctr"/>
            <a:r>
              <a:rPr lang="zh-CN" altLang="en-US" dirty="0">
                <a:solidFill>
                  <a:schemeClr val="tx2"/>
                </a:solidFill>
                <a:latin typeface="微软雅黑" panose="020B0503020204020204" pitchFamily="34" charset="-122"/>
                <a:ea typeface="微软雅黑" panose="020B0503020204020204" pitchFamily="34" charset="-122"/>
              </a:rPr>
              <a:t>网络空间安全体系结构、大数据分析、对抗博弈等</a:t>
            </a:r>
          </a:p>
        </p:txBody>
      </p:sp>
      <p:cxnSp>
        <p:nvCxnSpPr>
          <p:cNvPr id="34" name="直接连接符 60"/>
          <p:cNvCxnSpPr>
            <a:cxnSpLocks/>
          </p:cNvCxnSpPr>
          <p:nvPr/>
        </p:nvCxnSpPr>
        <p:spPr>
          <a:xfrm>
            <a:off x="2423592" y="5490999"/>
            <a:ext cx="3065654"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5" name="Rectangle 5"/>
          <p:cNvSpPr/>
          <p:nvPr/>
        </p:nvSpPr>
        <p:spPr>
          <a:xfrm>
            <a:off x="5663952" y="4748752"/>
            <a:ext cx="3065654" cy="124541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zh-CN" altLang="en-US" sz="2400" dirty="0">
                <a:solidFill>
                  <a:schemeClr val="tx2"/>
                </a:solidFill>
                <a:latin typeface="微软雅黑" panose="020B0503020204020204" pitchFamily="34" charset="-122"/>
                <a:ea typeface="微软雅黑" panose="020B0503020204020204" pitchFamily="34" charset="-122"/>
              </a:rPr>
              <a:t>密码学</a:t>
            </a:r>
          </a:p>
        </p:txBody>
      </p:sp>
      <p:cxnSp>
        <p:nvCxnSpPr>
          <p:cNvPr id="36" name="直接连接符 62"/>
          <p:cNvCxnSpPr>
            <a:cxnSpLocks/>
          </p:cNvCxnSpPr>
          <p:nvPr/>
        </p:nvCxnSpPr>
        <p:spPr>
          <a:xfrm>
            <a:off x="5663952" y="5490999"/>
            <a:ext cx="3065654"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7" name="矩形 63"/>
          <p:cNvSpPr/>
          <p:nvPr/>
        </p:nvSpPr>
        <p:spPr>
          <a:xfrm>
            <a:off x="5692597" y="4816958"/>
            <a:ext cx="3034634" cy="646331"/>
          </a:xfrm>
          <a:prstGeom prst="rect">
            <a:avLst/>
          </a:prstGeom>
          <a:solidFill>
            <a:srgbClr val="FFFFDD"/>
          </a:solidFill>
          <a:ln>
            <a:noFill/>
          </a:ln>
        </p:spPr>
        <p:txBody>
          <a:bodyPr wrap="square">
            <a:spAutoFit/>
          </a:bodyPr>
          <a:lstStyle/>
          <a:p>
            <a:pPr algn="ctr"/>
            <a:r>
              <a:rPr lang="zh-CN" altLang="en-US" dirty="0">
                <a:solidFill>
                  <a:schemeClr val="tx2"/>
                </a:solidFill>
                <a:latin typeface="微软雅黑" panose="020B0503020204020204" pitchFamily="34" charset="-122"/>
                <a:ea typeface="微软雅黑" panose="020B0503020204020204" pitchFamily="34" charset="-122"/>
              </a:rPr>
              <a:t>对称加密、公钥加密、密码分析、侧信道分析等</a:t>
            </a:r>
          </a:p>
        </p:txBody>
      </p:sp>
    </p:spTree>
    <p:extLst>
      <p:ext uri="{BB962C8B-B14F-4D97-AF65-F5344CB8AC3E}">
        <p14:creationId xmlns:p14="http://schemas.microsoft.com/office/powerpoint/2010/main" val="25647550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down)">
                                      <p:cBhvr>
                                        <p:cTn id="13" dur="500"/>
                                        <p:tgtEl>
                                          <p:spTgt spid="3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down)">
                                      <p:cBhvr>
                                        <p:cTn id="16" dur="500"/>
                                        <p:tgtEl>
                                          <p:spTgt spid="33"/>
                                        </p:tgtEl>
                                      </p:cBhvr>
                                    </p:animEffect>
                                  </p:childTnLst>
                                </p:cTn>
                              </p:par>
                              <p:par>
                                <p:cTn id="17" presetID="22" presetClass="entr" presetSubtype="4"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down)">
                                      <p:cBhvr>
                                        <p:cTn id="19" dur="500"/>
                                        <p:tgtEl>
                                          <p:spTgt spid="3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down)">
                                      <p:cBhvr>
                                        <p:cTn id="22" dur="500"/>
                                        <p:tgtEl>
                                          <p:spTgt spid="35"/>
                                        </p:tgtEl>
                                      </p:cBhvr>
                                    </p:animEffect>
                                  </p:childTnLst>
                                </p:cTn>
                              </p:par>
                              <p:par>
                                <p:cTn id="23" presetID="22" presetClass="entr" presetSubtype="4"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down)">
                                      <p:cBhvr>
                                        <p:cTn id="25" dur="500"/>
                                        <p:tgtEl>
                                          <p:spTgt spid="3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down)">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down)">
                                      <p:cBhvr>
                                        <p:cTn id="33" dur="500"/>
                                        <p:tgtEl>
                                          <p:spTgt spid="1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down)">
                                      <p:cBhvr>
                                        <p:cTn id="42" dur="500"/>
                                        <p:tgtEl>
                                          <p:spTgt spid="25"/>
                                        </p:tgtEl>
                                      </p:cBhvr>
                                    </p:animEffect>
                                  </p:childTnLst>
                                </p:cTn>
                              </p:par>
                              <p:par>
                                <p:cTn id="43" presetID="22" presetClass="entr" presetSubtype="4"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down)">
                                      <p:cBhvr>
                                        <p:cTn id="45" dur="500"/>
                                        <p:tgtEl>
                                          <p:spTgt spid="26"/>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500"/>
                                        <p:tgtEl>
                                          <p:spTgt spid="27"/>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down)">
                                      <p:cBhvr>
                                        <p:cTn id="51" dur="500"/>
                                        <p:tgtEl>
                                          <p:spTgt spid="28"/>
                                        </p:tgtEl>
                                      </p:cBhvr>
                                    </p:animEffect>
                                  </p:childTnLst>
                                </p:cTn>
                              </p:par>
                              <p:par>
                                <p:cTn id="52" presetID="22" presetClass="entr" presetSubtype="4"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down)">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down)">
                                      <p:cBhvr>
                                        <p:cTn id="59" dur="500"/>
                                        <p:tgtEl>
                                          <p:spTgt spid="1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down)">
                                      <p:cBhvr>
                                        <p:cTn id="62" dur="500"/>
                                        <p:tgtEl>
                                          <p:spTgt spid="21"/>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down)">
                                      <p:cBhvr>
                                        <p:cTn id="65" dur="500"/>
                                        <p:tgtEl>
                                          <p:spTgt spid="24"/>
                                        </p:tgtEl>
                                      </p:cBhvr>
                                    </p:animEffect>
                                  </p:childTnLst>
                                </p:cTn>
                              </p:par>
                              <p:par>
                                <p:cTn id="66" presetID="22" presetClass="entr" presetSubtype="4" fill="hold"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down)">
                                      <p:cBhvr>
                                        <p:cTn id="68" dur="500"/>
                                        <p:tgtEl>
                                          <p:spTgt spid="30"/>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down)">
                                      <p:cBhvr>
                                        <p:cTn id="7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p:bldP spid="23" grpId="0"/>
      <p:bldP spid="24" grpId="0"/>
      <p:bldP spid="25" grpId="0" animBg="1"/>
      <p:bldP spid="27" grpId="0" animBg="1"/>
      <p:bldP spid="28" grpId="0" animBg="1"/>
      <p:bldP spid="31" grpId="0" animBg="1"/>
      <p:bldP spid="32" grpId="0" animBg="1"/>
      <p:bldP spid="33" grpId="0" animBg="1"/>
      <p:bldP spid="35" grpId="0" animBg="1"/>
      <p:bldP spid="3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normAutofit fontScale="92500" lnSpcReduction="10000"/>
          </a:bodyPr>
          <a:lstStyle/>
          <a:p>
            <a:r>
              <a:rPr lang="en-US" altLang="zh-CN" dirty="0"/>
              <a:t> </a:t>
            </a:r>
            <a:r>
              <a:rPr lang="zh-CN" altLang="en-US" dirty="0"/>
              <a:t>核心基础理论突破</a:t>
            </a:r>
            <a:endParaRPr lang="en-US" altLang="zh-CN" dirty="0"/>
          </a:p>
          <a:p>
            <a:pPr lvl="1"/>
            <a:r>
              <a:rPr lang="en-US" altLang="zh-CN" dirty="0"/>
              <a:t> </a:t>
            </a:r>
            <a:r>
              <a:rPr lang="zh-CN" altLang="en-US" dirty="0"/>
              <a:t>以量子密码、</a:t>
            </a:r>
            <a:r>
              <a:rPr lang="en-US" altLang="zh-CN" dirty="0"/>
              <a:t>DNA</a:t>
            </a:r>
            <a:r>
              <a:rPr lang="zh-CN" altLang="en-US" dirty="0"/>
              <a:t>密码、混沌密码等基础研究为代表的新一代理论研究</a:t>
            </a:r>
            <a:endParaRPr lang="en-US" altLang="zh-CN" dirty="0"/>
          </a:p>
          <a:p>
            <a:r>
              <a:rPr lang="en-US" altLang="zh-CN" dirty="0"/>
              <a:t> </a:t>
            </a:r>
            <a:r>
              <a:rPr lang="zh-CN" altLang="en-US" dirty="0"/>
              <a:t>与新技术深度融合</a:t>
            </a:r>
            <a:endParaRPr lang="en-US" altLang="zh-CN" dirty="0"/>
          </a:p>
          <a:p>
            <a:pPr lvl="1"/>
            <a:r>
              <a:rPr lang="zh-CN" altLang="en-US" dirty="0"/>
              <a:t> 与以人工智能技术为代表的信息技术进行深度融合</a:t>
            </a:r>
            <a:endParaRPr lang="en-US" altLang="zh-CN" dirty="0"/>
          </a:p>
          <a:p>
            <a:r>
              <a:rPr lang="en-US" altLang="zh-CN" dirty="0"/>
              <a:t> </a:t>
            </a:r>
            <a:r>
              <a:rPr lang="zh-CN" altLang="en-US" dirty="0"/>
              <a:t>满足先进计算环境的安全需求</a:t>
            </a:r>
            <a:endParaRPr lang="en-US" altLang="zh-CN" dirty="0"/>
          </a:p>
          <a:p>
            <a:pPr lvl="1"/>
            <a:r>
              <a:rPr lang="en-US" altLang="zh-CN" dirty="0"/>
              <a:t> </a:t>
            </a:r>
            <a:r>
              <a:rPr lang="zh-CN" altLang="en-US" dirty="0"/>
              <a:t>物联网、云计算、大数据等先进计算环境下的安全技术研究</a:t>
            </a:r>
            <a:endParaRPr lang="en-US" altLang="zh-CN" dirty="0"/>
          </a:p>
          <a:p>
            <a:r>
              <a:rPr lang="en-US" altLang="zh-CN" dirty="0"/>
              <a:t> </a:t>
            </a:r>
            <a:r>
              <a:rPr lang="zh-CN" altLang="en-US" dirty="0"/>
              <a:t>传统安全技术的增强</a:t>
            </a:r>
            <a:endParaRPr lang="en-US" altLang="zh-CN" dirty="0"/>
          </a:p>
          <a:p>
            <a:pPr lvl="1"/>
            <a:r>
              <a:rPr lang="en-US" altLang="zh-CN" dirty="0"/>
              <a:t> </a:t>
            </a:r>
            <a:r>
              <a:rPr lang="zh-CN" altLang="en-US" dirty="0"/>
              <a:t>如应对</a:t>
            </a:r>
            <a:r>
              <a:rPr lang="en-US" altLang="zh-CN" dirty="0"/>
              <a:t>APT</a:t>
            </a:r>
            <a:r>
              <a:rPr lang="zh-CN" altLang="en-US" dirty="0"/>
              <a:t>攻击的网络态势感知技术研究</a:t>
            </a:r>
            <a:endParaRPr lang="en-US" altLang="zh-CN" dirty="0"/>
          </a:p>
        </p:txBody>
      </p:sp>
      <p:sp>
        <p:nvSpPr>
          <p:cNvPr id="4" name="文本框 3"/>
          <p:cNvSpPr txBox="1"/>
          <p:nvPr/>
        </p:nvSpPr>
        <p:spPr>
          <a:xfrm>
            <a:off x="431371" y="1260049"/>
            <a:ext cx="4939173"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4</a:t>
            </a:r>
            <a:r>
              <a:rPr lang="zh-CN" altLang="en-US" sz="3200" dirty="0">
                <a:solidFill>
                  <a:schemeClr val="tx2"/>
                </a:solidFill>
                <a:latin typeface="微软雅黑" panose="020B0503020204020204" pitchFamily="34" charset="-122"/>
                <a:ea typeface="微软雅黑" panose="020B0503020204020204" pitchFamily="34" charset="-122"/>
              </a:rPr>
              <a:t>、网络安全技术发展方向</a:t>
            </a:r>
          </a:p>
        </p:txBody>
      </p:sp>
    </p:spTree>
    <p:extLst>
      <p:ext uri="{BB962C8B-B14F-4D97-AF65-F5344CB8AC3E}">
        <p14:creationId xmlns:p14="http://schemas.microsoft.com/office/powerpoint/2010/main" val="40350740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行楷" panose="02010800040101010101" pitchFamily="2" charset="-122"/>
                <a:ea typeface="华文行楷" panose="02010800040101010101" pitchFamily="2" charset="-122"/>
              </a:rPr>
              <a:t>结束语</a:t>
            </a:r>
            <a:endParaRPr lang="zh-CN" altLang="en-US" dirty="0"/>
          </a:p>
        </p:txBody>
      </p:sp>
      <p:sp>
        <p:nvSpPr>
          <p:cNvPr id="12" name="矩形 11"/>
          <p:cNvSpPr/>
          <p:nvPr/>
        </p:nvSpPr>
        <p:spPr>
          <a:xfrm>
            <a:off x="1511491" y="2564904"/>
            <a:ext cx="9001000" cy="1754326"/>
          </a:xfrm>
          <a:prstGeom prst="rect">
            <a:avLst/>
          </a:prstGeom>
          <a:noFill/>
        </p:spPr>
        <p:txBody>
          <a:bodyPr wrap="squar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感 谢 聆 听！</a:t>
            </a:r>
            <a:endPar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a:p>
            <a:pPr algn="ctr"/>
            <a:r>
              <a:rPr lang="en-US" altLang="zh-C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zhaoyang@uestc.edu.cn</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p:txBody>
      </p:sp>
      <p:sp>
        <p:nvSpPr>
          <p:cNvPr id="3" name="文本框 2"/>
          <p:cNvSpPr txBox="1"/>
          <p:nvPr/>
        </p:nvSpPr>
        <p:spPr>
          <a:xfrm>
            <a:off x="623392" y="5373216"/>
            <a:ext cx="11281253" cy="338554"/>
          </a:xfrm>
          <a:prstGeom prst="rect">
            <a:avLst/>
          </a:prstGeom>
          <a:noFill/>
        </p:spPr>
        <p:txBody>
          <a:bodyPr wrap="square" rtlCol="0">
            <a:spAutoFit/>
          </a:bodyPr>
          <a:lstStyle/>
          <a:p>
            <a:r>
              <a:rPr lang="zh-CN" altLang="en-US" sz="1600" dirty="0">
                <a:solidFill>
                  <a:srgbClr val="0070C0"/>
                </a:solidFill>
                <a:latin typeface="华文中宋" panose="02010600040101010101" pitchFamily="2" charset="-122"/>
                <a:ea typeface="华文中宋" panose="02010600040101010101" pitchFamily="2" charset="-122"/>
              </a:rPr>
              <a:t>特别说明：</a:t>
            </a:r>
            <a:r>
              <a:rPr lang="en-US" altLang="zh-CN" sz="1600" dirty="0">
                <a:solidFill>
                  <a:srgbClr val="0070C0"/>
                </a:solidFill>
                <a:latin typeface="华文中宋" panose="02010600040101010101" pitchFamily="2" charset="-122"/>
                <a:ea typeface="华文中宋" panose="02010600040101010101" pitchFamily="2" charset="-122"/>
              </a:rPr>
              <a:t>PPT</a:t>
            </a:r>
            <a:r>
              <a:rPr lang="zh-CN" altLang="en-US" sz="1600" dirty="0">
                <a:solidFill>
                  <a:srgbClr val="0070C0"/>
                </a:solidFill>
                <a:latin typeface="华文中宋" panose="02010600040101010101" pitchFamily="2" charset="-122"/>
                <a:ea typeface="华文中宋" panose="02010600040101010101" pitchFamily="2" charset="-122"/>
              </a:rPr>
              <a:t>中所有来自于网络的图片和素材仅用于教学，并保证在未经原作者同意的情况下，不用于任何商业目的。</a:t>
            </a:r>
          </a:p>
        </p:txBody>
      </p:sp>
    </p:spTree>
    <p:extLst>
      <p:ext uri="{BB962C8B-B14F-4D97-AF65-F5344CB8AC3E}">
        <p14:creationId xmlns:p14="http://schemas.microsoft.com/office/powerpoint/2010/main" val="29900126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250" fill="hold"/>
                                        <p:tgtEl>
                                          <p:spTgt spid="12"/>
                                        </p:tgtEl>
                                        <p:attrNameLst>
                                          <p:attrName>ppt_x</p:attrName>
                                        </p:attrNameLst>
                                      </p:cBhvr>
                                      <p:tavLst>
                                        <p:tav tm="0">
                                          <p:val>
                                            <p:strVal val="#ppt_x"/>
                                          </p:val>
                                        </p:tav>
                                        <p:tav tm="100000">
                                          <p:val>
                                            <p:strVal val="#ppt_x"/>
                                          </p:val>
                                        </p:tav>
                                      </p:tavLst>
                                    </p:anim>
                                    <p:anim calcmode="lin" valueType="num">
                                      <p:cBhvr additive="base">
                                        <p:cTn id="8" dur="12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t>了解网络安全的基本概念、网络安全技术的发展历史、</a:t>
            </a:r>
            <a:r>
              <a:rPr lang="en-US" altLang="zh-CN" dirty="0"/>
              <a:t>OSI</a:t>
            </a:r>
            <a:r>
              <a:rPr lang="zh-CN" altLang="en-US" dirty="0"/>
              <a:t>安全参考模型，网络安全</a:t>
            </a:r>
            <a:r>
              <a:rPr lang="zh-CN" altLang="zh-CN" dirty="0"/>
              <a:t>核心技术</a:t>
            </a:r>
            <a:r>
              <a:rPr lang="zh-CN" altLang="en-US" dirty="0"/>
              <a:t>体系</a:t>
            </a:r>
            <a:r>
              <a:rPr lang="zh-CN" altLang="zh-CN" dirty="0"/>
              <a:t>及</a:t>
            </a:r>
            <a:r>
              <a:rPr lang="zh-CN" altLang="en-US" dirty="0"/>
              <a:t>网络安全</a:t>
            </a:r>
            <a:r>
              <a:rPr lang="zh-CN" altLang="zh-CN" dirty="0"/>
              <a:t>前沿</a:t>
            </a:r>
            <a:r>
              <a:rPr lang="zh-CN" altLang="en-US" dirty="0"/>
              <a:t>技术</a:t>
            </a:r>
            <a:r>
              <a:rPr lang="zh-CN" altLang="zh-CN" dirty="0"/>
              <a:t>领域。</a:t>
            </a:r>
            <a:endParaRPr lang="zh-CN" altLang="en-US" dirty="0"/>
          </a:p>
        </p:txBody>
      </p:sp>
      <p:sp>
        <p:nvSpPr>
          <p:cNvPr id="3" name="文本占位符 2"/>
          <p:cNvSpPr>
            <a:spLocks noGrp="1"/>
          </p:cNvSpPr>
          <p:nvPr>
            <p:ph type="body" idx="1"/>
          </p:nvPr>
        </p:nvSpPr>
        <p:spPr/>
        <p:txBody>
          <a:bodyPr/>
          <a:lstStyle/>
          <a:p>
            <a:r>
              <a:rPr lang="zh-CN" altLang="en-US" dirty="0"/>
              <a:t>第一讲 网络安全概述</a:t>
            </a:r>
          </a:p>
        </p:txBody>
      </p:sp>
    </p:spTree>
    <p:extLst>
      <p:ext uri="{BB962C8B-B14F-4D97-AF65-F5344CB8AC3E}">
        <p14:creationId xmlns:p14="http://schemas.microsoft.com/office/powerpoint/2010/main" val="1036873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内容安排</a:t>
            </a:r>
          </a:p>
        </p:txBody>
      </p:sp>
      <p:graphicFrame>
        <p:nvGraphicFramePr>
          <p:cNvPr id="4" name="图示 3"/>
          <p:cNvGraphicFramePr/>
          <p:nvPr>
            <p:extLst>
              <p:ext uri="{D42A27DB-BD31-4B8C-83A1-F6EECF244321}">
                <p14:modId xmlns:p14="http://schemas.microsoft.com/office/powerpoint/2010/main" val="3420270495"/>
              </p:ext>
            </p:extLst>
          </p:nvPr>
        </p:nvGraphicFramePr>
        <p:xfrm>
          <a:off x="1559496" y="1412776"/>
          <a:ext cx="9217024"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08192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5" name="内容占位符 4"/>
          <p:cNvSpPr>
            <a:spLocks noGrp="1"/>
          </p:cNvSpPr>
          <p:nvPr>
            <p:ph idx="1"/>
          </p:nvPr>
        </p:nvSpPr>
        <p:spPr/>
        <p:txBody>
          <a:bodyPr/>
          <a:lstStyle/>
          <a:p>
            <a:r>
              <a:rPr lang="zh-CN" altLang="en-US" dirty="0"/>
              <a:t> 什么是信息？</a:t>
            </a:r>
            <a:endParaRPr lang="en-US" altLang="zh-CN" dirty="0"/>
          </a:p>
          <a:p>
            <a:pPr lvl="1"/>
            <a:r>
              <a:rPr lang="en-US" altLang="zh-CN" dirty="0"/>
              <a:t> </a:t>
            </a:r>
            <a:r>
              <a:rPr lang="zh-CN" altLang="en-US" dirty="0"/>
              <a:t>“</a:t>
            </a:r>
            <a:r>
              <a:rPr lang="zh-CN" altLang="en-US" dirty="0">
                <a:solidFill>
                  <a:srgbClr val="C00000"/>
                </a:solidFill>
              </a:rPr>
              <a:t>信息就是用来消除随机和不确定性的东西</a:t>
            </a:r>
            <a:r>
              <a:rPr lang="zh-CN" altLang="en-US" dirty="0"/>
              <a:t>”。</a:t>
            </a:r>
            <a:r>
              <a:rPr lang="en-US" altLang="zh-CN" dirty="0"/>
              <a:t>—— </a:t>
            </a:r>
            <a:r>
              <a:rPr lang="zh-CN" altLang="en-US" dirty="0"/>
              <a:t>香农</a:t>
            </a:r>
            <a:endParaRPr lang="en-US" altLang="zh-CN" dirty="0"/>
          </a:p>
          <a:p>
            <a:pPr lvl="1"/>
            <a:r>
              <a:rPr lang="en-US" altLang="zh-CN" dirty="0"/>
              <a:t> </a:t>
            </a:r>
            <a:r>
              <a:rPr lang="zh-CN" altLang="en-US" dirty="0"/>
              <a:t>“</a:t>
            </a:r>
            <a:r>
              <a:rPr lang="zh-CN" altLang="en-US" dirty="0">
                <a:solidFill>
                  <a:srgbClr val="C00000"/>
                </a:solidFill>
              </a:rPr>
              <a:t>信息是区别于物质与能量的第三种资源，是客观事物的基本存在形态之一</a:t>
            </a:r>
            <a:r>
              <a:rPr lang="zh-CN" altLang="en-US" dirty="0"/>
              <a:t>”。</a:t>
            </a:r>
            <a:r>
              <a:rPr lang="en-US" altLang="zh-CN" dirty="0"/>
              <a:t>—— </a:t>
            </a:r>
            <a:r>
              <a:rPr lang="zh-CN" altLang="en-US" dirty="0"/>
              <a:t>维纳</a:t>
            </a:r>
            <a:endParaRPr lang="en-US" altLang="zh-CN" dirty="0"/>
          </a:p>
          <a:p>
            <a:pPr lvl="1"/>
            <a:r>
              <a:rPr lang="zh-CN" altLang="en-US" dirty="0"/>
              <a:t>“</a:t>
            </a:r>
            <a:r>
              <a:rPr lang="zh-CN" altLang="en-US" dirty="0">
                <a:solidFill>
                  <a:srgbClr val="C00000"/>
                </a:solidFill>
              </a:rPr>
              <a:t>信息是事物运动的状态与方式</a:t>
            </a:r>
            <a:r>
              <a:rPr lang="zh-CN" altLang="en-US" dirty="0"/>
              <a:t>”。 </a:t>
            </a:r>
            <a:r>
              <a:rPr lang="en-US" altLang="zh-CN" dirty="0"/>
              <a:t>—— </a:t>
            </a:r>
            <a:r>
              <a:rPr lang="zh-CN" altLang="en-US" dirty="0"/>
              <a:t>钟义信</a:t>
            </a:r>
            <a:endParaRPr lang="en-US" altLang="zh-CN" dirty="0"/>
          </a:p>
          <a:p>
            <a:r>
              <a:rPr lang="en-US" altLang="zh-CN" dirty="0"/>
              <a:t> </a:t>
            </a:r>
            <a:r>
              <a:rPr lang="zh-CN" altLang="en-US" dirty="0"/>
              <a:t>信息的特性</a:t>
            </a:r>
            <a:endParaRPr lang="en-US" altLang="zh-CN" dirty="0"/>
          </a:p>
          <a:p>
            <a:pPr lvl="1"/>
            <a:r>
              <a:rPr lang="en-US" altLang="zh-CN" dirty="0"/>
              <a:t> </a:t>
            </a:r>
            <a:r>
              <a:rPr lang="zh-CN" altLang="en-US" dirty="0"/>
              <a:t>价值性、可传递性、载体依附性、时效性、真伪性、共享性、可处理性</a:t>
            </a:r>
            <a:r>
              <a:rPr lang="en-US" altLang="zh-CN" dirty="0"/>
              <a:t>……</a:t>
            </a:r>
            <a:endParaRPr lang="zh-CN" altLang="en-US" dirty="0"/>
          </a:p>
        </p:txBody>
      </p:sp>
      <p:sp>
        <p:nvSpPr>
          <p:cNvPr id="3" name="文本框 2"/>
          <p:cNvSpPr txBox="1"/>
          <p:nvPr/>
        </p:nvSpPr>
        <p:spPr>
          <a:xfrm>
            <a:off x="431371" y="1246837"/>
            <a:ext cx="6070893"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信息</a:t>
            </a:r>
          </a:p>
        </p:txBody>
      </p:sp>
    </p:spTree>
    <p:extLst>
      <p:ext uri="{BB962C8B-B14F-4D97-AF65-F5344CB8AC3E}">
        <p14:creationId xmlns:p14="http://schemas.microsoft.com/office/powerpoint/2010/main" val="2529459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什么是信息安全？</a:t>
            </a:r>
            <a:endParaRPr lang="en-US" altLang="zh-CN" dirty="0"/>
          </a:p>
          <a:p>
            <a:pPr lvl="1" algn="just"/>
            <a:r>
              <a:rPr lang="en-US" altLang="zh-CN" dirty="0"/>
              <a:t> </a:t>
            </a:r>
            <a:r>
              <a:rPr lang="zh-CN" altLang="en-US" dirty="0"/>
              <a:t>“</a:t>
            </a:r>
            <a:r>
              <a:rPr lang="zh-CN" altLang="en-US" dirty="0">
                <a:solidFill>
                  <a:srgbClr val="C00000"/>
                </a:solidFill>
              </a:rPr>
              <a:t>在技术上和管理上为数据处理系统建立的安全保护，保护信息系统的硬件、软件及相关数据不因偶然或者恶意的原因遭到破坏、更改及泄露</a:t>
            </a:r>
            <a:r>
              <a:rPr lang="zh-CN" altLang="en-US" dirty="0"/>
              <a:t>”。 </a:t>
            </a:r>
            <a:endParaRPr lang="en-US" altLang="zh-CN" dirty="0"/>
          </a:p>
          <a:p>
            <a:pPr marL="457200" lvl="1" indent="0" algn="r">
              <a:buNone/>
            </a:pPr>
            <a:r>
              <a:rPr lang="en-US" altLang="zh-CN" dirty="0"/>
              <a:t>—— ISO</a:t>
            </a:r>
            <a:r>
              <a:rPr lang="zh-CN" altLang="en-US" dirty="0"/>
              <a:t>国际标准化组织</a:t>
            </a:r>
          </a:p>
          <a:p>
            <a:pPr lvl="1"/>
            <a:r>
              <a:rPr lang="en-US" altLang="zh-CN" dirty="0"/>
              <a:t> </a:t>
            </a:r>
            <a:r>
              <a:rPr lang="zh-CN" altLang="en-US" dirty="0"/>
              <a:t>“</a:t>
            </a:r>
            <a:r>
              <a:rPr lang="zh-CN" altLang="en-US" dirty="0">
                <a:solidFill>
                  <a:srgbClr val="C00000"/>
                </a:solidFill>
              </a:rPr>
              <a:t>对信息的保密性、完整性和可用性的保持，也可包括诸如真实性、可核查性、抗抵赖和可靠性等其他特征。</a:t>
            </a:r>
            <a:r>
              <a:rPr lang="zh-CN" altLang="en-US" dirty="0"/>
              <a:t>”</a:t>
            </a:r>
            <a:endParaRPr lang="en-US" altLang="zh-CN" dirty="0"/>
          </a:p>
          <a:p>
            <a:pPr marL="457200" lvl="1" indent="0" algn="r">
              <a:buNone/>
            </a:pPr>
            <a:r>
              <a:rPr lang="en-US" altLang="zh-CN" dirty="0">
                <a:solidFill>
                  <a:schemeClr val="accent1">
                    <a:lumMod val="75000"/>
                  </a:schemeClr>
                </a:solidFill>
              </a:rPr>
              <a:t>—— GB∕T 29246-2017 </a:t>
            </a:r>
            <a:r>
              <a:rPr lang="zh-CN" altLang="en-US" dirty="0">
                <a:solidFill>
                  <a:schemeClr val="accent1">
                    <a:lumMod val="75000"/>
                  </a:schemeClr>
                </a:solidFill>
              </a:rPr>
              <a:t>信息技术 安全技术信息安全管理体系 概述和词汇</a:t>
            </a:r>
          </a:p>
          <a:p>
            <a:pPr marL="457200" lvl="1" indent="0">
              <a:buNone/>
            </a:pPr>
            <a:endParaRPr lang="zh-CN" altLang="en-US" dirty="0"/>
          </a:p>
          <a:p>
            <a:pPr lvl="1"/>
            <a:endParaRPr lang="zh-CN" altLang="en-US" dirty="0"/>
          </a:p>
        </p:txBody>
      </p:sp>
      <p:sp>
        <p:nvSpPr>
          <p:cNvPr id="6" name="文本框 5"/>
          <p:cNvSpPr txBox="1"/>
          <p:nvPr/>
        </p:nvSpPr>
        <p:spPr>
          <a:xfrm>
            <a:off x="431371" y="1246837"/>
            <a:ext cx="6891630"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信息安全</a:t>
            </a:r>
          </a:p>
        </p:txBody>
      </p:sp>
    </p:spTree>
    <p:extLst>
      <p:ext uri="{BB962C8B-B14F-4D97-AF65-F5344CB8AC3E}">
        <p14:creationId xmlns:p14="http://schemas.microsoft.com/office/powerpoint/2010/main" val="15041958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7"/>
</p:tagLst>
</file>

<file path=ppt/tags/tag11.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8"/>
</p:tagLst>
</file>

<file path=ppt/tags/tag12.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9"/>
</p:tagLst>
</file>

<file path=ppt/tags/tag13.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20"/>
</p:tagLst>
</file>

<file path=ppt/tags/tag14.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2"/>
</p:tagLst>
</file>

<file path=ppt/tags/tag15.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3"/>
</p:tagLst>
</file>

<file path=ppt/tags/tag16.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4"/>
</p:tagLst>
</file>

<file path=ppt/tags/tag17.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5"/>
</p:tagLst>
</file>

<file path=ppt/tags/tag18.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7"/>
</p:tagLst>
</file>

<file path=ppt/tags/tag19.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8"/>
</p:tagLst>
</file>

<file path=ppt/tags/tag2.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SubTitle"/>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9"/>
</p:tagLst>
</file>

<file path=ppt/tags/tag21.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0"/>
</p:tagLst>
</file>

<file path=ppt/tags/tag22.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3"/>
</p:tagLst>
</file>

<file path=ppt/tags/tag24.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4"/>
</p:tagLst>
</file>

<file path=ppt/tags/tag25.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5"/>
</p:tagLst>
</file>

<file path=ppt/tags/tag3.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Text"/>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SubTitle"/>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SubTitle"/>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SubTitle"/>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Text"/>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Text"/>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Text"/>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19958</TotalTime>
  <Words>4426</Words>
  <Application>Microsoft Office PowerPoint</Application>
  <PresentationFormat>宽屏</PresentationFormat>
  <Paragraphs>454</Paragraphs>
  <Slides>52</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4" baseType="lpstr">
      <vt:lpstr>黑体</vt:lpstr>
      <vt:lpstr>华文行楷</vt:lpstr>
      <vt:lpstr>华文新魏</vt:lpstr>
      <vt:lpstr>华文中宋</vt:lpstr>
      <vt:lpstr>宋体</vt:lpstr>
      <vt:lpstr>微软雅黑</vt:lpstr>
      <vt:lpstr>Arial</vt:lpstr>
      <vt:lpstr>Calibri</vt:lpstr>
      <vt:lpstr>Times New Roman</vt:lpstr>
      <vt:lpstr>Wingdings</vt:lpstr>
      <vt:lpstr>Office 主题​​</vt:lpstr>
      <vt:lpstr>剪辑</vt:lpstr>
      <vt:lpstr>网络安全技术</vt:lpstr>
      <vt:lpstr>课程简介 —整体情况</vt:lpstr>
      <vt:lpstr>课程简介 —  教学交流与作业提交</vt:lpstr>
      <vt:lpstr>课程简介 — 课程目标</vt:lpstr>
      <vt:lpstr>课程简介 — 教学模块</vt:lpstr>
      <vt:lpstr>了解网络安全的基本概念、网络安全技术的发展历史、OSI安全参考模型，网络安全核心技术体系及网络安全前沿技术领域。</vt:lpstr>
      <vt:lpstr>内容安排</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PowerPoint 演示文稿</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结束语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yanzi</dc:creator>
  <cp:lastModifiedBy>周 玉川</cp:lastModifiedBy>
  <cp:revision>913</cp:revision>
  <dcterms:created xsi:type="dcterms:W3CDTF">2013-10-09T01:13:35Z</dcterms:created>
  <dcterms:modified xsi:type="dcterms:W3CDTF">2019-12-27T13:18:24Z</dcterms:modified>
</cp:coreProperties>
</file>