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5"/>
    <p:restoredTop sz="94724"/>
  </p:normalViewPr>
  <p:slideViewPr>
    <p:cSldViewPr>
      <p:cViewPr varScale="1">
        <p:scale>
          <a:sx n="110" d="100"/>
          <a:sy n="110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4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6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2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347D-BB11-4D54-894E-E0C945767871}" type="datetimeFigureOut">
              <a:rPr lang="zh-CN" altLang="en-US" smtClean="0"/>
              <a:pPr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C7A0-21D2-41A5-A5D4-3F3D00D6DC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3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数据结构与算法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课时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上机共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课时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实验一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线性表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》</a:t>
            </a:r>
          </a:p>
          <a:p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实验二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《Huffman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编码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》</a:t>
            </a:r>
          </a:p>
          <a:p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实验三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快速排序与折半查找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》</a:t>
            </a:r>
          </a:p>
          <a:p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实验四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最小生成树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(Kruskal)》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上机实验要求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实验报告按照模板撰写，在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学院实验系统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提交实验</a:t>
            </a:r>
            <a:r>
              <a:rPr lang="zh-CN" altLang="en-US" dirty="0" smtClean="0">
                <a:latin typeface="Microsoft Himalaya" charset="-122"/>
                <a:ea typeface="Microsoft Himalaya" charset="-122"/>
                <a:cs typeface="Microsoft Himalaya" charset="-122"/>
              </a:rPr>
              <a:t>报告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提交截止日期：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周周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之前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考核方式：实验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考勤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30%+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实验报告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70%</a:t>
            </a:r>
          </a:p>
          <a:p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软件环境：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Visual Studio/CFree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/CodeBlocks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线性表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  <a:cs typeface="Times New Roman" pitchFamily="18" charset="0"/>
              </a:rPr>
            </a:b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90142"/>
            <a:ext cx="6400800" cy="17526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肖逸飞 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xyf_uestc@163.com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9093" y="562449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课程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QQ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群：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527494034</a:t>
            </a:r>
          </a:p>
        </p:txBody>
      </p:sp>
    </p:spTree>
    <p:extLst>
      <p:ext uri="{BB962C8B-B14F-4D97-AF65-F5344CB8AC3E}">
        <p14:creationId xmlns:p14="http://schemas.microsoft.com/office/powerpoint/2010/main" val="29012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数据结构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stuInfo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{</a:t>
            </a:r>
            <a:endParaRPr lang="zh-CN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char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stuName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[10];      /*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学生姓名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zh-CN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Age  /*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年龄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zh-CN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}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node {</a:t>
            </a:r>
            <a:endParaRPr lang="zh-CN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node  *next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     }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ListNode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ListPtr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588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一</a:t>
            </a:r>
            <a:r>
              <a:rPr lang="en-US" altLang="zh-CN" b="1" dirty="0"/>
              <a:t>.</a:t>
            </a:r>
            <a:r>
              <a:rPr lang="zh-CN" altLang="en-US" b="1" dirty="0"/>
              <a:t>单链表基本操作。</a:t>
            </a:r>
            <a:r>
              <a:rPr lang="zh-CN" altLang="zh-CN" dirty="0"/>
              <a:t>实现带头结点的单向链表的创建、删除链表、插入结点等操作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二</a:t>
            </a:r>
            <a:r>
              <a:rPr lang="en-US" altLang="zh-CN" b="1" dirty="0"/>
              <a:t>.</a:t>
            </a:r>
            <a:r>
              <a:rPr lang="zh-CN" altLang="en-US" b="1" dirty="0"/>
              <a:t>合并单链表。</a:t>
            </a:r>
            <a:r>
              <a:rPr lang="zh-CN" altLang="zh-CN" dirty="0"/>
              <a:t>实现年龄递增的两个单向链表合并一个链表，合并后的链表按年龄递减，可认为同名同年龄是同一个学生，每个学生在合并后的链表中仅出现一次。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打印输出。</a:t>
            </a:r>
            <a:r>
              <a:rPr lang="zh-CN" altLang="zh-CN" dirty="0"/>
              <a:t>最后打印输出合并后的链表元素，验证结果的正确性。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参考函数模板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ListPtr</a:t>
            </a:r>
            <a:r>
              <a:rPr lang="en-US" altLang="zh-CN" dirty="0" smtClean="0"/>
              <a:t> </a:t>
            </a:r>
            <a:r>
              <a:rPr lang="en-US" altLang="zh-CN" dirty="0" err="1"/>
              <a:t>List_Init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ListPtr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List_Insert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 smtClean="0"/>
              <a:t>ListPtr</a:t>
            </a:r>
            <a:r>
              <a:rPr lang="en-US" altLang="zh-CN" dirty="0" smtClean="0"/>
              <a:t> h, </a:t>
            </a:r>
            <a:r>
              <a:rPr lang="en-US" altLang="zh-CN" dirty="0" err="1"/>
              <a:t>ElemType</a:t>
            </a:r>
            <a:r>
              <a:rPr lang="en-US" altLang="zh-CN" dirty="0"/>
              <a:t> 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List_Destroy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ListPtr</a:t>
            </a:r>
            <a:r>
              <a:rPr lang="en-US" altLang="zh-CN" dirty="0" smtClean="0"/>
              <a:t> h)</a:t>
            </a:r>
          </a:p>
          <a:p>
            <a:r>
              <a:rPr lang="en-US" altLang="zh-CN" dirty="0" err="1" smtClean="0"/>
              <a:t>ListPtr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List_Merge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ListPtr</a:t>
            </a:r>
            <a:r>
              <a:rPr lang="en-US" altLang="zh-CN" dirty="0" smtClean="0"/>
              <a:t> La, </a:t>
            </a:r>
            <a:r>
              <a:rPr lang="en-US" altLang="zh-CN" dirty="0" err="1" smtClean="0"/>
              <a:t>ListPtr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OutPut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ListPtr</a:t>
            </a:r>
            <a:r>
              <a:rPr lang="en-US" altLang="zh-CN" dirty="0" smtClean="0"/>
              <a:t> La)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265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Microsoft Himalaya</vt:lpstr>
      <vt:lpstr>Times New Roman</vt:lpstr>
      <vt:lpstr>Office 主题​​</vt:lpstr>
      <vt:lpstr>数据结构与算法-课时安排</vt:lpstr>
      <vt:lpstr>上机实验要求</vt:lpstr>
      <vt:lpstr>实验1-线性表 </vt:lpstr>
      <vt:lpstr>线性表的合并</vt:lpstr>
      <vt:lpstr>实验内容</vt:lpstr>
      <vt:lpstr>参考函数模板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数据结构与算法上机实验</dc:title>
  <dc:creator>asus</dc:creator>
  <cp:lastModifiedBy>逸飞 肖</cp:lastModifiedBy>
  <cp:revision>24</cp:revision>
  <dcterms:created xsi:type="dcterms:W3CDTF">2014-03-25T12:27:43Z</dcterms:created>
  <dcterms:modified xsi:type="dcterms:W3CDTF">2018-04-13T08:02:56Z</dcterms:modified>
</cp:coreProperties>
</file>