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844-3A1A-4532-96E5-F064A9232E87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7571-F813-4581-8BE3-88F4B9549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6814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844-3A1A-4532-96E5-F064A9232E87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7571-F813-4581-8BE3-88F4B9549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4009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844-3A1A-4532-96E5-F064A9232E87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7571-F813-4581-8BE3-88F4B9549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272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844-3A1A-4532-96E5-F064A9232E87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7571-F813-4581-8BE3-88F4B9549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037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844-3A1A-4532-96E5-F064A9232E87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7571-F813-4581-8BE3-88F4B9549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9208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844-3A1A-4532-96E5-F064A9232E87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7571-F813-4581-8BE3-88F4B9549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969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844-3A1A-4532-96E5-F064A9232E87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7571-F813-4581-8BE3-88F4B9549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186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844-3A1A-4532-96E5-F064A9232E87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7571-F813-4581-8BE3-88F4B9549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851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844-3A1A-4532-96E5-F064A9232E87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7571-F813-4581-8BE3-88F4B9549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0438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844-3A1A-4532-96E5-F064A9232E87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7571-F813-4581-8BE3-88F4B9549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9466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3844-3A1A-4532-96E5-F064A9232E87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7571-F813-4581-8BE3-88F4B9549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751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3844-3A1A-4532-96E5-F064A9232E87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7571-F813-4581-8BE3-88F4B9549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3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数据结构与算法实验</a:t>
            </a:r>
            <a:endParaRPr lang="zh-CN" altLang="en-US" b="1" dirty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Huffman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树与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Huffman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编码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03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Huffman</a:t>
            </a:r>
            <a:r>
              <a:rPr lang="zh-CN" altLang="en-US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编码</a:t>
            </a:r>
            <a:endParaRPr lang="zh-CN" altLang="en-US" b="1" dirty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在计算机数据处理中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Huffman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编码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使用变长编码表对源符号（如文件中的一个字母）进行编码，其中变长编码表是通过一种评估来源符号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出现</a:t>
            </a:r>
            <a:r>
              <a:rPr lang="zh-CN" altLang="en-US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几率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方法得到的，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出现</a:t>
            </a:r>
            <a:r>
              <a:rPr lang="zh-CN" altLang="en-US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几率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高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的字母使用较短的编码，反之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出现</a:t>
            </a:r>
            <a:r>
              <a:rPr lang="zh-CN" altLang="en-US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几率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低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的则使用较长的编码，这便使编码之后的字符串的平均长度、期望值降低，从而达到无损压缩数据的目的。</a:t>
            </a:r>
            <a:endParaRPr lang="zh-CN" altLang="en-US" b="1" dirty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53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例如，在英文中，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的出现机率最高，而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z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的出现概率则最低。当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利用</a:t>
            </a:r>
            <a:r>
              <a:rPr lang="en-US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Huffman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编码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对一篇英文进行压缩时，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极有可能用一个比特来表示，而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z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则可能花去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25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个比特（不是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26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用普通的表示方法时，每个英文字母均占用一个字节（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byte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），即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个比特。</a:t>
            </a:r>
            <a:endParaRPr lang="zh-CN" altLang="en-US" b="1" dirty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4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二者相比，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使用了一般编码的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1/8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的长度，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z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则使用了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倍多。倘若我们能实现对于英文中各个字母出现概率的较准确的估算，就可以大幅度提高无损压缩的比例。</a:t>
            </a:r>
            <a:endParaRPr lang="zh-CN" altLang="en-US" b="1" dirty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69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实验内容</a:t>
            </a:r>
            <a:endParaRPr lang="zh-CN" altLang="en-US" b="1" dirty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）实现输入的英文字符串输入，并设计算法分别统计不同字符在该字符串中出现的次数，字符要区分大小写；</a:t>
            </a:r>
          </a:p>
          <a:p>
            <a:pPr>
              <a:buNone/>
            </a:pP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实现</a:t>
            </a:r>
            <a:r>
              <a:rPr lang="en-US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Huffman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树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的构建算法；</a:t>
            </a:r>
          </a:p>
          <a:p>
            <a:pPr>
              <a:buNone/>
            </a:pP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遍历</a:t>
            </a:r>
            <a:r>
              <a:rPr lang="en-US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Huffman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生成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每个字符的二进制编码；</a:t>
            </a:r>
          </a:p>
          <a:p>
            <a:pPr>
              <a:buNone/>
            </a:pP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）显示输出每个字母的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编码</a:t>
            </a:r>
            <a:r>
              <a:rPr lang="zh-CN" altLang="en-US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并输出电文</a:t>
            </a:r>
            <a:r>
              <a:rPr lang="zh-CN" altLang="en-US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；</a:t>
            </a:r>
            <a:endParaRPr lang="en-US" altLang="zh-CN" b="1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</a:t>
            </a:r>
            <a:r>
              <a:rPr lang="zh-CN" altLang="en-US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）通过电文输入，实现英文字符串的解码。</a:t>
            </a:r>
            <a:endParaRPr lang="zh-CN" altLang="en-US" b="1" dirty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57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FILE*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count[127]={0};</a:t>
            </a:r>
          </a:p>
          <a:p>
            <a:pPr>
              <a:buNone/>
            </a:pP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fopen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test.txt","r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while (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fscanf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,"%c",&amp;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)!=EOF)</a:t>
            </a:r>
          </a:p>
          <a:p>
            <a:pPr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count[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]++;</a:t>
            </a:r>
          </a:p>
          <a:p>
            <a:pPr>
              <a:buNone/>
            </a:pP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("%c",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fclose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37739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352</Words>
  <Application>Microsoft Office PowerPoint</Application>
  <PresentationFormat>全屏显示(4:3)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数据结构与算法实验</vt:lpstr>
      <vt:lpstr>Huffman编码</vt:lpstr>
      <vt:lpstr>幻灯片 3</vt:lpstr>
      <vt:lpstr>幻灯片 4</vt:lpstr>
      <vt:lpstr>实验内容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数据结构与算法实验</dc:title>
  <dc:creator>asus</dc:creator>
  <cp:lastModifiedBy>lyg</cp:lastModifiedBy>
  <cp:revision>8</cp:revision>
  <dcterms:created xsi:type="dcterms:W3CDTF">2014-04-16T02:08:37Z</dcterms:created>
  <dcterms:modified xsi:type="dcterms:W3CDTF">2016-04-19T07:03:11Z</dcterms:modified>
</cp:coreProperties>
</file>