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354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103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283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765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203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5272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081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8978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048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78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487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9C40-3300-4EB7-89A4-25EF3B66EAE4}" type="datetimeFigureOut">
              <a:rPr lang="zh-CN" altLang="en-US" smtClean="0"/>
              <a:pPr/>
              <a:t>2016/5/10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9E0B-185C-4413-ACD3-B00F7A2BC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046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数据结构与算法实验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排序与查找</a:t>
            </a:r>
            <a:endParaRPr lang="en-US" altLang="zh-CN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04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快速排序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）编程实现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数据序列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输入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（键盘输入</a:t>
            </a:r>
            <a:r>
              <a:rPr lang="en-US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文件读入；有</a:t>
            </a:r>
            <a:r>
              <a:rPr lang="en-US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无相同数据元素）；</a:t>
            </a:r>
            <a:endParaRPr lang="zh-CN" altLang="zh-CN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）实现快速排序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算法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并</a:t>
            </a:r>
            <a:r>
              <a:rPr lang="zh-CN" altLang="zh-CN" b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对输入的序列排序后</a:t>
            </a:r>
            <a:r>
              <a:rPr lang="zh-CN" altLang="zh-CN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</a:t>
            </a:r>
            <a:r>
              <a:rPr lang="zh-CN" altLang="en-US" b="1" dirty="0" smtClean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>
              <a:buNone/>
            </a:pPr>
            <a:endParaRPr lang="zh-CN" altLang="en-US" b="1" dirty="0"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52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仿宋" pitchFamily="49" charset="-122"/>
                <a:ea typeface="仿宋" pitchFamily="49" charset="-122"/>
              </a:rPr>
              <a:t>折半查找</a:t>
            </a:r>
            <a:endParaRPr lang="zh-CN" altLang="en-US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zh-CN" b="1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b="1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）实现折半查找</a:t>
            </a:r>
            <a:r>
              <a:rPr lang="zh-CN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算法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并</a:t>
            </a:r>
            <a:r>
              <a:rPr lang="zh-CN" altLang="zh-CN" b="1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在</a:t>
            </a:r>
            <a:r>
              <a:rPr lang="zh-CN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步骤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排序</a:t>
            </a:r>
            <a:r>
              <a:rPr lang="zh-CN" altLang="zh-CN" b="1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后的序列</a:t>
            </a:r>
            <a:r>
              <a:rPr lang="zh-CN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上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进行</a:t>
            </a:r>
            <a:r>
              <a:rPr lang="zh-CN" altLang="zh-CN" b="1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任意地</a:t>
            </a:r>
            <a:r>
              <a:rPr lang="zh-CN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查找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并</a:t>
            </a:r>
            <a:r>
              <a:rPr lang="zh-CN" altLang="zh-CN" b="1" dirty="0">
                <a:latin typeface="仿宋" pitchFamily="49" charset="-122"/>
                <a:ea typeface="仿宋" pitchFamily="49" charset="-122"/>
                <a:cs typeface="Times New Roman" pitchFamily="18" charset="0"/>
              </a:rPr>
              <a:t>输出查询结果</a:t>
            </a:r>
            <a:r>
              <a:rPr lang="zh-CN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。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（查找成功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不成功；等于关键值的元素个数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或</a:t>
            </a:r>
            <a:r>
              <a:rPr lang="en-US" altLang="zh-CN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&gt;1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）</a:t>
            </a:r>
            <a:endParaRPr lang="zh-CN" altLang="en-US" b="1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79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101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数据结构与算法实验</vt:lpstr>
      <vt:lpstr>快速排序</vt:lpstr>
      <vt:lpstr>折半查找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数据结构与算法实验</dc:title>
  <dc:creator>asus</dc:creator>
  <cp:lastModifiedBy>lyg</cp:lastModifiedBy>
  <cp:revision>4</cp:revision>
  <dcterms:created xsi:type="dcterms:W3CDTF">2014-06-18T02:32:17Z</dcterms:created>
  <dcterms:modified xsi:type="dcterms:W3CDTF">2016-05-10T07:08:49Z</dcterms:modified>
</cp:coreProperties>
</file>