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60" r:id="rId6"/>
    <p:sldId id="261" r:id="rId7"/>
    <p:sldId id="25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2"/>
    <p:restoredTop sz="94653"/>
  </p:normalViewPr>
  <p:slideViewPr>
    <p:cSldViewPr>
      <p:cViewPr>
        <p:scale>
          <a:sx n="100" d="100"/>
          <a:sy n="100" d="100"/>
        </p:scale>
        <p:origin x="66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2A70-6E8F-8441-8C67-6268DDA5D41E}" type="datetimeFigureOut">
              <a:t>2018/4/10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F49FA-78C3-B844-9E0D-BD2F2E0E296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15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49FA-78C3-B844-9E0D-BD2F2E0E2963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3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实验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4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：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最小生成树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b="1" dirty="0">
                <a:latin typeface="仿宋" pitchFamily="49" charset="-122"/>
                <a:ea typeface="仿宋" pitchFamily="49" charset="-122"/>
              </a:rPr>
            </a:br>
            <a:endParaRPr lang="zh-CN" altLang="en-US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752600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肖逸飞  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xyf_uestc@163.com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ic002.cnblogs.com/images/2012/426620/20120730152157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66318"/>
            <a:ext cx="5328592" cy="447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907704" y="836712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Arial" charset="0"/>
              </a:rPr>
              <a:t> 首先第一步，我们有一张图Graph，有若干点和边 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3528" y="309085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最小生成树（</a:t>
            </a:r>
            <a:r>
              <a:rPr lang="en-US" altLang="zh-CN" b="1" dirty="0" err="1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Kruskal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）算法图解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https://pic002.cnblogs.com/images/2012/426620/20120730152340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00" y="1864800"/>
            <a:ext cx="5356670" cy="448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94577" y="987637"/>
            <a:ext cx="79835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atin typeface="Arial" charset="0"/>
              </a:rPr>
              <a:t>将所有的边的长度排序，用排序的结果作为我们选择边的依据。这里再次体现了贪心算法的思想。资源排序，对局部最优的资源进行选择，排序完成后，我们率先选择了边AD</a:t>
            </a:r>
            <a:r>
              <a:rPr lang="zh-CN" altLang="en-US">
                <a:latin typeface="Arial" charset="0"/>
              </a:rPr>
              <a:t>。</a:t>
            </a:r>
            <a:endParaRPr lang="zh-CN" altLang="zh-CN">
              <a:latin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atin typeface="Arial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atin typeface="Arial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atin typeface="Arial" charset="0"/>
              </a:rPr>
              <a:t> 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3528" y="309085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最小生成树（</a:t>
            </a:r>
            <a:r>
              <a:rPr lang="en-US" altLang="zh-CN" b="1" dirty="0" err="1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Kruskal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）算法图解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2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9672" y="1196752"/>
            <a:ext cx="7983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atin typeface="Arial" charset="0"/>
              </a:rPr>
              <a:t>剩下的</a:t>
            </a:r>
            <a:r>
              <a:rPr lang="zh-CN" altLang="en-US">
                <a:latin typeface="Arial" charset="0"/>
              </a:rPr>
              <a:t>边</a:t>
            </a:r>
            <a:r>
              <a:rPr lang="zh-CN" altLang="zh-CN">
                <a:latin typeface="Arial" charset="0"/>
              </a:rPr>
              <a:t>中寻找。我们找到了CE。这里边的权重也是5</a:t>
            </a:r>
          </a:p>
        </p:txBody>
      </p:sp>
      <p:pic>
        <p:nvPicPr>
          <p:cNvPr id="7170" name="Picture 2" descr="https://pic002.cnblogs.com/images/2012/426620/20120730153131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00" y="1864800"/>
            <a:ext cx="5356670" cy="448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23528" y="309085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最小生成树（</a:t>
            </a:r>
            <a:r>
              <a:rPr lang="en-US" altLang="zh-CN" b="1" dirty="0" err="1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Kruskal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）算法图解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https://pic002.cnblogs.com/images/2012/426620/20120730153321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00" y="1864800"/>
            <a:ext cx="5356670" cy="448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1994047" y="1340768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000000"/>
                </a:solidFill>
                <a:effectLst/>
                <a:latin typeface="Verdana" charset="0"/>
              </a:rPr>
              <a:t>依次类推我们找到了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charset="0"/>
              </a:rPr>
              <a:t>6,7,7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charset="0"/>
              </a:rPr>
              <a:t>，即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charset="0"/>
              </a:rPr>
              <a:t>DF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charset="0"/>
              </a:rPr>
              <a:t>，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charset="0"/>
              </a:rPr>
              <a:t>AB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charset="0"/>
              </a:rPr>
              <a:t>，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charset="0"/>
              </a:rPr>
              <a:t>BE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charset="0"/>
              </a:rPr>
              <a:t>。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3528" y="309085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最小生成树（</a:t>
            </a:r>
            <a:r>
              <a:rPr lang="en-US" altLang="zh-CN" b="1" dirty="0" err="1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Kruskal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）算法图解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8000" y="6354695"/>
            <a:ext cx="5428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atin typeface="Arial" charset="0"/>
              </a:rPr>
              <a:t>最后就剩下EG和FG了。当然我们选择了EG。</a:t>
            </a:r>
          </a:p>
        </p:txBody>
      </p:sp>
      <p:pic>
        <p:nvPicPr>
          <p:cNvPr id="5" name="Picture 6" descr="https://pic002.cnblogs.com/images/2012/426620/20120730153615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00" y="1864800"/>
            <a:ext cx="5356670" cy="448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33511" y="387472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atin typeface="Arial" charset="0"/>
              </a:rPr>
              <a:t>  下面继续选择， BC或者EF尽管现在长度为8的边是最小的未选择的边。但是现在他们已经连通了（对于BC可以通过CE,EB来连接，类似的EF可以通过EB,BA,AD,DF来接连）。所以不需要选择他们。类似的BD也已经连通了（这里上图的连通线用红色表示了）。</a:t>
            </a:r>
          </a:p>
        </p:txBody>
      </p:sp>
      <p:sp>
        <p:nvSpPr>
          <p:cNvPr id="8" name="矩形 7"/>
          <p:cNvSpPr/>
          <p:nvPr/>
        </p:nvSpPr>
        <p:spPr>
          <a:xfrm>
            <a:off x="323528" y="309085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最小生成树（</a:t>
            </a:r>
            <a:r>
              <a:rPr lang="en-US" altLang="zh-CN" b="1" dirty="0" err="1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Kruskal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）算法图解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0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实验内容：最小生成树（</a:t>
            </a:r>
            <a:r>
              <a:rPr lang="en-US" altLang="zh-CN" b="1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Kruskal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zh-CN" altLang="en-US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）假定每对顶点表示图的一条边，每条边对应一个权值；</a:t>
            </a: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）输入每条边的顶点和权值；</a:t>
            </a: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）输入每条边后，计算出最小生成树；</a:t>
            </a: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）打印最小生成树边的顶点及权值。</a:t>
            </a:r>
          </a:p>
          <a:p>
            <a:pPr>
              <a:buNone/>
            </a:pPr>
            <a:endParaRPr lang="zh-CN" altLang="en-US" b="1" dirty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6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305</Words>
  <Application>Microsoft Macintosh PowerPoint</Application>
  <PresentationFormat>全屏显示(4:3)</PresentationFormat>
  <Paragraphs>23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Calibri</vt:lpstr>
      <vt:lpstr>DengXian</vt:lpstr>
      <vt:lpstr>Times New Roman</vt:lpstr>
      <vt:lpstr>Verdana</vt:lpstr>
      <vt:lpstr>仿宋</vt:lpstr>
      <vt:lpstr>宋体</vt:lpstr>
      <vt:lpstr>Arial</vt:lpstr>
      <vt:lpstr>Office 主题</vt:lpstr>
      <vt:lpstr>实验4：最小生成树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实验内容：最小生成树（Kruskal）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数据结构与实验</dc:title>
  <dc:creator>asus</dc:creator>
  <cp:lastModifiedBy>Flyln</cp:lastModifiedBy>
  <cp:revision>9</cp:revision>
  <dcterms:created xsi:type="dcterms:W3CDTF">2014-05-13T02:10:13Z</dcterms:created>
  <dcterms:modified xsi:type="dcterms:W3CDTF">2018-04-10T08:26:20Z</dcterms:modified>
</cp:coreProperties>
</file>