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5"/>
  </p:notesMasterIdLst>
  <p:sldIdLst>
    <p:sldId id="256" r:id="rId2"/>
    <p:sldId id="257" r:id="rId3"/>
    <p:sldId id="39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 autoAdjust="0"/>
    <p:restoredTop sz="94660"/>
  </p:normalViewPr>
  <p:slideViewPr>
    <p:cSldViewPr>
      <p:cViewPr varScale="1">
        <p:scale>
          <a:sx n="84" d="100"/>
          <a:sy n="84" d="100"/>
        </p:scale>
        <p:origin x="99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DDD03-8AD1-40CA-992A-24A33151F39B}" type="datetimeFigureOut">
              <a:rPr lang="zh-CN" altLang="en-US" smtClean="0"/>
              <a:t>2019/11/06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0080-CB21-42E6-974F-2473AFCE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4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0080-CB21-42E6-974F-2473AFCE28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83568" y="2132856"/>
            <a:ext cx="7776864" cy="1440160"/>
          </a:xfrm>
          <a:prstGeom prst="roundRect">
            <a:avLst/>
          </a:prstGeom>
          <a:solidFill>
            <a:schemeClr val="accent1">
              <a:alpha val="77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16488" y="6237312"/>
            <a:ext cx="391472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7623EF8-7A45-46FD-94AA-1522A5EEFB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467544" y="1007314"/>
            <a:ext cx="8208912" cy="5662046"/>
          </a:xfrm>
          <a:prstGeom prst="roundRect">
            <a:avLst>
              <a:gd name="adj" fmla="val 3817"/>
            </a:avLst>
          </a:prstGeom>
          <a:solidFill>
            <a:schemeClr val="bg1">
              <a:alpha val="85000"/>
            </a:schemeClr>
          </a:solidFill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7" name="对角圆角矩形 6"/>
          <p:cNvSpPr/>
          <p:nvPr userDrawn="1"/>
        </p:nvSpPr>
        <p:spPr>
          <a:xfrm>
            <a:off x="467544" y="116632"/>
            <a:ext cx="8208912" cy="720080"/>
          </a:xfrm>
          <a:prstGeom prst="round2DiagRect">
            <a:avLst>
              <a:gd name="adj1" fmla="val 31326"/>
              <a:gd name="adj2" fmla="val 0"/>
            </a:avLst>
          </a:prstGeom>
          <a:solidFill>
            <a:schemeClr val="bg1">
              <a:alpha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0597"/>
            <a:ext cx="8201363" cy="6921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5662046"/>
          </a:xfrm>
          <a:prstGeom prst="rect">
            <a:avLst/>
          </a:prstGeom>
        </p:spPr>
        <p:txBody>
          <a:bodyPr lIns="144000" rIns="144000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716488" y="4365104"/>
            <a:ext cx="400110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程序设计与实践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程序设计与实践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第十一章 流库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3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本章要点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C++</a:t>
            </a:r>
            <a:r>
              <a:rPr lang="zh-CN" altLang="zh-CN" sz="2800" dirty="0">
                <a:solidFill>
                  <a:srgbClr val="FF0000"/>
                </a:solidFill>
              </a:rPr>
              <a:t>的</a:t>
            </a:r>
            <a:r>
              <a:rPr lang="en-US" altLang="zh-CN" sz="2800" dirty="0">
                <a:solidFill>
                  <a:srgbClr val="FF0000"/>
                </a:solidFill>
              </a:rPr>
              <a:t>I/O</a:t>
            </a:r>
            <a:r>
              <a:rPr lang="zh-CN" altLang="zh-CN" sz="2800" dirty="0">
                <a:solidFill>
                  <a:srgbClr val="FF0000"/>
                </a:solidFill>
              </a:rPr>
              <a:t>系统的含义和流结构</a:t>
            </a:r>
            <a:r>
              <a:rPr lang="zh-CN" altLang="zh-CN" sz="2800" dirty="0"/>
              <a:t>。</a:t>
            </a:r>
            <a:r>
              <a:rPr lang="en-US" altLang="zh-CN" sz="2800" dirty="0"/>
              <a:t>C++</a:t>
            </a:r>
            <a:r>
              <a:rPr lang="zh-CN" altLang="zh-CN" sz="2800" dirty="0"/>
              <a:t>中输入输出被定义为类，称为输入输出流。</a:t>
            </a:r>
            <a:r>
              <a:rPr lang="en-US" altLang="zh-CN" sz="2800" dirty="0"/>
              <a:t>I/O</a:t>
            </a:r>
            <a:r>
              <a:rPr lang="zh-CN" altLang="zh-CN" sz="2800" dirty="0"/>
              <a:t>流库用继承的方式建立</a:t>
            </a:r>
            <a:r>
              <a:rPr lang="en-US" altLang="zh-CN" sz="2800" dirty="0"/>
              <a:t>I/O</a:t>
            </a:r>
            <a:r>
              <a:rPr lang="zh-CN" altLang="zh-CN" sz="2800" dirty="0"/>
              <a:t>类库，其中</a:t>
            </a:r>
            <a:r>
              <a:rPr lang="en-US" altLang="zh-CN" sz="2800" dirty="0" err="1"/>
              <a:t>streambuf</a:t>
            </a:r>
            <a:r>
              <a:rPr lang="zh-CN" altLang="zh-CN" sz="2800" dirty="0"/>
              <a:t>类负责缓冲区的处理，</a:t>
            </a:r>
            <a:r>
              <a:rPr lang="en-US" altLang="zh-CN" sz="2800" dirty="0" err="1"/>
              <a:t>ios</a:t>
            </a:r>
            <a:r>
              <a:rPr lang="zh-CN" altLang="zh-CN" sz="2800" dirty="0"/>
              <a:t>类及其派生类提供用户使用流类的接口，并支持对</a:t>
            </a:r>
            <a:r>
              <a:rPr lang="en-US" altLang="zh-CN" sz="2800" dirty="0" err="1"/>
              <a:t>streambuf</a:t>
            </a:r>
            <a:r>
              <a:rPr lang="zh-CN" altLang="zh-CN" sz="2800" dirty="0"/>
              <a:t>的缓冲。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C++</a:t>
            </a:r>
            <a:r>
              <a:rPr lang="zh-CN" altLang="zh-CN" sz="2800" dirty="0">
                <a:solidFill>
                  <a:srgbClr val="FF0000"/>
                </a:solidFill>
              </a:rPr>
              <a:t>的</a:t>
            </a:r>
            <a:r>
              <a:rPr lang="en-US" altLang="zh-CN" sz="2800" dirty="0">
                <a:solidFill>
                  <a:srgbClr val="FF0000"/>
                </a:solidFill>
              </a:rPr>
              <a:t>I/O</a:t>
            </a:r>
            <a:r>
              <a:rPr lang="zh-CN" altLang="zh-CN" sz="2800" dirty="0">
                <a:solidFill>
                  <a:srgbClr val="FF0000"/>
                </a:solidFill>
              </a:rPr>
              <a:t>类及相关函数</a:t>
            </a:r>
            <a:r>
              <a:rPr lang="zh-CN" altLang="zh-CN" sz="2800" dirty="0"/>
              <a:t>。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C++</a:t>
            </a:r>
            <a:r>
              <a:rPr lang="zh-CN" altLang="zh-CN" sz="2800" dirty="0">
                <a:solidFill>
                  <a:srgbClr val="FF0000"/>
                </a:solidFill>
              </a:rPr>
              <a:t>的两种格式控制方法</a:t>
            </a:r>
            <a:r>
              <a:rPr lang="zh-CN" altLang="zh-CN" sz="2800" dirty="0"/>
              <a:t>：</a:t>
            </a:r>
            <a:r>
              <a:rPr lang="en-US" altLang="zh-CN" sz="2800" dirty="0" err="1"/>
              <a:t>ios</a:t>
            </a:r>
            <a:r>
              <a:rPr lang="zh-CN" altLang="zh-CN" sz="2800" dirty="0"/>
              <a:t>类成员函数控制和操纵符控制。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FF0000"/>
                </a:solidFill>
              </a:rPr>
              <a:t>文件</a:t>
            </a:r>
            <a:r>
              <a:rPr lang="en-US" altLang="zh-CN" sz="2800" dirty="0">
                <a:solidFill>
                  <a:srgbClr val="FF0000"/>
                </a:solidFill>
              </a:rPr>
              <a:t>I/O</a:t>
            </a:r>
            <a:r>
              <a:rPr lang="zh-CN" altLang="zh-CN" sz="2800" dirty="0"/>
              <a:t>。使用输入文件流、输出文件流和输入输出文件流完成文件的打开和关闭，读写文件。</a:t>
            </a:r>
          </a:p>
        </p:txBody>
      </p:sp>
    </p:spTree>
    <p:extLst>
      <p:ext uri="{BB962C8B-B14F-4D97-AF65-F5344CB8AC3E}">
        <p14:creationId xmlns:p14="http://schemas.microsoft.com/office/powerpoint/2010/main" val="7892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720" y="1988840"/>
            <a:ext cx="6635080" cy="10081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自学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。</a:t>
            </a:r>
            <a:endParaRPr lang="zh-CN" altLang="zh-C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1629</TotalTime>
  <Words>133</Words>
  <Application>Microsoft Office PowerPoint</Application>
  <PresentationFormat>全屏显示(4:3)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演示文稿1</vt:lpstr>
      <vt:lpstr>C++程序设计与实践</vt:lpstr>
      <vt:lpstr>第十一章 流库</vt:lpstr>
      <vt:lpstr>PowerPoint 演示文稿</vt:lpstr>
    </vt:vector>
  </TitlesOfParts>
  <Company>CDUESTC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C++程序设计与实践</dc:title>
  <dc:creator>Bai Zhongjian</dc:creator>
  <cp:lastModifiedBy>赵太银</cp:lastModifiedBy>
  <cp:revision>714</cp:revision>
  <dcterms:created xsi:type="dcterms:W3CDTF">2012-06-13T02:30:03Z</dcterms:created>
  <dcterms:modified xsi:type="dcterms:W3CDTF">2019-11-06T10:09:45Z</dcterms:modified>
</cp:coreProperties>
</file>