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7"/>
  </p:notesMasterIdLst>
  <p:sldIdLst>
    <p:sldId id="256" r:id="rId3"/>
    <p:sldId id="257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5" r:id="rId15"/>
    <p:sldId id="272" r:id="rId16"/>
    <p:sldId id="273" r:id="rId17"/>
    <p:sldId id="276" r:id="rId18"/>
    <p:sldId id="274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5" autoAdjust="0"/>
  </p:normalViewPr>
  <p:slideViewPr>
    <p:cSldViewPr>
      <p:cViewPr>
        <p:scale>
          <a:sx n="100" d="100"/>
          <a:sy n="100" d="100"/>
        </p:scale>
        <p:origin x="-946" y="-37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0F57C-5F1D-40F8-B988-28B998063B0F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30097-F409-4058-BB2C-7E834959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8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88432" y="4323233"/>
            <a:ext cx="4788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2 Funny guys: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Anh – </a:t>
            </a:r>
            <a:r>
              <a:rPr kumimoji="0" lang="en-US" altLang="ko-KR" sz="12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Hoàng</a:t>
            </a: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Phú</a:t>
            </a: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kumimoji="0" lang="en-US" altLang="ko-KR" sz="12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Lê</a:t>
            </a: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Quang</a:t>
            </a: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Linh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Minh </a:t>
            </a:r>
            <a:r>
              <a:rPr lang="en-US" altLang="ko-KR" sz="12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Quang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n-US" altLang="ko-KR" sz="12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Quang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Huy</a:t>
            </a: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endParaRPr kumimoji="0" lang="en-US" altLang="ko-KR" sz="12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888432" y="3147814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BỆNH VIỆN CHO </a:t>
            </a:r>
          </a:p>
          <a:p>
            <a:pPr algn="r"/>
            <a:r>
              <a:rPr lang="en-US" altLang="ko-KR" sz="3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MỌI NGƯỜI</a:t>
            </a:r>
          </a:p>
        </p:txBody>
      </p:sp>
      <p:sp>
        <p:nvSpPr>
          <p:cNvPr id="10" name="TextBox 9">
            <a:hlinkClick r:id="rId2"/>
          </p:cNvPr>
          <p:cNvSpPr txBox="1"/>
          <p:nvPr/>
        </p:nvSpPr>
        <p:spPr>
          <a:xfrm>
            <a:off x="0" y="22895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TRƯỜNG ĐẠI HỌC CÔNG NGHỆ - ĐẠI HỌC QUỐC GIA HÀ NỘI </a:t>
            </a:r>
            <a:endParaRPr lang="ko-KR" altLang="en-US" sz="1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81908" y="2118608"/>
            <a:ext cx="1749286" cy="1749286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Hình ảnh 2">
            <a:extLst>
              <a:ext uri="{FF2B5EF4-FFF2-40B4-BE49-F238E27FC236}">
                <a16:creationId xmlns:a16="http://schemas.microsoft.com/office/drawing/2014/main" xmlns="" xmlns:lc="http://schemas.openxmlformats.org/drawingml/2006/lockedCanvas" id="{EE2E7598-35F7-4D9E-BB9A-2EB2555CA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25" y="1973770"/>
            <a:ext cx="2408452" cy="203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b)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 smtClean="0"/>
              <a:t>. </a:t>
            </a:r>
            <a:r>
              <a:rPr lang="en-US" dirty="0" err="1" smtClean="0"/>
              <a:t>Thông</a:t>
            </a:r>
            <a:r>
              <a:rPr lang="en-US" dirty="0" smtClean="0"/>
              <a:t> tin:</a:t>
            </a:r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/>
              <a:t>+)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, </a:t>
            </a:r>
            <a:r>
              <a:rPr lang="en-US" dirty="0" err="1"/>
              <a:t>phòng</a:t>
            </a:r>
            <a:r>
              <a:rPr lang="en-US" dirty="0"/>
              <a:t> (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…).</a:t>
            </a:r>
          </a:p>
          <a:p>
            <a:r>
              <a:rPr lang="en-US" dirty="0" smtClean="0"/>
              <a:t>  +)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(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, ...).</a:t>
            </a:r>
          </a:p>
          <a:p>
            <a:r>
              <a:rPr lang="en-US" dirty="0" smtClean="0"/>
              <a:t>  +)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r>
              <a:rPr lang="en-US" dirty="0" smtClean="0"/>
              <a:t>  +)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</a:p>
          <a:p>
            <a:r>
              <a:rPr lang="en-US" dirty="0" smtClean="0"/>
              <a:t>  +)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map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.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/>
              <a:t>+)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hẹn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form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).</a:t>
            </a:r>
          </a:p>
          <a:p>
            <a:r>
              <a:rPr lang="en-US" dirty="0" smtClean="0"/>
              <a:t>  +) </a:t>
            </a: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ý </a:t>
            </a:r>
            <a:r>
              <a:rPr lang="en-US" dirty="0" err="1"/>
              <a:t>tế</a:t>
            </a:r>
            <a:r>
              <a:rPr lang="en-US" dirty="0"/>
              <a:t> qua </a:t>
            </a:r>
            <a:r>
              <a:rPr lang="en-US" dirty="0" err="1" smtClean="0"/>
              <a:t>một</a:t>
            </a:r>
            <a:endParaRPr lang="en-US" dirty="0" smtClean="0"/>
          </a:p>
          <a:p>
            <a:r>
              <a:rPr lang="en-US" dirty="0" smtClean="0"/>
              <a:t>      form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029" y="41910"/>
            <a:ext cx="8969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01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b)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 smtClean="0"/>
              <a:t>.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/>
              <a:t>+)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bênh</a:t>
            </a:r>
            <a:r>
              <a:rPr lang="en-US" dirty="0"/>
              <a:t>,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,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 smtClean="0"/>
              <a:t>giường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bệnh</a:t>
            </a:r>
            <a:r>
              <a:rPr lang="en-US" dirty="0"/>
              <a:t>,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, ….).</a:t>
            </a:r>
          </a:p>
          <a:p>
            <a:r>
              <a:rPr lang="en-US" dirty="0" smtClean="0"/>
              <a:t>  +)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(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CMND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minh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(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admin).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63" y="42352"/>
            <a:ext cx="8969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07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496944" cy="460648"/>
          </a:xfrm>
        </p:spPr>
        <p:txBody>
          <a:bodyPr/>
          <a:lstStyle/>
          <a:p>
            <a:r>
              <a:rPr lang="en-US" b="1" dirty="0" smtClean="0"/>
              <a:t>c) Phi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23528" y="1491630"/>
            <a:ext cx="8496944" cy="3600400"/>
          </a:xfrm>
        </p:spPr>
        <p:txBody>
          <a:bodyPr/>
          <a:lstStyle/>
          <a:p>
            <a:r>
              <a:rPr lang="en-US" b="1" dirty="0" smtClean="0"/>
              <a:t>.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100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1s. </a:t>
            </a:r>
            <a:endParaRPr lang="en-US" dirty="0" smtClean="0"/>
          </a:p>
          <a:p>
            <a:r>
              <a:rPr lang="en-US" b="1" dirty="0" smtClean="0"/>
              <a:t>.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webbrowser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HTML </a:t>
            </a:r>
            <a:r>
              <a:rPr lang="en-US" dirty="0" err="1"/>
              <a:t>và</a:t>
            </a:r>
            <a:r>
              <a:rPr lang="en-US" dirty="0"/>
              <a:t> CSS; </a:t>
            </a:r>
          </a:p>
          <a:p>
            <a:r>
              <a:rPr lang="en-US" b="1" dirty="0" smtClean="0"/>
              <a:t>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+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 smtClean="0"/>
              <a:t>nơi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+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nghẽn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do server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63" y="41910"/>
            <a:ext cx="8969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36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496944" cy="460648"/>
          </a:xfrm>
        </p:spPr>
        <p:txBody>
          <a:bodyPr/>
          <a:lstStyle/>
          <a:p>
            <a:r>
              <a:rPr lang="en-US" b="1" dirty="0" smtClean="0"/>
              <a:t>c) Phi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23528" y="1491630"/>
            <a:ext cx="8496944" cy="3600400"/>
          </a:xfrm>
        </p:spPr>
        <p:txBody>
          <a:bodyPr/>
          <a:lstStyle/>
          <a:p>
            <a:r>
              <a:rPr lang="en-US" b="1" dirty="0"/>
              <a:t>. </a:t>
            </a:r>
            <a:r>
              <a:rPr lang="en-US" dirty="0" err="1"/>
              <a:t>Tính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1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dữ</a:t>
            </a:r>
            <a:endParaRPr lang="en-US" dirty="0"/>
          </a:p>
          <a:p>
            <a:r>
              <a:rPr lang="en-US" dirty="0"/>
              <a:t>                  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r>
              <a:rPr lang="en-US" dirty="0"/>
              <a:t>, </a:t>
            </a:r>
            <a:r>
              <a:rPr lang="en-US" dirty="0" err="1"/>
              <a:t>lỗi</a:t>
            </a:r>
            <a:r>
              <a:rPr lang="en-US" dirty="0"/>
              <a:t> hay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.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đăng</a:t>
            </a:r>
            <a:endParaRPr lang="en-US" dirty="0"/>
          </a:p>
          <a:p>
            <a:r>
              <a:rPr lang="en-US" dirty="0"/>
              <a:t>                          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ra.</a:t>
            </a:r>
            <a:endParaRPr lang="en-US" dirty="0"/>
          </a:p>
          <a:p>
            <a:r>
              <a:rPr lang="en-US" b="1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phi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r>
              <a:rPr lang="en-US" dirty="0"/>
              <a:t>                                              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63" y="51470"/>
            <a:ext cx="8969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21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1440160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đối</a:t>
            </a:r>
            <a:r>
              <a:rPr lang="en-US" b="1" dirty="0" smtClean="0"/>
              <a:t> </a:t>
            </a:r>
            <a:r>
              <a:rPr lang="en-US" b="1" dirty="0" err="1" smtClean="0"/>
              <a:t>tượng</a:t>
            </a:r>
            <a:r>
              <a:rPr lang="en-US" b="1" dirty="0" smtClean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63" y="51470"/>
            <a:ext cx="8969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00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4"/>
            <a:ext cx="8496944" cy="460648"/>
          </a:xfrm>
        </p:spPr>
        <p:txBody>
          <a:bodyPr/>
          <a:lstStyle/>
          <a:p>
            <a:r>
              <a:rPr lang="en-US" b="1" dirty="0" smtClean="0"/>
              <a:t>a)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đối</a:t>
            </a:r>
            <a:r>
              <a:rPr lang="en-US" b="1" dirty="0" smtClean="0"/>
              <a:t> </a:t>
            </a:r>
            <a:r>
              <a:rPr lang="en-US" b="1" dirty="0" err="1" smtClean="0"/>
              <a:t>tượng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95536" y="1419622"/>
            <a:ext cx="8496944" cy="3672408"/>
          </a:xfrm>
        </p:spPr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id,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, </a:t>
            </a:r>
            <a:r>
              <a:rPr lang="en-US" dirty="0" err="1"/>
              <a:t>nội</a:t>
            </a:r>
            <a:r>
              <a:rPr lang="en-US" dirty="0"/>
              <a:t> dung,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,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, </a:t>
            </a:r>
            <a:r>
              <a:rPr lang="en-US" dirty="0" smtClean="0"/>
              <a:t>tag.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 id, </a:t>
            </a:r>
            <a:r>
              <a:rPr lang="en-US" dirty="0" err="1" smtClean="0"/>
              <a:t>nội</a:t>
            </a:r>
            <a:r>
              <a:rPr lang="en-US" dirty="0" smtClean="0"/>
              <a:t> dung,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.</a:t>
            </a:r>
          </a:p>
          <a:p>
            <a:r>
              <a:rPr lang="en-US" dirty="0" smtClean="0"/>
              <a:t>+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.</a:t>
            </a:r>
          </a:p>
          <a:p>
            <a:r>
              <a:rPr lang="en-US" dirty="0" smtClean="0"/>
              <a:t>+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: id,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CMND,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,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, </a:t>
            </a:r>
            <a:r>
              <a:rPr lang="en-US" dirty="0" err="1" smtClean="0"/>
              <a:t>ảnh</a:t>
            </a:r>
            <a:endParaRPr lang="en-US" dirty="0" smtClean="0"/>
          </a:p>
          <a:p>
            <a:r>
              <a:rPr lang="en-US" dirty="0" smtClean="0"/>
              <a:t>                    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/>
              <a:t>dung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871" y="51470"/>
            <a:ext cx="8969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09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4"/>
            <a:ext cx="8496944" cy="460648"/>
          </a:xfrm>
        </p:spPr>
        <p:txBody>
          <a:bodyPr/>
          <a:lstStyle/>
          <a:p>
            <a:r>
              <a:rPr lang="en-US" b="1" dirty="0" smtClean="0"/>
              <a:t>a)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đối</a:t>
            </a:r>
            <a:r>
              <a:rPr lang="en-US" b="1" dirty="0" smtClean="0"/>
              <a:t> </a:t>
            </a:r>
            <a:r>
              <a:rPr lang="en-US" b="1" dirty="0" err="1" smtClean="0"/>
              <a:t>tượng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95536" y="1419622"/>
            <a:ext cx="8496944" cy="3672408"/>
          </a:xfrm>
        </p:spPr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(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)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(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),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giường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,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: id, </a:t>
            </a:r>
            <a:r>
              <a:rPr lang="en-US" dirty="0" err="1"/>
              <a:t>tên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: id,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hẹn</a:t>
            </a:r>
            <a:r>
              <a:rPr lang="en-US" dirty="0"/>
              <a:t>: id,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hẹn</a:t>
            </a:r>
            <a:r>
              <a:rPr lang="en-US" dirty="0"/>
              <a:t>,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: id, </a:t>
            </a:r>
            <a:r>
              <a:rPr lang="en-US" dirty="0" err="1"/>
              <a:t>điểm</a:t>
            </a:r>
            <a:r>
              <a:rPr lang="en-US" dirty="0"/>
              <a:t> 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),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, id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, id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409" y="51470"/>
            <a:ext cx="8969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04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4"/>
            <a:ext cx="8496944" cy="460648"/>
          </a:xfrm>
        </p:spPr>
        <p:txBody>
          <a:bodyPr/>
          <a:lstStyle/>
          <a:p>
            <a:r>
              <a:rPr lang="en-US" b="1" dirty="0" smtClean="0"/>
              <a:t>b)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1491630"/>
            <a:ext cx="8496944" cy="3600399"/>
          </a:xfrm>
        </p:spPr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chéo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r>
              <a:rPr lang="en-US" dirty="0" smtClean="0"/>
              <a:t>+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63" y="51470"/>
            <a:ext cx="8969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61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4"/>
            <a:ext cx="8496944" cy="460648"/>
          </a:xfrm>
        </p:spPr>
        <p:txBody>
          <a:bodyPr/>
          <a:lstStyle/>
          <a:p>
            <a:r>
              <a:rPr lang="en-US" b="1" dirty="0" smtClean="0"/>
              <a:t>b)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1491630"/>
            <a:ext cx="8496944" cy="3600399"/>
          </a:xfrm>
        </p:spPr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do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hẹn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hẹn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update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hay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 smtClean="0"/>
              <a:t>ẩn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dược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771" y="76141"/>
            <a:ext cx="8969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77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1440160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marL="457200" indent="-457200">
              <a:buFont typeface="+mj-lt"/>
              <a:buAutoNum type="alphaLcParenR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use-case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63" y="51470"/>
            <a:ext cx="8969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36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203598"/>
            <a:ext cx="8496944" cy="2592288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ích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Phạm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vi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Danh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sách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viết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tắt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khảo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1.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63" y="88147"/>
            <a:ext cx="8969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5.a)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5566"/>
            <a:ext cx="9144000" cy="422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94" y="51470"/>
            <a:ext cx="8969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34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5.b)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use-case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7574"/>
            <a:ext cx="662473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11" y="49530"/>
            <a:ext cx="8969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90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a) Login/Logout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3211761"/>
          </a:xfrm>
        </p:spPr>
        <p:txBody>
          <a:bodyPr/>
          <a:lstStyle/>
          <a:p>
            <a:r>
              <a:rPr lang="en-US" b="1" dirty="0" smtClean="0"/>
              <a:t>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: </a:t>
            </a:r>
            <a:r>
              <a:rPr lang="en-US" dirty="0"/>
              <a:t>Use case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.</a:t>
            </a:r>
          </a:p>
          <a:p>
            <a:r>
              <a:rPr lang="en-US" b="1" dirty="0" smtClean="0"/>
              <a:t>.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   +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_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actor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/>
              <a:t>_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/>
              <a:t>_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actor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/>
              <a:t>_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actor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+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, actor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 smtClean="0"/>
              <a:t>sẽ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 Actor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 smtClean="0"/>
              <a:t>bỏ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52" y="51470"/>
            <a:ext cx="9017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1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a) Login/Logout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.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.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 </a:t>
            </a:r>
            <a:r>
              <a:rPr lang="en-US" dirty="0" err="1"/>
              <a:t>Nếu</a:t>
            </a:r>
            <a:r>
              <a:rPr lang="en-US" dirty="0"/>
              <a:t> use case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actor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 smtClean="0"/>
              <a:t>không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.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69791"/>
            <a:ext cx="9017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39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b) Add the post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 smtClean="0"/>
              <a:t>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: </a:t>
            </a:r>
            <a:r>
              <a:rPr lang="en-US" dirty="0"/>
              <a:t>Use case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actor(user: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tin </a:t>
            </a:r>
            <a:r>
              <a:rPr lang="en-US" dirty="0" err="1"/>
              <a:t>tức</a:t>
            </a:r>
            <a:r>
              <a:rPr lang="en-US" dirty="0"/>
              <a:t>, </a:t>
            </a:r>
            <a:r>
              <a:rPr lang="en-US" dirty="0" err="1" smtClean="0"/>
              <a:t>viết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tin </a:t>
            </a:r>
            <a:r>
              <a:rPr lang="en-US" dirty="0" err="1"/>
              <a:t>tức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y </a:t>
            </a:r>
            <a:r>
              <a:rPr lang="en-US" dirty="0" err="1"/>
              <a:t>tế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.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+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_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actor</a:t>
            </a:r>
            <a:r>
              <a:rPr lang="en-US" dirty="0" smtClean="0"/>
              <a:t>.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_ </a:t>
            </a: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actor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292" y="51470"/>
            <a:ext cx="9017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65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b) Add the post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Write News: </a:t>
            </a:r>
            <a:r>
              <a:rPr lang="en-US" dirty="0" err="1" smtClean="0"/>
              <a:t>Viết</a:t>
            </a:r>
            <a:r>
              <a:rPr lang="en-US" dirty="0" smtClean="0"/>
              <a:t> 1 tin </a:t>
            </a:r>
            <a:r>
              <a:rPr lang="en-US" dirty="0" err="1" smtClean="0"/>
              <a:t>tức</a:t>
            </a:r>
            <a:r>
              <a:rPr lang="en-US" dirty="0" smtClean="0"/>
              <a:t>,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tin </a:t>
            </a:r>
            <a:r>
              <a:rPr lang="en-US" dirty="0" err="1" smtClean="0"/>
              <a:t>tức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Write Comment: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, tin </a:t>
            </a:r>
            <a:r>
              <a:rPr lang="en-US" dirty="0" err="1" smtClean="0"/>
              <a:t>tức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dirty="0" smtClean="0"/>
              <a:t>Add Questions: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, </a:t>
            </a:r>
            <a:r>
              <a:rPr lang="en-US" dirty="0" err="1"/>
              <a:t>thắc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</a:t>
            </a:r>
            <a:r>
              <a:rPr lang="en-US" dirty="0" err="1" smtClean="0"/>
              <a:t>ỏi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dirty="0" smtClean="0"/>
              <a:t>Add Answers: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thắc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actor.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51470"/>
            <a:ext cx="9017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61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c) Start appointment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 smtClean="0"/>
              <a:t>.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: </a:t>
            </a:r>
            <a:r>
              <a:rPr lang="en-US" dirty="0"/>
              <a:t>Use case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hẹn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sưc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hẹn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.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+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y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qua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 smtClean="0"/>
              <a:t>mẫu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+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form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51470"/>
            <a:ext cx="9017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66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c) Start appointment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+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hẹn</a:t>
            </a:r>
            <a:r>
              <a:rPr lang="en-US" dirty="0" smtClean="0"/>
              <a:t>.</a:t>
            </a:r>
          </a:p>
          <a:p>
            <a:r>
              <a:rPr lang="en-US" b="1" dirty="0"/>
              <a:t> </a:t>
            </a:r>
            <a:r>
              <a:rPr lang="en-US" b="1" dirty="0" smtClean="0"/>
              <a:t>  +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hẹn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+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hẹn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y </a:t>
            </a:r>
            <a:r>
              <a:rPr lang="en-US" dirty="0" err="1"/>
              <a:t>tế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y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hẹn</a:t>
            </a:r>
            <a:r>
              <a:rPr lang="en-US" dirty="0"/>
              <a:t> y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r>
              <a:rPr lang="en-US" dirty="0" smtClean="0"/>
              <a:t>   </a:t>
            </a:r>
            <a:r>
              <a:rPr lang="en-US" b="1" dirty="0" smtClean="0"/>
              <a:t>+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hẹn</a:t>
            </a:r>
            <a:r>
              <a:rPr lang="en-US" dirty="0"/>
              <a:t>: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.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 smtClean="0"/>
              <a:t>cho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51470"/>
            <a:ext cx="9017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75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c) Start appointment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 smtClean="0"/>
              <a:t>.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: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use case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.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 err="1"/>
              <a:t>Nếu</a:t>
            </a:r>
            <a:r>
              <a:rPr lang="en-US" dirty="0"/>
              <a:t> use case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3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use case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 err="1"/>
              <a:t>Nếu</a:t>
            </a:r>
            <a:r>
              <a:rPr lang="en-US" dirty="0"/>
              <a:t> use case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hẹn</a:t>
            </a:r>
            <a:r>
              <a:rPr lang="en-US" dirty="0"/>
              <a:t> y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51470"/>
            <a:ext cx="9017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2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d) Manage account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 smtClean="0"/>
              <a:t>.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: </a:t>
            </a:r>
            <a:r>
              <a:rPr lang="en-US" dirty="0"/>
              <a:t>Use case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.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 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b="1" dirty="0" smtClean="0"/>
              <a:t>  +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_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actor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</a:t>
            </a:r>
            <a:r>
              <a:rPr lang="en-US" b="1" dirty="0" smtClean="0"/>
              <a:t>_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/>
              <a:t>Nếu</a:t>
            </a:r>
            <a:r>
              <a:rPr lang="en-US" dirty="0"/>
              <a:t> actor(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)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,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‘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’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/>
              <a:t>Nếu</a:t>
            </a:r>
            <a:r>
              <a:rPr lang="en-US" dirty="0"/>
              <a:t> actor(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)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‘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’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51470"/>
            <a:ext cx="9017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29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a)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tiêu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95536" y="1779663"/>
            <a:ext cx="7560840" cy="1080119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“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”.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smtClean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00379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b)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Lợi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ích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3579862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Tài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liệu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này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sẽ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trở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thành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tài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liệu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tham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khảo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cho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các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giai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đoạn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thiết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kế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lập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trình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kiểm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thử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trong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quy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trình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sản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xuất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phần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mềm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này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60" y="69791"/>
            <a:ext cx="8969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03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d) Manage account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 smtClean="0"/>
              <a:t>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6 </a:t>
            </a:r>
            <a:r>
              <a:rPr lang="en-US" dirty="0" err="1"/>
              <a:t>thánh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.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: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actor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use case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/>
              <a:t>khoản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 </a:t>
            </a:r>
            <a:endParaRPr lang="en-US" b="1" dirty="0" smtClean="0"/>
          </a:p>
          <a:p>
            <a:endParaRPr lang="en-US" dirty="0"/>
          </a:p>
          <a:p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51470"/>
            <a:ext cx="9017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1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e) Search Department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 smtClean="0"/>
              <a:t>.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: </a:t>
            </a:r>
            <a:r>
              <a:rPr lang="en-US" dirty="0"/>
              <a:t>Use case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khoa</a:t>
            </a:r>
            <a:r>
              <a:rPr lang="en-US" dirty="0"/>
              <a:t>,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.</a:t>
            </a:r>
          </a:p>
          <a:p>
            <a:r>
              <a:rPr lang="en-US" b="1" dirty="0" smtClean="0"/>
              <a:t>.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+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_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_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khoa</a:t>
            </a:r>
            <a:r>
              <a:rPr lang="en-US" dirty="0"/>
              <a:t>,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use case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 smtClean="0"/>
              <a:t>khoa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hị</a:t>
            </a:r>
            <a:r>
              <a:rPr lang="en-US" dirty="0"/>
              <a:t>. Use case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</a:p>
          <a:p>
            <a:endParaRPr lang="en-US" b="1" dirty="0" smtClean="0"/>
          </a:p>
          <a:p>
            <a:endParaRPr lang="en-US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51470"/>
            <a:ext cx="9017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08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e) Search Department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.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: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use case </a:t>
            </a:r>
            <a:r>
              <a:rPr lang="en-US" dirty="0" err="1"/>
              <a:t>này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        </a:t>
            </a:r>
          </a:p>
          <a:p>
            <a:endParaRPr lang="en-US" b="1" dirty="0" smtClean="0"/>
          </a:p>
          <a:p>
            <a:endParaRPr lang="en-US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51470"/>
            <a:ext cx="9017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43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1275607"/>
            <a:ext cx="8496944" cy="3528392"/>
          </a:xfrm>
        </p:spPr>
        <p:txBody>
          <a:bodyPr/>
          <a:lstStyle/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qua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use case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144" y="59819"/>
            <a:ext cx="9017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92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35696" y="1743658"/>
            <a:ext cx="7056784" cy="1656184"/>
          </a:xfrm>
        </p:spPr>
        <p:txBody>
          <a:bodyPr/>
          <a:lstStyle/>
          <a:p>
            <a:r>
              <a:rPr lang="en-US" sz="4800" dirty="0" err="1"/>
              <a:t>Cảm</a:t>
            </a:r>
            <a:r>
              <a:rPr lang="en-US" sz="4800" dirty="0"/>
              <a:t> </a:t>
            </a:r>
            <a:r>
              <a:rPr lang="en-US" sz="4800" dirty="0" err="1"/>
              <a:t>ơn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bạn</a:t>
            </a:r>
            <a:r>
              <a:rPr lang="en-US" sz="4800" dirty="0"/>
              <a:t> </a:t>
            </a:r>
            <a:r>
              <a:rPr lang="en-US" sz="4800" dirty="0" err="1"/>
              <a:t>và</a:t>
            </a:r>
            <a:r>
              <a:rPr lang="en-US" sz="4800" dirty="0"/>
              <a:t> </a:t>
            </a:r>
            <a:r>
              <a:rPr lang="en-US" sz="4800" dirty="0" err="1"/>
              <a:t>cô</a:t>
            </a:r>
            <a:r>
              <a:rPr lang="en-US" sz="4800" dirty="0"/>
              <a:t> </a:t>
            </a:r>
            <a:r>
              <a:rPr lang="en-US" sz="4800" dirty="0" err="1"/>
              <a:t>giáo</a:t>
            </a:r>
            <a:r>
              <a:rPr lang="en-US" sz="4800" dirty="0"/>
              <a:t> </a:t>
            </a:r>
            <a:r>
              <a:rPr lang="en-US" sz="4800" dirty="0" err="1"/>
              <a:t>đã</a:t>
            </a:r>
            <a:r>
              <a:rPr lang="en-US" sz="4800" dirty="0"/>
              <a:t> </a:t>
            </a:r>
            <a:r>
              <a:rPr lang="en-US" sz="4800" dirty="0" err="1"/>
              <a:t>lắng</a:t>
            </a:r>
            <a:r>
              <a:rPr lang="en-US" sz="4800" dirty="0"/>
              <a:t> </a:t>
            </a:r>
            <a:r>
              <a:rPr lang="en-US" sz="4800" dirty="0" err="1"/>
              <a:t>nghe</a:t>
            </a:r>
            <a:r>
              <a:rPr lang="en-US" sz="4800" dirty="0"/>
              <a:t>!</a:t>
            </a:r>
            <a:endParaRPr lang="ko-KR" altLang="en-US" sz="4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xmlns="" id="{554EE7BC-BFD0-4B92-9E2B-C25AD7CD2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" y="4011910"/>
            <a:ext cx="1224136" cy="10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1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c) </a:t>
            </a:r>
            <a:r>
              <a:rPr lang="en-US" b="1" dirty="0" err="1" smtClean="0"/>
              <a:t>Phạm</a:t>
            </a:r>
            <a:r>
              <a:rPr lang="en-US" b="1" dirty="0" smtClean="0"/>
              <a:t> vi: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1267545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y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y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859782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d)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Danh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sách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thuật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ngữ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và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các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từ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viết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tắt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47647"/>
              </p:ext>
            </p:extLst>
          </p:nvPr>
        </p:nvGraphicFramePr>
        <p:xfrm>
          <a:off x="719572" y="3363838"/>
          <a:ext cx="7452828" cy="1407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33119"/>
                <a:gridCol w="2291317"/>
                <a:gridCol w="35283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Thuật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nghĩa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thích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MVC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Model-View-Control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Một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loại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mô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hình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thiết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kế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được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sử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dụng</a:t>
                      </a:r>
                      <a:endParaRPr lang="en-US" sz="1400" baseline="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trong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kỹ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thuật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phần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mềm</a:t>
                      </a:r>
                      <a:endParaRPr lang="en-US" sz="1400" baseline="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MVVM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Model-View-View-Model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Một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loại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mô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hình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thiết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kế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được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sử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dụng</a:t>
                      </a:r>
                      <a:endParaRPr lang="en-US" sz="1400" baseline="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trong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kỹ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thuật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phần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mềm</a:t>
                      </a:r>
                      <a:endParaRPr lang="en-US" sz="1400" baseline="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63" y="92294"/>
            <a:ext cx="8969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13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9582"/>
            <a:ext cx="8496944" cy="460648"/>
          </a:xfrm>
        </p:spPr>
        <p:txBody>
          <a:bodyPr/>
          <a:lstStyle/>
          <a:p>
            <a:r>
              <a:rPr lang="en-US" b="1" dirty="0" smtClean="0"/>
              <a:t>e)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nghệ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79772" y="1491630"/>
            <a:ext cx="8579296" cy="3456384"/>
          </a:xfrm>
        </p:spPr>
        <p:txBody>
          <a:bodyPr/>
          <a:lstStyle/>
          <a:p>
            <a:r>
              <a:rPr lang="en-US" sz="2000" b="1" dirty="0" smtClean="0"/>
              <a:t>.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sở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: MongoDB                 </a:t>
            </a:r>
            <a:r>
              <a:rPr lang="en-US" sz="2000" b="1" dirty="0" smtClean="0"/>
              <a:t>. </a:t>
            </a:r>
            <a:r>
              <a:rPr lang="en-US" sz="2000" dirty="0" smtClean="0"/>
              <a:t>Back-end: Node.js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                           </a:t>
            </a:r>
            <a:r>
              <a:rPr lang="en-US" sz="2000" b="1" dirty="0" smtClean="0"/>
              <a:t>. </a:t>
            </a:r>
            <a:r>
              <a:rPr lang="en-US" sz="2000" dirty="0" smtClean="0"/>
              <a:t>Front-end: AngularJS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9702"/>
            <a:ext cx="2122959" cy="1142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63" y="67945"/>
            <a:ext cx="8969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93512"/>
            <a:ext cx="2105968" cy="121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88656"/>
            <a:ext cx="2791555" cy="145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0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23528" y="1203598"/>
            <a:ext cx="8496944" cy="3672408"/>
          </a:xfrm>
        </p:spPr>
        <p:txBody>
          <a:bodyPr/>
          <a:lstStyle/>
          <a:p>
            <a:pPr>
              <a:buClr>
                <a:schemeClr val="accent3">
                  <a:lumMod val="50000"/>
                </a:schemeClr>
              </a:buClr>
            </a:pPr>
            <a:r>
              <a:rPr lang="en-US" b="1" dirty="0" smtClean="0"/>
              <a:t>.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 smtClean="0"/>
              <a:t>soát</a:t>
            </a:r>
            <a:endParaRPr lang="en-US" dirty="0" smtClean="0"/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dirty="0" smtClean="0"/>
              <a:t> 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 smtClean="0"/>
              <a:t>.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b="1" dirty="0" smtClean="0"/>
              <a:t>.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hay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mẹo</a:t>
            </a:r>
            <a:r>
              <a:rPr lang="en-US" dirty="0"/>
              <a:t> </a:t>
            </a:r>
            <a:r>
              <a:rPr lang="en-US" dirty="0" err="1"/>
              <a:t>vặt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 smtClean="0"/>
              <a:t>ích</a:t>
            </a:r>
            <a:endParaRPr lang="en-US" dirty="0" smtClean="0"/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dirty="0" smtClean="0"/>
              <a:t> 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 smtClean="0"/>
              <a:t>.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hẹn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endParaRPr lang="en-US" dirty="0" smtClean="0"/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.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b="1" dirty="0" smtClean="0"/>
              <a:t>.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endParaRPr lang="en-US" dirty="0" smtClean="0"/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dirty="0" smtClean="0"/>
              <a:t> 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endParaRPr lang="en-US" b="1" dirty="0"/>
          </a:p>
          <a:p>
            <a:pPr>
              <a:buClr>
                <a:schemeClr val="accent3">
                  <a:lumMod val="50000"/>
                </a:schemeClr>
              </a:buClr>
            </a:pPr>
            <a:endParaRPr lang="en-US" b="1" dirty="0"/>
          </a:p>
          <a:p>
            <a:pPr>
              <a:buClr>
                <a:schemeClr val="accent3">
                  <a:lumMod val="50000"/>
                </a:schemeClr>
              </a:buClr>
            </a:pP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63" y="51470"/>
            <a:ext cx="8969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4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2592288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b="1" dirty="0" err="1" smtClean="0"/>
              <a:t>Tổng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endParaRPr lang="en-US" b="1" dirty="0" smtClean="0"/>
          </a:p>
          <a:p>
            <a:pPr marL="457200" indent="-457200">
              <a:buFont typeface="+mj-lt"/>
              <a:buAutoNum type="alphaLcParenR"/>
            </a:pP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 smtClean="0"/>
          </a:p>
          <a:p>
            <a:pPr marL="457200" indent="-457200">
              <a:buFont typeface="+mj-lt"/>
              <a:buAutoNum type="alphaLcParenR"/>
            </a:pPr>
            <a:r>
              <a:rPr lang="en-US" b="1" dirty="0" smtClean="0"/>
              <a:t>Phi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 smtClean="0"/>
          </a:p>
          <a:p>
            <a:pPr marL="457200" indent="-457200">
              <a:buFont typeface="+mj-lt"/>
              <a:buAutoNum type="alphaLcParenR"/>
            </a:pP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63" y="51470"/>
            <a:ext cx="8969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66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a) </a:t>
            </a:r>
            <a:r>
              <a:rPr lang="en-US" b="1" dirty="0" err="1" smtClean="0"/>
              <a:t>Tổng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 smtClean="0"/>
              <a:t>như</a:t>
            </a:r>
            <a:endParaRPr lang="en-US" dirty="0" smtClean="0"/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/>
              <a:t>đàn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–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631" y="51470"/>
            <a:ext cx="8969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76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b)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 smtClean="0"/>
              <a:t>.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đàn</a:t>
            </a:r>
            <a:r>
              <a:rPr lang="en-US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/>
              <a:t>+) Tin </a:t>
            </a:r>
            <a:r>
              <a:rPr lang="en-US" dirty="0" err="1"/>
              <a:t>tức</a:t>
            </a:r>
            <a:r>
              <a:rPr lang="en-US" dirty="0"/>
              <a:t>:</a:t>
            </a:r>
          </a:p>
          <a:p>
            <a:pPr lvl="0"/>
            <a:r>
              <a:rPr lang="en-US" dirty="0" smtClean="0"/>
              <a:t>       _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/>
              <a:t>tin y </a:t>
            </a:r>
            <a:r>
              <a:rPr lang="en-US" dirty="0" err="1"/>
              <a:t>học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tựu</a:t>
            </a:r>
            <a:r>
              <a:rPr lang="en-US" dirty="0"/>
              <a:t> y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trong</a:t>
            </a:r>
            <a:r>
              <a:rPr lang="en-US" dirty="0"/>
              <a:t> </a:t>
            </a:r>
            <a:endParaRPr lang="en-US" dirty="0" smtClean="0"/>
          </a:p>
          <a:p>
            <a:pPr lvl="0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.</a:t>
            </a:r>
          </a:p>
          <a:p>
            <a:pPr lvl="0"/>
            <a:r>
              <a:rPr lang="en-US" dirty="0" smtClean="0"/>
              <a:t>       _ </a:t>
            </a:r>
            <a:r>
              <a:rPr lang="en-US" dirty="0" err="1" smtClean="0"/>
              <a:t>Mẹo</a:t>
            </a:r>
            <a:r>
              <a:rPr lang="en-US" dirty="0" smtClean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: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tin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 smtClean="0"/>
              <a:t>nguy</a:t>
            </a:r>
            <a:endParaRPr lang="en-US" dirty="0" smtClean="0"/>
          </a:p>
          <a:p>
            <a:pPr lvl="0"/>
            <a:r>
              <a:rPr lang="en-US" dirty="0" smtClean="0"/>
              <a:t>         </a:t>
            </a:r>
            <a:r>
              <a:rPr lang="en-US" dirty="0" err="1" smtClean="0"/>
              <a:t>hiểm</a:t>
            </a:r>
            <a:r>
              <a:rPr lang="en-US" dirty="0" smtClean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mẹo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.</a:t>
            </a:r>
          </a:p>
          <a:p>
            <a:r>
              <a:rPr lang="en-US" dirty="0" smtClean="0"/>
              <a:t>   +)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thắc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: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thắc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hay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khuyên</a:t>
            </a:r>
            <a:r>
              <a:rPr lang="en-US" dirty="0"/>
              <a:t>.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 smtClean="0"/>
              <a:t>cộng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.</a:t>
            </a:r>
          </a:p>
          <a:p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63" y="51470"/>
            <a:ext cx="8969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2936</Words>
  <Application>Microsoft Office PowerPoint</Application>
  <PresentationFormat>On-screen Show (16:9)</PresentationFormat>
  <Paragraphs>268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Custom Design</vt:lpstr>
      <vt:lpstr>PowerPoint Presentation</vt:lpstr>
      <vt:lpstr> 1. Mô tả chung</vt:lpstr>
      <vt:lpstr>1. Mô tả chung</vt:lpstr>
      <vt:lpstr>1. Mô tả chung</vt:lpstr>
      <vt:lpstr>1. Mô tả chung</vt:lpstr>
      <vt:lpstr>2. Mô tả hệ thống hiện tại</vt:lpstr>
      <vt:lpstr>3. Yêu cầu hệ thống tương lai</vt:lpstr>
      <vt:lpstr>3. Yêu cầu hệ thống tương lai</vt:lpstr>
      <vt:lpstr>3. Yêu cầu hệ thống tương lai</vt:lpstr>
      <vt:lpstr>3. Yêu cầu hệ thống tương lai</vt:lpstr>
      <vt:lpstr>3. Yêu cầu hệ thống tương lai</vt:lpstr>
      <vt:lpstr>3. Yêu cầu hệ thống tương lai</vt:lpstr>
      <vt:lpstr>3. Yêu cầu hệ thống tương lai</vt:lpstr>
      <vt:lpstr>4. Mô tả hệ thống</vt:lpstr>
      <vt:lpstr>4. Mô tả hệ thống</vt:lpstr>
      <vt:lpstr>4. Mô tả hệ thống</vt:lpstr>
      <vt:lpstr>4. Mô tả hệ thống</vt:lpstr>
      <vt:lpstr>4. Mô tả hệ thống</vt:lpstr>
      <vt:lpstr>5. Mô hình trực quan</vt:lpstr>
      <vt:lpstr>5.a) Mô hình quan hệ</vt:lpstr>
      <vt:lpstr>5.b) Mô hình use-case</vt:lpstr>
      <vt:lpstr>6. Đặc tả chi tiết</vt:lpstr>
      <vt:lpstr>6. Đặc tả chi tiết</vt:lpstr>
      <vt:lpstr>6. Đặc tả chi tiết</vt:lpstr>
      <vt:lpstr>6. Đặc tả chi tiết</vt:lpstr>
      <vt:lpstr>6. Đặc tả chi tiết</vt:lpstr>
      <vt:lpstr>6. Đặc tả chi tiết</vt:lpstr>
      <vt:lpstr>6. Đặc tả chi tiết</vt:lpstr>
      <vt:lpstr>6. Đặc tả chi tiết</vt:lpstr>
      <vt:lpstr>6. Đặc tả chi tiết</vt:lpstr>
      <vt:lpstr>6. Đặc tả chi tiết</vt:lpstr>
      <vt:lpstr>6. Đặc tả chi tiết</vt:lpstr>
      <vt:lpstr>6. Đặc tả chi tiết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TAND</cp:lastModifiedBy>
  <cp:revision>53</cp:revision>
  <dcterms:created xsi:type="dcterms:W3CDTF">2014-04-01T16:27:38Z</dcterms:created>
  <dcterms:modified xsi:type="dcterms:W3CDTF">2018-03-20T04:05:29Z</dcterms:modified>
</cp:coreProperties>
</file>