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0FA"/>
    <a:srgbClr val="2F5FF1"/>
    <a:srgbClr val="F3750D"/>
    <a:srgbClr val="0000FF"/>
    <a:srgbClr val="F44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82" d="100"/>
          <a:sy n="382" d="100"/>
        </p:scale>
        <p:origin x="3544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1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81E3-DA72-C04D-B5B6-C3E14F705A33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FFFB-802B-AE4E-819D-9B0000A2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e 18"/>
          <p:cNvSpPr/>
          <p:nvPr/>
        </p:nvSpPr>
        <p:spPr>
          <a:xfrm>
            <a:off x="6362113" y="669187"/>
            <a:ext cx="478324" cy="1044734"/>
          </a:xfrm>
          <a:prstGeom prst="pie">
            <a:avLst>
              <a:gd name="adj1" fmla="val 0"/>
              <a:gd name="adj2" fmla="val 7436238"/>
            </a:avLst>
          </a:prstGeom>
          <a:solidFill>
            <a:srgbClr val="2F6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31796" y="1191554"/>
            <a:ext cx="2926706" cy="521041"/>
          </a:xfrm>
          <a:prstGeom prst="roundRect">
            <a:avLst>
              <a:gd name="adj" fmla="val 5555"/>
            </a:avLst>
          </a:prstGeom>
          <a:solidFill>
            <a:srgbClr val="2F6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73315" y="1153805"/>
            <a:ext cx="3099307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rial"/>
                <a:cs typeface="Arial"/>
              </a:rPr>
              <a:t>Group</a:t>
            </a: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5087" y="1056910"/>
            <a:ext cx="2379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3750D"/>
                </a:solidFill>
                <a:latin typeface="Helvetica"/>
                <a:cs typeface="Helvetica"/>
              </a:rPr>
              <a:t>Sumerlin</a:t>
            </a:r>
            <a:endParaRPr lang="en-US" sz="4000" b="1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5652" y="1661563"/>
            <a:ext cx="2623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2F60FA"/>
                </a:solidFill>
              </a:rPr>
              <a:t>Department of Chemistry, University of Florida</a:t>
            </a:r>
            <a:endParaRPr lang="en-US" sz="1000" dirty="0">
              <a:solidFill>
                <a:srgbClr val="2F6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Sumerlin</dc:creator>
  <cp:lastModifiedBy>Brent Sumerlin</cp:lastModifiedBy>
  <cp:revision>9</cp:revision>
  <dcterms:created xsi:type="dcterms:W3CDTF">2012-10-18T14:12:49Z</dcterms:created>
  <dcterms:modified xsi:type="dcterms:W3CDTF">2012-10-18T15:30:52Z</dcterms:modified>
</cp:coreProperties>
</file>