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56" r:id="rId2"/>
    <p:sldId id="395" r:id="rId3"/>
    <p:sldId id="406" r:id="rId4"/>
    <p:sldId id="393" r:id="rId5"/>
    <p:sldId id="394" r:id="rId6"/>
    <p:sldId id="380" r:id="rId7"/>
    <p:sldId id="378" r:id="rId8"/>
    <p:sldId id="390" r:id="rId9"/>
    <p:sldId id="391" r:id="rId10"/>
    <p:sldId id="407" r:id="rId11"/>
    <p:sldId id="409" r:id="rId12"/>
    <p:sldId id="399" r:id="rId13"/>
    <p:sldId id="400" r:id="rId14"/>
    <p:sldId id="408" r:id="rId15"/>
    <p:sldId id="401" r:id="rId16"/>
    <p:sldId id="402" r:id="rId17"/>
    <p:sldId id="403" r:id="rId18"/>
    <p:sldId id="404" r:id="rId19"/>
    <p:sldId id="344" r:id="rId20"/>
    <p:sldId id="26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920"/>
    <a:srgbClr val="D9D9D9"/>
    <a:srgbClr val="8A8C8E"/>
    <a:srgbClr val="EBDED3"/>
    <a:srgbClr val="7BAE92"/>
    <a:srgbClr val="174F62"/>
    <a:srgbClr val="867FB7"/>
    <a:srgbClr val="949FA1"/>
    <a:srgbClr val="74D0F6"/>
    <a:srgbClr val="75D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5FA9646-C772-4898-8722-9C7C3AA66207}">
  <a:tblStyle styleId="{95FA9646-C772-4898-8722-9C7C3AA66207}" styleName="AARNet Custom Table">
    <a:wholeTbl>
      <a:tcTxStyle>
        <a:fontRef idx="minor"/>
        <a:srgbClr val="393939"/>
      </a:tcTxStyle>
      <a:tcStyle>
        <a:tcBdr>
          <a:left>
            <a:lnRef idx="0">
              <a:scrgbClr r="0" g="0" b="0"/>
            </a:lnRef>
          </a:left>
          <a:right>
            <a:lnRef idx="0">
              <a:scrgbClr r="0" g="0" b="0"/>
            </a:lnRef>
          </a:right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  <a:insideH>
            <a:ln w="6350" cmpd="sng">
              <a:solidFill>
                <a:srgbClr val="B9B9B9"/>
              </a:solidFill>
            </a:ln>
          </a:insideH>
          <a:insideV>
            <a:lnRef idx="0">
              <a:scrgbClr r="0" g="0" b="0"/>
            </a:lnRef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n">
        <a:fontRef idx="major"/>
        <a:srgbClr val="000000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F7F7F7"/>
          </a:solidFill>
        </a:fill>
      </a:tcStyle>
    </a:lastCol>
    <a:firstCol>
      <a:tcTxStyle b="on">
        <a:fontRef idx="major"/>
        <a:srgbClr val="F7941E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</a:tcStyle>
    </a:firstCol>
    <a:lastRow>
      <a:tcTxStyle b="on">
        <a:fontRef idx="major"/>
        <a:srgbClr val="000000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F7F7F7"/>
          </a:solidFill>
        </a:fill>
      </a:tcStyle>
    </a:lastRow>
    <a:firstRow>
      <a:tcTxStyle b="on">
        <a:fontRef idx="major"/>
        <a:srgbClr val="F7941E"/>
      </a:tcTxStyle>
      <a:tcStyle>
        <a:tcBdr>
          <a:top>
            <a:lnRef idx="0">
              <a:scrgbClr r="0" g="0" b="0"/>
            </a:lnRef>
          </a:top>
          <a:bottom>
            <a:ln w="31750" cmpd="sng">
              <a:solidFill>
                <a:srgbClr val="F7941E"/>
              </a:solidFill>
            </a:ln>
          </a:bottom>
        </a:tcBdr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2" autoAdjust="0"/>
    <p:restoredTop sz="69075" autoAdjust="0"/>
  </p:normalViewPr>
  <p:slideViewPr>
    <p:cSldViewPr showGuides="1">
      <p:cViewPr>
        <p:scale>
          <a:sx n="140" d="100"/>
          <a:sy n="140" d="100"/>
        </p:scale>
        <p:origin x="376" y="144"/>
      </p:cViewPr>
      <p:guideLst>
        <p:guide orient="horz" pos="1575"/>
        <p:guide pos="2880"/>
        <p:guide pos="2925"/>
      </p:guideLst>
    </p:cSldViewPr>
  </p:slideViewPr>
  <p:outlineViewPr>
    <p:cViewPr>
      <p:scale>
        <a:sx n="33" d="100"/>
        <a:sy n="33" d="100"/>
      </p:scale>
      <p:origin x="0" y="-858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428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2534A-A196-4294-87EB-249F689ADE1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0F131-74CE-284B-AD06-49E42EB6684B}" type="datetimeFigureOut">
              <a:rPr lang="en-US" smtClean="0"/>
              <a:t>6/7/18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2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1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</a:t>
            </a:r>
            <a:r>
              <a:rPr lang="en-US" baseline="0" dirty="0" smtClean="0"/>
              <a:t> the case, expect more!!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3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dirty="0" smtClean="0"/>
              <a:t>Sync/share platform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dirty="0" smtClean="0"/>
              <a:t>Australian servers distributed nationally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dirty="0" smtClean="0"/>
              <a:t>Easy</a:t>
            </a:r>
            <a:r>
              <a:rPr lang="en-US" baseline="0" dirty="0" smtClean="0"/>
              <a:t> access through AAF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13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dirty="0" smtClean="0">
                <a:solidFill>
                  <a:schemeClr val="dk1"/>
                </a:solidFill>
              </a:rPr>
              <a:t>Growth across 3 years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19" name="Shape 71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1185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Zero-barrier to entry - Entry level use of CS is included in the AARNet member subscription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free (and on-net)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Individual Researchers/Staff - AAF credentials - max allocation of 100GB per researcher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Australian sovereignty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dirty="0">
                <a:solidFill>
                  <a:schemeClr val="dk1"/>
                </a:solidFill>
              </a:rPr>
              <a:t>easy cross-institution collaboration</a:t>
            </a:r>
            <a:endParaRPr sz="1200" dirty="0">
              <a:solidFill>
                <a:schemeClr val="dk1"/>
              </a:solidFill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 dirty="0">
                <a:solidFill>
                  <a:schemeClr val="dk1"/>
                </a:solidFill>
              </a:rPr>
              <a:t>And 10TB allocations can be made for research groups.</a:t>
            </a:r>
            <a:endParaRPr sz="1200" dirty="0"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Institutional arrangement - both staff and students can access the service</a:t>
            </a:r>
            <a:endParaRPr sz="1200" dirty="0">
              <a:solidFill>
                <a:schemeClr val="dk1"/>
              </a:solidFill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University is free to manage individual and group allocations, and can access unrestricted storage allocations.</a:t>
            </a:r>
            <a:endParaRPr sz="1200" dirty="0">
              <a:solidFill>
                <a:schemeClr val="dk1"/>
              </a:solidFill>
            </a:endParaRPr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fee. </a:t>
            </a:r>
            <a:endParaRPr sz="12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737" name="Shape 73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1427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</a:t>
            </a:r>
            <a:r>
              <a:rPr lang="en-US" baseline="0" dirty="0" smtClean="0"/>
              <a:t> the case, expect more!!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23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further functionality to this platform.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dirty="0" smtClean="0">
                <a:solidFill>
                  <a:schemeClr val="dk1"/>
                </a:solidFill>
              </a:rPr>
              <a:t>"</a:t>
            </a:r>
            <a:r>
              <a:rPr lang="en-US" sz="1200" dirty="0" err="1" smtClean="0">
                <a:solidFill>
                  <a:schemeClr val="dk1"/>
                </a:solidFill>
              </a:rPr>
              <a:t>Filesender</a:t>
            </a:r>
            <a:r>
              <a:rPr lang="en-US" sz="1200" dirty="0" smtClean="0">
                <a:solidFill>
                  <a:schemeClr val="dk1"/>
                </a:solidFill>
              </a:rPr>
              <a:t>”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“Collections</a:t>
            </a:r>
            <a:r>
              <a:rPr lang="en" sz="1200" dirty="0" smtClean="0">
                <a:solidFill>
                  <a:schemeClr val="dk1"/>
                </a:solidFill>
              </a:rPr>
              <a:t>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75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partnership between AARNet, Intersect and Western Sydney University.</a:t>
            </a:r>
            <a:endParaRPr sz="1200" dirty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easily collate, describe, package and share groups of files and associated metadata. </a:t>
            </a:r>
            <a:endParaRPr sz="1200" dirty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support data packaging through research and data curation lifecycles.</a:t>
            </a:r>
            <a:endParaRPr sz="1200" dirty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can create collections of </a:t>
            </a:r>
            <a:r>
              <a:rPr lang="en" sz="1200" dirty="0" err="1"/>
              <a:t>CloudStor</a:t>
            </a:r>
            <a:r>
              <a:rPr lang="en" sz="1200" dirty="0"/>
              <a:t>-based files.</a:t>
            </a:r>
            <a:endParaRPr sz="1200" dirty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collections described through mandatory and optional metadata elements.</a:t>
            </a:r>
            <a:endParaRPr sz="1200" dirty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Collections packaged into an archive, complete with copies of the files, manifest and metadata.</a:t>
            </a:r>
            <a:endParaRPr sz="1200" dirty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Packages created within the </a:t>
            </a:r>
            <a:r>
              <a:rPr lang="en" sz="1200" dirty="0" err="1"/>
              <a:t>CloudStor</a:t>
            </a:r>
            <a:r>
              <a:rPr lang="en" sz="1200" dirty="0"/>
              <a:t> filesystem - can be downloaded / shared </a:t>
            </a:r>
            <a:endParaRPr sz="1200" dirty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can export metadata human + machine readable formats</a:t>
            </a:r>
            <a:r>
              <a:rPr lang="en" sz="1200" dirty="0" smtClean="0"/>
              <a:t>.</a:t>
            </a:r>
            <a:endParaRPr lang="en-US" sz="1200" dirty="0" smtClean="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 smtClean="0"/>
              <a:t>Unstructured</a:t>
            </a:r>
            <a:r>
              <a:rPr lang="en-US" sz="1200" baseline="0" dirty="0" smtClean="0"/>
              <a:t> toward structured data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30341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21212"/>
              </a:buClr>
              <a:buSzPts val="1200"/>
              <a:buChar char="●"/>
            </a:pPr>
            <a:r>
              <a:rPr lang="en" sz="1200" dirty="0">
                <a:solidFill>
                  <a:srgbClr val="121212"/>
                </a:solidFill>
              </a:rPr>
              <a:t>Email - send messages and small files. </a:t>
            </a:r>
            <a:endParaRPr sz="1200" dirty="0">
              <a:solidFill>
                <a:srgbClr val="121212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Char char="●"/>
            </a:pPr>
            <a:r>
              <a:rPr lang="en" sz="1200" dirty="0">
                <a:solidFill>
                  <a:srgbClr val="121212"/>
                </a:solidFill>
              </a:rPr>
              <a:t>Large files  - email no good. </a:t>
            </a:r>
            <a:endParaRPr sz="1200" dirty="0">
              <a:solidFill>
                <a:srgbClr val="121212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Char char="●"/>
            </a:pPr>
            <a:r>
              <a:rPr lang="en" sz="1200" dirty="0">
                <a:solidFill>
                  <a:srgbClr val="121212"/>
                </a:solidFill>
              </a:rPr>
              <a:t>benefits:</a:t>
            </a:r>
            <a:endParaRPr sz="1200" dirty="0">
              <a:solidFill>
                <a:srgbClr val="121212"/>
              </a:solidFill>
            </a:endParaRPr>
          </a:p>
          <a:p>
            <a:pPr marL="914400" marR="1397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Char char="○"/>
            </a:pPr>
            <a:r>
              <a:rPr lang="en" sz="1200" dirty="0">
                <a:solidFill>
                  <a:srgbClr val="121212"/>
                </a:solidFill>
              </a:rPr>
              <a:t>URL to your files</a:t>
            </a:r>
            <a:endParaRPr sz="1200" dirty="0">
              <a:solidFill>
                <a:srgbClr val="121212"/>
              </a:solidFill>
            </a:endParaRPr>
          </a:p>
          <a:p>
            <a:pPr marL="914400" marR="1397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Char char="○"/>
            </a:pPr>
            <a:r>
              <a:rPr lang="en" sz="1200" dirty="0">
                <a:solidFill>
                  <a:srgbClr val="121212"/>
                </a:solidFill>
              </a:rPr>
              <a:t>guests “Vouchers” </a:t>
            </a:r>
            <a:endParaRPr sz="1200" dirty="0">
              <a:solidFill>
                <a:srgbClr val="121212"/>
              </a:solidFill>
            </a:endParaRPr>
          </a:p>
          <a:p>
            <a:pPr marL="914400" marR="1397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Char char="○"/>
            </a:pPr>
            <a:r>
              <a:rPr lang="en" sz="1200" dirty="0">
                <a:solidFill>
                  <a:srgbClr val="121212"/>
                </a:solidFill>
              </a:rPr>
              <a:t>expiry dates</a:t>
            </a:r>
            <a:endParaRPr sz="1200" dirty="0">
              <a:solidFill>
                <a:srgbClr val="121212"/>
              </a:solidFill>
            </a:endParaRPr>
          </a:p>
          <a:p>
            <a:pPr marL="457200" marR="1397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end-to-end encryption of any data 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1397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Char char="●"/>
            </a:pPr>
            <a:r>
              <a:rPr lang="en" sz="1200" dirty="0">
                <a:solidFill>
                  <a:srgbClr val="121212"/>
                </a:solidFill>
              </a:rPr>
              <a:t>no restriction on </a:t>
            </a:r>
            <a:r>
              <a:rPr lang="en" sz="1200" dirty="0">
                <a:solidFill>
                  <a:srgbClr val="121212"/>
                </a:solidFill>
                <a:highlight>
                  <a:srgbClr val="FFFFFF"/>
                </a:highlight>
              </a:rPr>
              <a:t>file type. </a:t>
            </a:r>
            <a:endParaRPr sz="1200" dirty="0">
              <a:solidFill>
                <a:srgbClr val="121212"/>
              </a:solidFill>
              <a:highlight>
                <a:srgbClr val="FFFFFF"/>
              </a:highlight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Char char="●"/>
            </a:pPr>
            <a:r>
              <a:rPr lang="en" sz="1200" dirty="0">
                <a:solidFill>
                  <a:srgbClr val="121212"/>
                </a:solidFill>
                <a:highlight>
                  <a:srgbClr val="FFFFFF"/>
                </a:highlight>
              </a:rPr>
              <a:t>up to to 100 files max size of 2PB per upload.</a:t>
            </a:r>
            <a:endParaRPr sz="1200" dirty="0">
              <a:solidFill>
                <a:srgbClr val="12121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6740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Char char="●"/>
            </a:pPr>
            <a:r>
              <a:rPr lang="en" sz="1200">
                <a:solidFill>
                  <a:srgbClr val="121212"/>
                </a:solidFill>
              </a:rPr>
              <a:t>eResearch done right - such that no one even considers it so. The “e” has been lost from this research tool, which is what should happen with all eResearch services.</a:t>
            </a:r>
            <a:endParaRPr sz="1200">
              <a:solidFill>
                <a:srgbClr val="121212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Char char="●"/>
            </a:pPr>
            <a:r>
              <a:rPr lang="en" sz="1200">
                <a:solidFill>
                  <a:srgbClr val="121212"/>
                </a:solidFill>
              </a:rPr>
              <a:t>Intersect - webinar capabilities deliver training</a:t>
            </a:r>
            <a:endParaRPr sz="1200">
              <a:solidFill>
                <a:srgbClr val="121212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212"/>
              </a:buClr>
              <a:buSzPts val="1200"/>
              <a:buChar char="●"/>
            </a:pPr>
            <a:r>
              <a:rPr lang="en" sz="1200">
                <a:solidFill>
                  <a:srgbClr val="121212"/>
                </a:solidFill>
              </a:rPr>
              <a:t>UWS is using Zoom  to support reference enquiries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87" name="Shape 7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121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935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</a:t>
            </a:r>
            <a:r>
              <a:rPr lang="en-US" baseline="0" dirty="0" smtClean="0"/>
              <a:t> the case, expect more!!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99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</a:t>
            </a:r>
            <a:r>
              <a:rPr lang="en-US" baseline="0" dirty="0" smtClean="0"/>
              <a:t> the case, expect more!!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39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</a:t>
            </a:r>
            <a:r>
              <a:rPr lang="en-US" baseline="0" dirty="0" smtClean="0"/>
              <a:t> the case, expect more!!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7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5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Exponential</a:t>
            </a:r>
            <a:r>
              <a:rPr lang="en-US" baseline="0" dirty="0" smtClean="0"/>
              <a:t> data generating capability </a:t>
            </a:r>
            <a:r>
              <a:rPr lang="mr-IN" baseline="0" dirty="0" smtClean="0"/>
              <a:t>–</a:t>
            </a:r>
            <a:r>
              <a:rPr lang="en-US" baseline="0" dirty="0" smtClean="0"/>
              <a:t> too much to keep!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75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Datasets get bigger, transfer times get </a:t>
            </a:r>
            <a:r>
              <a:rPr lang="en-US" dirty="0" smtClean="0"/>
              <a:t>longer. Utilising the available bandwidth is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442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826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2534A-A196-4294-87EB-249F689ADE1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45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7512" y="2427750"/>
            <a:ext cx="4889689" cy="523220"/>
          </a:xfrm>
        </p:spPr>
        <p:txBody>
          <a:bodyPr anchor="b" anchorCtr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AU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3445970"/>
            <a:ext cx="6127200" cy="98425"/>
            <a:chOff x="2317750" y="2519363"/>
            <a:chExt cx="4511675" cy="98425"/>
          </a:xfrm>
        </p:grpSpPr>
        <p:sp>
          <p:nvSpPr>
            <p:cNvPr id="7" name="Rectangle 15"/>
            <p:cNvSpPr>
              <a:spLocks noChangeArrowheads="1"/>
            </p:cNvSpPr>
            <p:nvPr userDrawn="1"/>
          </p:nvSpPr>
          <p:spPr bwMode="auto">
            <a:xfrm>
              <a:off x="2317750" y="2519363"/>
              <a:ext cx="911225" cy="98425"/>
            </a:xfrm>
            <a:prstGeom prst="rect">
              <a:avLst/>
            </a:prstGeom>
            <a:solidFill>
              <a:srgbClr val="F479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473700" y="2519363"/>
              <a:ext cx="911225" cy="98425"/>
            </a:xfrm>
            <a:prstGeom prst="rect">
              <a:avLst/>
            </a:prstGeom>
            <a:solidFill>
              <a:srgbClr val="FBA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3228975" y="2519363"/>
              <a:ext cx="2244725" cy="98425"/>
            </a:xfrm>
            <a:prstGeom prst="rect">
              <a:avLst/>
            </a:pr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6384925" y="2519363"/>
              <a:ext cx="444500" cy="98425"/>
            </a:xfrm>
            <a:prstGeom prst="rect">
              <a:avLst/>
            </a:prstGeom>
            <a:solidFill>
              <a:srgbClr val="FFC2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237511" y="3933825"/>
            <a:ext cx="4889689" cy="520142"/>
          </a:xfrm>
        </p:spPr>
        <p:txBody>
          <a:bodyPr wrap="square">
            <a:spAutoFit/>
          </a:bodyPr>
          <a:lstStyle>
            <a:lvl1pPr>
              <a:defRPr sz="1800" b="0" baseline="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Date</a:t>
            </a:r>
          </a:p>
        </p:txBody>
      </p:sp>
      <p:grpSp>
        <p:nvGrpSpPr>
          <p:cNvPr id="53" name="Group 52"/>
          <p:cNvGrpSpPr>
            <a:grpSpLocks noChangeAspect="1"/>
          </p:cNvGrpSpPr>
          <p:nvPr userDrawn="1"/>
        </p:nvGrpSpPr>
        <p:grpSpPr bwMode="auto">
          <a:xfrm>
            <a:off x="7164524" y="454383"/>
            <a:ext cx="1585796" cy="515397"/>
            <a:chOff x="-166" y="657"/>
            <a:chExt cx="5926" cy="1926"/>
          </a:xfrm>
          <a:solidFill>
            <a:schemeClr val="bg1"/>
          </a:solidFill>
        </p:grpSpPr>
        <p:sp>
          <p:nvSpPr>
            <p:cNvPr id="54" name="Freeform 5"/>
            <p:cNvSpPr>
              <a:spLocks/>
            </p:cNvSpPr>
            <p:nvPr userDrawn="1"/>
          </p:nvSpPr>
          <p:spPr bwMode="auto">
            <a:xfrm>
              <a:off x="5367" y="1187"/>
              <a:ext cx="393" cy="818"/>
            </a:xfrm>
            <a:custGeom>
              <a:avLst/>
              <a:gdLst>
                <a:gd name="T0" fmla="*/ 2250 w 2250"/>
                <a:gd name="T1" fmla="*/ 4035 h 4678"/>
                <a:gd name="T2" fmla="*/ 2250 w 2250"/>
                <a:gd name="T3" fmla="*/ 4576 h 4678"/>
                <a:gd name="T4" fmla="*/ 1881 w 2250"/>
                <a:gd name="T5" fmla="*/ 4649 h 4678"/>
                <a:gd name="T6" fmla="*/ 1524 w 2250"/>
                <a:gd name="T7" fmla="*/ 4678 h 4678"/>
                <a:gd name="T8" fmla="*/ 692 w 2250"/>
                <a:gd name="T9" fmla="*/ 4384 h 4678"/>
                <a:gd name="T10" fmla="*/ 407 w 2250"/>
                <a:gd name="T11" fmla="*/ 3438 h 4678"/>
                <a:gd name="T12" fmla="*/ 407 w 2250"/>
                <a:gd name="T13" fmla="*/ 1535 h 4678"/>
                <a:gd name="T14" fmla="*/ 0 w 2250"/>
                <a:gd name="T15" fmla="*/ 1535 h 4678"/>
                <a:gd name="T16" fmla="*/ 0 w 2250"/>
                <a:gd name="T17" fmla="*/ 1025 h 4678"/>
                <a:gd name="T18" fmla="*/ 407 w 2250"/>
                <a:gd name="T19" fmla="*/ 1025 h 4678"/>
                <a:gd name="T20" fmla="*/ 407 w 2250"/>
                <a:gd name="T21" fmla="*/ 0 h 4678"/>
                <a:gd name="T22" fmla="*/ 1011 w 2250"/>
                <a:gd name="T23" fmla="*/ 0 h 4678"/>
                <a:gd name="T24" fmla="*/ 1011 w 2250"/>
                <a:gd name="T25" fmla="*/ 1025 h 4678"/>
                <a:gd name="T26" fmla="*/ 2250 w 2250"/>
                <a:gd name="T27" fmla="*/ 1025 h 4678"/>
                <a:gd name="T28" fmla="*/ 2250 w 2250"/>
                <a:gd name="T29" fmla="*/ 1535 h 4678"/>
                <a:gd name="T30" fmla="*/ 1011 w 2250"/>
                <a:gd name="T31" fmla="*/ 1535 h 4678"/>
                <a:gd name="T32" fmla="*/ 1011 w 2250"/>
                <a:gd name="T33" fmla="*/ 3169 h 4678"/>
                <a:gd name="T34" fmla="*/ 1024 w 2250"/>
                <a:gd name="T35" fmla="*/ 3610 h 4678"/>
                <a:gd name="T36" fmla="*/ 1113 w 2250"/>
                <a:gd name="T37" fmla="*/ 3907 h 4678"/>
                <a:gd name="T38" fmla="*/ 1307 w 2250"/>
                <a:gd name="T39" fmla="*/ 4094 h 4678"/>
                <a:gd name="T40" fmla="*/ 1682 w 2250"/>
                <a:gd name="T41" fmla="*/ 4153 h 4678"/>
                <a:gd name="T42" fmla="*/ 1988 w 2250"/>
                <a:gd name="T43" fmla="*/ 4111 h 4678"/>
                <a:gd name="T44" fmla="*/ 2219 w 2250"/>
                <a:gd name="T45" fmla="*/ 4035 h 4678"/>
                <a:gd name="T46" fmla="*/ 2250 w 2250"/>
                <a:gd name="T47" fmla="*/ 4035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50" h="4678">
                  <a:moveTo>
                    <a:pt x="2250" y="4035"/>
                  </a:moveTo>
                  <a:cubicBezTo>
                    <a:pt x="2250" y="4576"/>
                    <a:pt x="2250" y="4576"/>
                    <a:pt x="2250" y="4576"/>
                  </a:cubicBezTo>
                  <a:cubicBezTo>
                    <a:pt x="2138" y="4606"/>
                    <a:pt x="2015" y="4631"/>
                    <a:pt x="1881" y="4649"/>
                  </a:cubicBezTo>
                  <a:cubicBezTo>
                    <a:pt x="1748" y="4669"/>
                    <a:pt x="1628" y="4678"/>
                    <a:pt x="1524" y="4678"/>
                  </a:cubicBezTo>
                  <a:cubicBezTo>
                    <a:pt x="1159" y="4678"/>
                    <a:pt x="881" y="4580"/>
                    <a:pt x="692" y="4384"/>
                  </a:cubicBezTo>
                  <a:cubicBezTo>
                    <a:pt x="500" y="4186"/>
                    <a:pt x="407" y="3872"/>
                    <a:pt x="407" y="3438"/>
                  </a:cubicBezTo>
                  <a:cubicBezTo>
                    <a:pt x="407" y="1535"/>
                    <a:pt x="407" y="1535"/>
                    <a:pt x="407" y="1535"/>
                  </a:cubicBezTo>
                  <a:cubicBezTo>
                    <a:pt x="0" y="1535"/>
                    <a:pt x="0" y="1535"/>
                    <a:pt x="0" y="1535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07" y="1025"/>
                    <a:pt x="407" y="1025"/>
                    <a:pt x="407" y="1025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011" y="0"/>
                    <a:pt x="1011" y="0"/>
                    <a:pt x="1011" y="0"/>
                  </a:cubicBezTo>
                  <a:cubicBezTo>
                    <a:pt x="1011" y="1025"/>
                    <a:pt x="1011" y="1025"/>
                    <a:pt x="1011" y="1025"/>
                  </a:cubicBezTo>
                  <a:cubicBezTo>
                    <a:pt x="2250" y="1025"/>
                    <a:pt x="2250" y="1025"/>
                    <a:pt x="2250" y="1025"/>
                  </a:cubicBezTo>
                  <a:cubicBezTo>
                    <a:pt x="2250" y="1535"/>
                    <a:pt x="2250" y="1535"/>
                    <a:pt x="2250" y="1535"/>
                  </a:cubicBezTo>
                  <a:cubicBezTo>
                    <a:pt x="1011" y="1535"/>
                    <a:pt x="1011" y="1535"/>
                    <a:pt x="1011" y="1535"/>
                  </a:cubicBezTo>
                  <a:cubicBezTo>
                    <a:pt x="1011" y="3169"/>
                    <a:pt x="1011" y="3169"/>
                    <a:pt x="1011" y="3169"/>
                  </a:cubicBezTo>
                  <a:cubicBezTo>
                    <a:pt x="1011" y="3357"/>
                    <a:pt x="1016" y="3503"/>
                    <a:pt x="1024" y="3610"/>
                  </a:cubicBezTo>
                  <a:cubicBezTo>
                    <a:pt x="1032" y="3716"/>
                    <a:pt x="1062" y="3814"/>
                    <a:pt x="1113" y="3907"/>
                  </a:cubicBezTo>
                  <a:cubicBezTo>
                    <a:pt x="1161" y="3992"/>
                    <a:pt x="1225" y="4055"/>
                    <a:pt x="1307" y="4094"/>
                  </a:cubicBezTo>
                  <a:cubicBezTo>
                    <a:pt x="1388" y="4134"/>
                    <a:pt x="1515" y="4153"/>
                    <a:pt x="1682" y="4153"/>
                  </a:cubicBezTo>
                  <a:cubicBezTo>
                    <a:pt x="1779" y="4153"/>
                    <a:pt x="1883" y="4140"/>
                    <a:pt x="1988" y="4111"/>
                  </a:cubicBezTo>
                  <a:cubicBezTo>
                    <a:pt x="2095" y="4081"/>
                    <a:pt x="2173" y="4055"/>
                    <a:pt x="2219" y="4035"/>
                  </a:cubicBezTo>
                  <a:lnTo>
                    <a:pt x="2250" y="40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6"/>
            <p:cNvSpPr>
              <a:spLocks noEditPoints="1"/>
            </p:cNvSpPr>
            <p:nvPr userDrawn="1"/>
          </p:nvSpPr>
          <p:spPr bwMode="auto">
            <a:xfrm>
              <a:off x="4777" y="1350"/>
              <a:ext cx="569" cy="656"/>
            </a:xfrm>
            <a:custGeom>
              <a:avLst/>
              <a:gdLst>
                <a:gd name="T0" fmla="*/ 480 w 3253"/>
                <a:gd name="T1" fmla="*/ 515 h 3755"/>
                <a:gd name="T2" fmla="*/ 1742 w 3253"/>
                <a:gd name="T3" fmla="*/ 0 h 3755"/>
                <a:gd name="T4" fmla="*/ 2862 w 3253"/>
                <a:gd name="T5" fmla="*/ 424 h 3755"/>
                <a:gd name="T6" fmla="*/ 3253 w 3253"/>
                <a:gd name="T7" fmla="*/ 1627 h 3755"/>
                <a:gd name="T8" fmla="*/ 3253 w 3253"/>
                <a:gd name="T9" fmla="*/ 1955 h 3755"/>
                <a:gd name="T10" fmla="*/ 612 w 3253"/>
                <a:gd name="T11" fmla="*/ 1955 h 3755"/>
                <a:gd name="T12" fmla="*/ 712 w 3253"/>
                <a:gd name="T13" fmla="*/ 2527 h 3755"/>
                <a:gd name="T14" fmla="*/ 984 w 3253"/>
                <a:gd name="T15" fmla="*/ 2926 h 3755"/>
                <a:gd name="T16" fmla="*/ 1380 w 3253"/>
                <a:gd name="T17" fmla="*/ 3156 h 3755"/>
                <a:gd name="T18" fmla="*/ 1886 w 3253"/>
                <a:gd name="T19" fmla="*/ 3232 h 3755"/>
                <a:gd name="T20" fmla="*/ 2621 w 3253"/>
                <a:gd name="T21" fmla="*/ 3085 h 3755"/>
                <a:gd name="T22" fmla="*/ 3148 w 3253"/>
                <a:gd name="T23" fmla="*/ 2796 h 3755"/>
                <a:gd name="T24" fmla="*/ 3181 w 3253"/>
                <a:gd name="T25" fmla="*/ 2796 h 3755"/>
                <a:gd name="T26" fmla="*/ 3181 w 3253"/>
                <a:gd name="T27" fmla="*/ 3454 h 3755"/>
                <a:gd name="T28" fmla="*/ 2559 w 3253"/>
                <a:gd name="T29" fmla="*/ 3670 h 3755"/>
                <a:gd name="T30" fmla="*/ 1891 w 3253"/>
                <a:gd name="T31" fmla="*/ 3755 h 3755"/>
                <a:gd name="T32" fmla="*/ 500 w 3253"/>
                <a:gd name="T33" fmla="*/ 3274 h 3755"/>
                <a:gd name="T34" fmla="*/ 0 w 3253"/>
                <a:gd name="T35" fmla="*/ 1907 h 3755"/>
                <a:gd name="T36" fmla="*/ 480 w 3253"/>
                <a:gd name="T37" fmla="*/ 515 h 3755"/>
                <a:gd name="T38" fmla="*/ 2670 w 3253"/>
                <a:gd name="T39" fmla="*/ 1491 h 3755"/>
                <a:gd name="T40" fmla="*/ 2430 w 3253"/>
                <a:gd name="T41" fmla="*/ 755 h 3755"/>
                <a:gd name="T42" fmla="*/ 1713 w 3253"/>
                <a:gd name="T43" fmla="*/ 495 h 3755"/>
                <a:gd name="T44" fmla="*/ 939 w 3253"/>
                <a:gd name="T45" fmla="*/ 780 h 3755"/>
                <a:gd name="T46" fmla="*/ 612 w 3253"/>
                <a:gd name="T47" fmla="*/ 1491 h 3755"/>
                <a:gd name="T48" fmla="*/ 2670 w 3253"/>
                <a:gd name="T49" fmla="*/ 1491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53" h="3755">
                  <a:moveTo>
                    <a:pt x="480" y="515"/>
                  </a:moveTo>
                  <a:cubicBezTo>
                    <a:pt x="799" y="171"/>
                    <a:pt x="1221" y="0"/>
                    <a:pt x="1742" y="0"/>
                  </a:cubicBezTo>
                  <a:cubicBezTo>
                    <a:pt x="2226" y="0"/>
                    <a:pt x="2598" y="141"/>
                    <a:pt x="2862" y="424"/>
                  </a:cubicBezTo>
                  <a:cubicBezTo>
                    <a:pt x="3123" y="706"/>
                    <a:pt x="3253" y="1107"/>
                    <a:pt x="3253" y="1627"/>
                  </a:cubicBezTo>
                  <a:cubicBezTo>
                    <a:pt x="3253" y="1955"/>
                    <a:pt x="3253" y="1955"/>
                    <a:pt x="3253" y="1955"/>
                  </a:cubicBezTo>
                  <a:cubicBezTo>
                    <a:pt x="612" y="1955"/>
                    <a:pt x="612" y="1955"/>
                    <a:pt x="612" y="1955"/>
                  </a:cubicBezTo>
                  <a:cubicBezTo>
                    <a:pt x="612" y="2173"/>
                    <a:pt x="645" y="2364"/>
                    <a:pt x="712" y="2527"/>
                  </a:cubicBezTo>
                  <a:cubicBezTo>
                    <a:pt x="778" y="2689"/>
                    <a:pt x="869" y="2822"/>
                    <a:pt x="984" y="2926"/>
                  </a:cubicBezTo>
                  <a:cubicBezTo>
                    <a:pt x="1096" y="3028"/>
                    <a:pt x="1227" y="3105"/>
                    <a:pt x="1380" y="3156"/>
                  </a:cubicBezTo>
                  <a:cubicBezTo>
                    <a:pt x="1532" y="3205"/>
                    <a:pt x="1701" y="3232"/>
                    <a:pt x="1886" y="3232"/>
                  </a:cubicBezTo>
                  <a:cubicBezTo>
                    <a:pt x="2129" y="3232"/>
                    <a:pt x="2374" y="3182"/>
                    <a:pt x="2621" y="3085"/>
                  </a:cubicBezTo>
                  <a:cubicBezTo>
                    <a:pt x="2866" y="2986"/>
                    <a:pt x="3042" y="2891"/>
                    <a:pt x="3148" y="2796"/>
                  </a:cubicBezTo>
                  <a:cubicBezTo>
                    <a:pt x="3181" y="2796"/>
                    <a:pt x="3181" y="2796"/>
                    <a:pt x="3181" y="2796"/>
                  </a:cubicBezTo>
                  <a:cubicBezTo>
                    <a:pt x="3181" y="3454"/>
                    <a:pt x="3181" y="3454"/>
                    <a:pt x="3181" y="3454"/>
                  </a:cubicBezTo>
                  <a:cubicBezTo>
                    <a:pt x="2977" y="3539"/>
                    <a:pt x="2769" y="3612"/>
                    <a:pt x="2559" y="3670"/>
                  </a:cubicBezTo>
                  <a:cubicBezTo>
                    <a:pt x="2346" y="3727"/>
                    <a:pt x="2124" y="3755"/>
                    <a:pt x="1891" y="3755"/>
                  </a:cubicBezTo>
                  <a:cubicBezTo>
                    <a:pt x="1296" y="3755"/>
                    <a:pt x="832" y="3595"/>
                    <a:pt x="500" y="3274"/>
                  </a:cubicBezTo>
                  <a:cubicBezTo>
                    <a:pt x="166" y="2954"/>
                    <a:pt x="0" y="2498"/>
                    <a:pt x="0" y="1907"/>
                  </a:cubicBezTo>
                  <a:cubicBezTo>
                    <a:pt x="0" y="1323"/>
                    <a:pt x="159" y="859"/>
                    <a:pt x="480" y="515"/>
                  </a:cubicBezTo>
                  <a:close/>
                  <a:moveTo>
                    <a:pt x="2670" y="1491"/>
                  </a:moveTo>
                  <a:cubicBezTo>
                    <a:pt x="2669" y="1173"/>
                    <a:pt x="2588" y="928"/>
                    <a:pt x="2430" y="755"/>
                  </a:cubicBezTo>
                  <a:cubicBezTo>
                    <a:pt x="2274" y="581"/>
                    <a:pt x="2034" y="495"/>
                    <a:pt x="1713" y="495"/>
                  </a:cubicBezTo>
                  <a:cubicBezTo>
                    <a:pt x="1389" y="495"/>
                    <a:pt x="1130" y="590"/>
                    <a:pt x="939" y="780"/>
                  </a:cubicBezTo>
                  <a:cubicBezTo>
                    <a:pt x="747" y="969"/>
                    <a:pt x="638" y="1207"/>
                    <a:pt x="612" y="1491"/>
                  </a:cubicBezTo>
                  <a:lnTo>
                    <a:pt x="267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7"/>
            <p:cNvSpPr>
              <a:spLocks/>
            </p:cNvSpPr>
            <p:nvPr userDrawn="1"/>
          </p:nvSpPr>
          <p:spPr bwMode="auto">
            <a:xfrm>
              <a:off x="4210" y="1350"/>
              <a:ext cx="524" cy="642"/>
            </a:xfrm>
            <a:custGeom>
              <a:avLst/>
              <a:gdLst>
                <a:gd name="T0" fmla="*/ 605 w 2995"/>
                <a:gd name="T1" fmla="*/ 497 h 3674"/>
                <a:gd name="T2" fmla="*/ 1188 w 2995"/>
                <a:gd name="T3" fmla="*/ 131 h 3674"/>
                <a:gd name="T4" fmla="*/ 1807 w 2995"/>
                <a:gd name="T5" fmla="*/ 0 h 3674"/>
                <a:gd name="T6" fmla="*/ 2691 w 2995"/>
                <a:gd name="T7" fmla="*/ 348 h 3674"/>
                <a:gd name="T8" fmla="*/ 2995 w 2995"/>
                <a:gd name="T9" fmla="*/ 1354 h 3674"/>
                <a:gd name="T10" fmla="*/ 2995 w 2995"/>
                <a:gd name="T11" fmla="*/ 3674 h 3674"/>
                <a:gd name="T12" fmla="*/ 2391 w 2995"/>
                <a:gd name="T13" fmla="*/ 3674 h 3674"/>
                <a:gd name="T14" fmla="*/ 2391 w 2995"/>
                <a:gd name="T15" fmla="*/ 1640 h 3674"/>
                <a:gd name="T16" fmla="*/ 2361 w 2995"/>
                <a:gd name="T17" fmla="*/ 1178 h 3674"/>
                <a:gd name="T18" fmla="*/ 2256 w 2995"/>
                <a:gd name="T19" fmla="*/ 841 h 3674"/>
                <a:gd name="T20" fmla="*/ 2026 w 2995"/>
                <a:gd name="T21" fmla="*/ 641 h 3674"/>
                <a:gd name="T22" fmla="*/ 1636 w 2995"/>
                <a:gd name="T23" fmla="*/ 575 h 3674"/>
                <a:gd name="T24" fmla="*/ 1121 w 2995"/>
                <a:gd name="T25" fmla="*/ 697 h 3674"/>
                <a:gd name="T26" fmla="*/ 605 w 2995"/>
                <a:gd name="T27" fmla="*/ 1007 h 3674"/>
                <a:gd name="T28" fmla="*/ 605 w 2995"/>
                <a:gd name="T29" fmla="*/ 3674 h 3674"/>
                <a:gd name="T30" fmla="*/ 0 w 2995"/>
                <a:gd name="T31" fmla="*/ 3674 h 3674"/>
                <a:gd name="T32" fmla="*/ 0 w 2995"/>
                <a:gd name="T33" fmla="*/ 95 h 3674"/>
                <a:gd name="T34" fmla="*/ 605 w 2995"/>
                <a:gd name="T35" fmla="*/ 95 h 3674"/>
                <a:gd name="T36" fmla="*/ 605 w 2995"/>
                <a:gd name="T37" fmla="*/ 497 h 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95" h="3674">
                  <a:moveTo>
                    <a:pt x="605" y="497"/>
                  </a:moveTo>
                  <a:cubicBezTo>
                    <a:pt x="793" y="340"/>
                    <a:pt x="987" y="218"/>
                    <a:pt x="1188" y="131"/>
                  </a:cubicBezTo>
                  <a:cubicBezTo>
                    <a:pt x="1389" y="44"/>
                    <a:pt x="1595" y="0"/>
                    <a:pt x="1807" y="0"/>
                  </a:cubicBezTo>
                  <a:cubicBezTo>
                    <a:pt x="2193" y="0"/>
                    <a:pt x="2488" y="116"/>
                    <a:pt x="2691" y="348"/>
                  </a:cubicBezTo>
                  <a:cubicBezTo>
                    <a:pt x="2895" y="582"/>
                    <a:pt x="2995" y="916"/>
                    <a:pt x="2995" y="1354"/>
                  </a:cubicBezTo>
                  <a:cubicBezTo>
                    <a:pt x="2995" y="3674"/>
                    <a:pt x="2995" y="3674"/>
                    <a:pt x="2995" y="3674"/>
                  </a:cubicBezTo>
                  <a:cubicBezTo>
                    <a:pt x="2391" y="3674"/>
                    <a:pt x="2391" y="3674"/>
                    <a:pt x="2391" y="3674"/>
                  </a:cubicBezTo>
                  <a:cubicBezTo>
                    <a:pt x="2391" y="1640"/>
                    <a:pt x="2391" y="1640"/>
                    <a:pt x="2391" y="1640"/>
                  </a:cubicBezTo>
                  <a:cubicBezTo>
                    <a:pt x="2391" y="1476"/>
                    <a:pt x="2381" y="1323"/>
                    <a:pt x="2361" y="1178"/>
                  </a:cubicBezTo>
                  <a:cubicBezTo>
                    <a:pt x="2344" y="1035"/>
                    <a:pt x="2307" y="923"/>
                    <a:pt x="2256" y="841"/>
                  </a:cubicBezTo>
                  <a:cubicBezTo>
                    <a:pt x="2204" y="752"/>
                    <a:pt x="2126" y="684"/>
                    <a:pt x="2026" y="641"/>
                  </a:cubicBezTo>
                  <a:cubicBezTo>
                    <a:pt x="1925" y="597"/>
                    <a:pt x="1796" y="575"/>
                    <a:pt x="1636" y="575"/>
                  </a:cubicBezTo>
                  <a:cubicBezTo>
                    <a:pt x="1471" y="575"/>
                    <a:pt x="1298" y="617"/>
                    <a:pt x="1121" y="697"/>
                  </a:cubicBezTo>
                  <a:cubicBezTo>
                    <a:pt x="941" y="778"/>
                    <a:pt x="768" y="882"/>
                    <a:pt x="605" y="1007"/>
                  </a:cubicBezTo>
                  <a:cubicBezTo>
                    <a:pt x="605" y="3674"/>
                    <a:pt x="605" y="3674"/>
                    <a:pt x="605" y="3674"/>
                  </a:cubicBezTo>
                  <a:cubicBezTo>
                    <a:pt x="0" y="3674"/>
                    <a:pt x="0" y="3674"/>
                    <a:pt x="0" y="36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05" y="95"/>
                    <a:pt x="605" y="95"/>
                    <a:pt x="605" y="95"/>
                  </a:cubicBezTo>
                  <a:lnTo>
                    <a:pt x="605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8"/>
            <p:cNvSpPr>
              <a:spLocks/>
            </p:cNvSpPr>
            <p:nvPr userDrawn="1"/>
          </p:nvSpPr>
          <p:spPr bwMode="auto">
            <a:xfrm>
              <a:off x="3679" y="1361"/>
              <a:ext cx="455" cy="631"/>
            </a:xfrm>
            <a:custGeom>
              <a:avLst/>
              <a:gdLst>
                <a:gd name="T0" fmla="*/ 2604 w 2604"/>
                <a:gd name="T1" fmla="*/ 14 h 3609"/>
                <a:gd name="T2" fmla="*/ 2604 w 2604"/>
                <a:gd name="T3" fmla="*/ 1116 h 3609"/>
                <a:gd name="T4" fmla="*/ 2502 w 2604"/>
                <a:gd name="T5" fmla="*/ 1116 h 3609"/>
                <a:gd name="T6" fmla="*/ 2267 w 2604"/>
                <a:gd name="T7" fmla="*/ 1077 h 3609"/>
                <a:gd name="T8" fmla="*/ 1995 w 2604"/>
                <a:gd name="T9" fmla="*/ 1063 h 3609"/>
                <a:gd name="T10" fmla="*/ 1563 w 2604"/>
                <a:gd name="T11" fmla="*/ 1096 h 3609"/>
                <a:gd name="T12" fmla="*/ 1158 w 2604"/>
                <a:gd name="T13" fmla="*/ 1205 h 3609"/>
                <a:gd name="T14" fmla="*/ 1158 w 2604"/>
                <a:gd name="T15" fmla="*/ 3609 h 3609"/>
                <a:gd name="T16" fmla="*/ 0 w 2604"/>
                <a:gd name="T17" fmla="*/ 3609 h 3609"/>
                <a:gd name="T18" fmla="*/ 0 w 2604"/>
                <a:gd name="T19" fmla="*/ 15 h 3609"/>
                <a:gd name="T20" fmla="*/ 1158 w 2604"/>
                <a:gd name="T21" fmla="*/ 15 h 3609"/>
                <a:gd name="T22" fmla="*/ 1158 w 2604"/>
                <a:gd name="T23" fmla="*/ 545 h 3609"/>
                <a:gd name="T24" fmla="*/ 1817 w 2604"/>
                <a:gd name="T25" fmla="*/ 109 h 3609"/>
                <a:gd name="T26" fmla="*/ 2334 w 2604"/>
                <a:gd name="T27" fmla="*/ 0 h 3609"/>
                <a:gd name="T28" fmla="*/ 2471 w 2604"/>
                <a:gd name="T29" fmla="*/ 4 h 3609"/>
                <a:gd name="T30" fmla="*/ 2604 w 2604"/>
                <a:gd name="T31" fmla="*/ 14 h 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4" h="3609">
                  <a:moveTo>
                    <a:pt x="2604" y="14"/>
                  </a:moveTo>
                  <a:cubicBezTo>
                    <a:pt x="2604" y="1116"/>
                    <a:pt x="2604" y="1116"/>
                    <a:pt x="2604" y="1116"/>
                  </a:cubicBezTo>
                  <a:cubicBezTo>
                    <a:pt x="2502" y="1116"/>
                    <a:pt x="2502" y="1116"/>
                    <a:pt x="2502" y="1116"/>
                  </a:cubicBezTo>
                  <a:cubicBezTo>
                    <a:pt x="2454" y="1098"/>
                    <a:pt x="2375" y="1085"/>
                    <a:pt x="2267" y="1077"/>
                  </a:cubicBezTo>
                  <a:cubicBezTo>
                    <a:pt x="2158" y="1068"/>
                    <a:pt x="2067" y="1063"/>
                    <a:pt x="1995" y="1063"/>
                  </a:cubicBezTo>
                  <a:cubicBezTo>
                    <a:pt x="1832" y="1063"/>
                    <a:pt x="1687" y="1075"/>
                    <a:pt x="1563" y="1096"/>
                  </a:cubicBezTo>
                  <a:cubicBezTo>
                    <a:pt x="1437" y="1118"/>
                    <a:pt x="1302" y="1152"/>
                    <a:pt x="1158" y="1205"/>
                  </a:cubicBezTo>
                  <a:cubicBezTo>
                    <a:pt x="1158" y="3609"/>
                    <a:pt x="1158" y="3609"/>
                    <a:pt x="1158" y="3609"/>
                  </a:cubicBezTo>
                  <a:cubicBezTo>
                    <a:pt x="0" y="3609"/>
                    <a:pt x="0" y="3609"/>
                    <a:pt x="0" y="36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58" y="15"/>
                    <a:pt x="1158" y="15"/>
                    <a:pt x="1158" y="15"/>
                  </a:cubicBezTo>
                  <a:cubicBezTo>
                    <a:pt x="1158" y="545"/>
                    <a:pt x="1158" y="545"/>
                    <a:pt x="1158" y="545"/>
                  </a:cubicBezTo>
                  <a:cubicBezTo>
                    <a:pt x="1411" y="326"/>
                    <a:pt x="1632" y="181"/>
                    <a:pt x="1817" y="109"/>
                  </a:cubicBezTo>
                  <a:cubicBezTo>
                    <a:pt x="2005" y="37"/>
                    <a:pt x="2176" y="0"/>
                    <a:pt x="2334" y="0"/>
                  </a:cubicBezTo>
                  <a:cubicBezTo>
                    <a:pt x="2374" y="0"/>
                    <a:pt x="2420" y="2"/>
                    <a:pt x="2471" y="4"/>
                  </a:cubicBezTo>
                  <a:cubicBezTo>
                    <a:pt x="2522" y="7"/>
                    <a:pt x="2566" y="10"/>
                    <a:pt x="26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9"/>
            <p:cNvSpPr>
              <a:spLocks noEditPoints="1"/>
            </p:cNvSpPr>
            <p:nvPr userDrawn="1"/>
          </p:nvSpPr>
          <p:spPr bwMode="auto">
            <a:xfrm>
              <a:off x="2981" y="1344"/>
              <a:ext cx="627" cy="665"/>
            </a:xfrm>
            <a:custGeom>
              <a:avLst/>
              <a:gdLst>
                <a:gd name="T0" fmla="*/ 423 w 3586"/>
                <a:gd name="T1" fmla="*/ 1048 h 3800"/>
                <a:gd name="T2" fmla="*/ 318 w 3586"/>
                <a:gd name="T3" fmla="*/ 1048 h 3800"/>
                <a:gd name="T4" fmla="*/ 318 w 3586"/>
                <a:gd name="T5" fmla="*/ 179 h 3800"/>
                <a:gd name="T6" fmla="*/ 910 w 3586"/>
                <a:gd name="T7" fmla="*/ 66 h 3800"/>
                <a:gd name="T8" fmla="*/ 1733 w 3586"/>
                <a:gd name="T9" fmla="*/ 0 h 3800"/>
                <a:gd name="T10" fmla="*/ 3150 w 3586"/>
                <a:gd name="T11" fmla="*/ 303 h 3800"/>
                <a:gd name="T12" fmla="*/ 3586 w 3586"/>
                <a:gd name="T13" fmla="*/ 1254 h 3800"/>
                <a:gd name="T14" fmla="*/ 3586 w 3586"/>
                <a:gd name="T15" fmla="*/ 3704 h 3800"/>
                <a:gd name="T16" fmla="*/ 2444 w 3586"/>
                <a:gd name="T17" fmla="*/ 3704 h 3800"/>
                <a:gd name="T18" fmla="*/ 2444 w 3586"/>
                <a:gd name="T19" fmla="*/ 3323 h 3800"/>
                <a:gd name="T20" fmla="*/ 2214 w 3586"/>
                <a:gd name="T21" fmla="*/ 3494 h 3800"/>
                <a:gd name="T22" fmla="*/ 1954 w 3586"/>
                <a:gd name="T23" fmla="*/ 3650 h 3800"/>
                <a:gd name="T24" fmla="*/ 1603 w 3586"/>
                <a:gd name="T25" fmla="*/ 3764 h 3800"/>
                <a:gd name="T26" fmla="*/ 1203 w 3586"/>
                <a:gd name="T27" fmla="*/ 3800 h 3800"/>
                <a:gd name="T28" fmla="*/ 346 w 3586"/>
                <a:gd name="T29" fmla="*/ 3482 h 3800"/>
                <a:gd name="T30" fmla="*/ 0 w 3586"/>
                <a:gd name="T31" fmla="*/ 2671 h 3800"/>
                <a:gd name="T32" fmla="*/ 176 w 3586"/>
                <a:gd name="T33" fmla="*/ 2026 h 3800"/>
                <a:gd name="T34" fmla="*/ 676 w 3586"/>
                <a:gd name="T35" fmla="*/ 1631 h 3800"/>
                <a:gd name="T36" fmla="*/ 1468 w 3586"/>
                <a:gd name="T37" fmla="*/ 1425 h 3800"/>
                <a:gd name="T38" fmla="*/ 2449 w 3586"/>
                <a:gd name="T39" fmla="*/ 1336 h 3800"/>
                <a:gd name="T40" fmla="*/ 2449 w 3586"/>
                <a:gd name="T41" fmla="*/ 1317 h 3800"/>
                <a:gd name="T42" fmla="*/ 2207 w 3586"/>
                <a:gd name="T43" fmla="*/ 903 h 3800"/>
                <a:gd name="T44" fmla="*/ 1493 w 3586"/>
                <a:gd name="T45" fmla="*/ 790 h 3800"/>
                <a:gd name="T46" fmla="*/ 886 w 3586"/>
                <a:gd name="T47" fmla="*/ 892 h 3800"/>
                <a:gd name="T48" fmla="*/ 423 w 3586"/>
                <a:gd name="T49" fmla="*/ 1048 h 3800"/>
                <a:gd name="T50" fmla="*/ 2444 w 3586"/>
                <a:gd name="T51" fmla="*/ 2763 h 3800"/>
                <a:gd name="T52" fmla="*/ 2444 w 3586"/>
                <a:gd name="T53" fmla="*/ 2014 h 3800"/>
                <a:gd name="T54" fmla="*/ 1939 w 3586"/>
                <a:gd name="T55" fmla="*/ 2067 h 3800"/>
                <a:gd name="T56" fmla="*/ 1527 w 3586"/>
                <a:gd name="T57" fmla="*/ 2146 h 3800"/>
                <a:gd name="T58" fmla="*/ 1264 w 3586"/>
                <a:gd name="T59" fmla="*/ 2304 h 3800"/>
                <a:gd name="T60" fmla="*/ 1173 w 3586"/>
                <a:gd name="T61" fmla="*/ 2577 h 3800"/>
                <a:gd name="T62" fmla="*/ 1193 w 3586"/>
                <a:gd name="T63" fmla="*/ 2760 h 3800"/>
                <a:gd name="T64" fmla="*/ 1289 w 3586"/>
                <a:gd name="T65" fmla="*/ 2893 h 3800"/>
                <a:gd name="T66" fmla="*/ 1465 w 3586"/>
                <a:gd name="T67" fmla="*/ 2987 h 3800"/>
                <a:gd name="T68" fmla="*/ 1784 w 3586"/>
                <a:gd name="T69" fmla="*/ 3018 h 3800"/>
                <a:gd name="T70" fmla="*/ 2133 w 3586"/>
                <a:gd name="T71" fmla="*/ 2947 h 3800"/>
                <a:gd name="T72" fmla="*/ 2444 w 3586"/>
                <a:gd name="T73" fmla="*/ 2763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6" h="3800">
                  <a:moveTo>
                    <a:pt x="423" y="1048"/>
                  </a:moveTo>
                  <a:cubicBezTo>
                    <a:pt x="318" y="1048"/>
                    <a:pt x="318" y="1048"/>
                    <a:pt x="318" y="1048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440" y="148"/>
                    <a:pt x="637" y="110"/>
                    <a:pt x="910" y="66"/>
                  </a:cubicBezTo>
                  <a:cubicBezTo>
                    <a:pt x="1185" y="23"/>
                    <a:pt x="1458" y="0"/>
                    <a:pt x="1733" y="0"/>
                  </a:cubicBezTo>
                  <a:cubicBezTo>
                    <a:pt x="2388" y="0"/>
                    <a:pt x="2860" y="102"/>
                    <a:pt x="3150" y="303"/>
                  </a:cubicBezTo>
                  <a:cubicBezTo>
                    <a:pt x="3441" y="505"/>
                    <a:pt x="3586" y="823"/>
                    <a:pt x="3586" y="1254"/>
                  </a:cubicBezTo>
                  <a:cubicBezTo>
                    <a:pt x="3586" y="3704"/>
                    <a:pt x="3586" y="3704"/>
                    <a:pt x="3586" y="3704"/>
                  </a:cubicBezTo>
                  <a:cubicBezTo>
                    <a:pt x="2444" y="3704"/>
                    <a:pt x="2444" y="3704"/>
                    <a:pt x="2444" y="3704"/>
                  </a:cubicBezTo>
                  <a:cubicBezTo>
                    <a:pt x="2444" y="3323"/>
                    <a:pt x="2444" y="3323"/>
                    <a:pt x="2444" y="3323"/>
                  </a:cubicBezTo>
                  <a:cubicBezTo>
                    <a:pt x="2381" y="3370"/>
                    <a:pt x="2304" y="3426"/>
                    <a:pt x="2214" y="3494"/>
                  </a:cubicBezTo>
                  <a:cubicBezTo>
                    <a:pt x="2121" y="3560"/>
                    <a:pt x="2034" y="3612"/>
                    <a:pt x="1954" y="3650"/>
                  </a:cubicBezTo>
                  <a:cubicBezTo>
                    <a:pt x="1842" y="3701"/>
                    <a:pt x="1723" y="3739"/>
                    <a:pt x="1603" y="3764"/>
                  </a:cubicBezTo>
                  <a:cubicBezTo>
                    <a:pt x="1481" y="3788"/>
                    <a:pt x="1348" y="3800"/>
                    <a:pt x="1203" y="3800"/>
                  </a:cubicBezTo>
                  <a:cubicBezTo>
                    <a:pt x="862" y="3800"/>
                    <a:pt x="576" y="3695"/>
                    <a:pt x="346" y="3482"/>
                  </a:cubicBezTo>
                  <a:cubicBezTo>
                    <a:pt x="115" y="3272"/>
                    <a:pt x="0" y="3000"/>
                    <a:pt x="0" y="2671"/>
                  </a:cubicBezTo>
                  <a:cubicBezTo>
                    <a:pt x="0" y="2408"/>
                    <a:pt x="59" y="2192"/>
                    <a:pt x="176" y="2026"/>
                  </a:cubicBezTo>
                  <a:cubicBezTo>
                    <a:pt x="293" y="1859"/>
                    <a:pt x="461" y="1728"/>
                    <a:pt x="676" y="1631"/>
                  </a:cubicBezTo>
                  <a:cubicBezTo>
                    <a:pt x="889" y="1535"/>
                    <a:pt x="1152" y="1466"/>
                    <a:pt x="1468" y="1425"/>
                  </a:cubicBezTo>
                  <a:cubicBezTo>
                    <a:pt x="1784" y="1386"/>
                    <a:pt x="2110" y="1354"/>
                    <a:pt x="2449" y="1336"/>
                  </a:cubicBezTo>
                  <a:cubicBezTo>
                    <a:pt x="2449" y="1317"/>
                    <a:pt x="2449" y="1317"/>
                    <a:pt x="2449" y="1317"/>
                  </a:cubicBezTo>
                  <a:cubicBezTo>
                    <a:pt x="2449" y="1117"/>
                    <a:pt x="2368" y="979"/>
                    <a:pt x="2207" y="903"/>
                  </a:cubicBezTo>
                  <a:cubicBezTo>
                    <a:pt x="2046" y="828"/>
                    <a:pt x="1807" y="790"/>
                    <a:pt x="1493" y="790"/>
                  </a:cubicBezTo>
                  <a:cubicBezTo>
                    <a:pt x="1304" y="790"/>
                    <a:pt x="1101" y="823"/>
                    <a:pt x="886" y="892"/>
                  </a:cubicBezTo>
                  <a:cubicBezTo>
                    <a:pt x="672" y="959"/>
                    <a:pt x="517" y="1012"/>
                    <a:pt x="423" y="1048"/>
                  </a:cubicBezTo>
                  <a:close/>
                  <a:moveTo>
                    <a:pt x="2444" y="2763"/>
                  </a:moveTo>
                  <a:cubicBezTo>
                    <a:pt x="2444" y="2014"/>
                    <a:pt x="2444" y="2014"/>
                    <a:pt x="2444" y="2014"/>
                  </a:cubicBezTo>
                  <a:cubicBezTo>
                    <a:pt x="2288" y="2027"/>
                    <a:pt x="2120" y="2046"/>
                    <a:pt x="1939" y="2067"/>
                  </a:cubicBezTo>
                  <a:cubicBezTo>
                    <a:pt x="1759" y="2090"/>
                    <a:pt x="1621" y="2116"/>
                    <a:pt x="1527" y="2146"/>
                  </a:cubicBezTo>
                  <a:cubicBezTo>
                    <a:pt x="1414" y="2182"/>
                    <a:pt x="1325" y="2235"/>
                    <a:pt x="1264" y="2304"/>
                  </a:cubicBezTo>
                  <a:cubicBezTo>
                    <a:pt x="1205" y="2373"/>
                    <a:pt x="1173" y="2463"/>
                    <a:pt x="1173" y="2577"/>
                  </a:cubicBezTo>
                  <a:cubicBezTo>
                    <a:pt x="1173" y="2651"/>
                    <a:pt x="1180" y="2712"/>
                    <a:pt x="1193" y="2760"/>
                  </a:cubicBezTo>
                  <a:cubicBezTo>
                    <a:pt x="1206" y="2806"/>
                    <a:pt x="1238" y="2850"/>
                    <a:pt x="1289" y="2893"/>
                  </a:cubicBezTo>
                  <a:cubicBezTo>
                    <a:pt x="1338" y="2936"/>
                    <a:pt x="1396" y="2967"/>
                    <a:pt x="1465" y="2987"/>
                  </a:cubicBezTo>
                  <a:cubicBezTo>
                    <a:pt x="1532" y="3008"/>
                    <a:pt x="1638" y="3018"/>
                    <a:pt x="1784" y="3018"/>
                  </a:cubicBezTo>
                  <a:cubicBezTo>
                    <a:pt x="1898" y="3018"/>
                    <a:pt x="2014" y="2995"/>
                    <a:pt x="2133" y="2947"/>
                  </a:cubicBezTo>
                  <a:cubicBezTo>
                    <a:pt x="2250" y="2901"/>
                    <a:pt x="2354" y="2839"/>
                    <a:pt x="2444" y="27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10"/>
            <p:cNvSpPr>
              <a:spLocks noEditPoints="1"/>
            </p:cNvSpPr>
            <p:nvPr userDrawn="1"/>
          </p:nvSpPr>
          <p:spPr bwMode="auto">
            <a:xfrm>
              <a:off x="2307" y="1344"/>
              <a:ext cx="627" cy="665"/>
            </a:xfrm>
            <a:custGeom>
              <a:avLst/>
              <a:gdLst>
                <a:gd name="T0" fmla="*/ 1491 w 3586"/>
                <a:gd name="T1" fmla="*/ 790 h 3800"/>
                <a:gd name="T2" fmla="*/ 886 w 3586"/>
                <a:gd name="T3" fmla="*/ 892 h 3800"/>
                <a:gd name="T4" fmla="*/ 423 w 3586"/>
                <a:gd name="T5" fmla="*/ 1048 h 3800"/>
                <a:gd name="T6" fmla="*/ 318 w 3586"/>
                <a:gd name="T7" fmla="*/ 1048 h 3800"/>
                <a:gd name="T8" fmla="*/ 318 w 3586"/>
                <a:gd name="T9" fmla="*/ 179 h 3800"/>
                <a:gd name="T10" fmla="*/ 910 w 3586"/>
                <a:gd name="T11" fmla="*/ 66 h 3800"/>
                <a:gd name="T12" fmla="*/ 1733 w 3586"/>
                <a:gd name="T13" fmla="*/ 0 h 3800"/>
                <a:gd name="T14" fmla="*/ 3150 w 3586"/>
                <a:gd name="T15" fmla="*/ 303 h 3800"/>
                <a:gd name="T16" fmla="*/ 3586 w 3586"/>
                <a:gd name="T17" fmla="*/ 1254 h 3800"/>
                <a:gd name="T18" fmla="*/ 3586 w 3586"/>
                <a:gd name="T19" fmla="*/ 3704 h 3800"/>
                <a:gd name="T20" fmla="*/ 2442 w 3586"/>
                <a:gd name="T21" fmla="*/ 3704 h 3800"/>
                <a:gd name="T22" fmla="*/ 2442 w 3586"/>
                <a:gd name="T23" fmla="*/ 3323 h 3800"/>
                <a:gd name="T24" fmla="*/ 2212 w 3586"/>
                <a:gd name="T25" fmla="*/ 3494 h 3800"/>
                <a:gd name="T26" fmla="*/ 1954 w 3586"/>
                <a:gd name="T27" fmla="*/ 3650 h 3800"/>
                <a:gd name="T28" fmla="*/ 1601 w 3586"/>
                <a:gd name="T29" fmla="*/ 3764 h 3800"/>
                <a:gd name="T30" fmla="*/ 1202 w 3586"/>
                <a:gd name="T31" fmla="*/ 3800 h 3800"/>
                <a:gd name="T32" fmla="*/ 346 w 3586"/>
                <a:gd name="T33" fmla="*/ 3482 h 3800"/>
                <a:gd name="T34" fmla="*/ 0 w 3586"/>
                <a:gd name="T35" fmla="*/ 2671 h 3800"/>
                <a:gd name="T36" fmla="*/ 176 w 3586"/>
                <a:gd name="T37" fmla="*/ 2026 h 3800"/>
                <a:gd name="T38" fmla="*/ 675 w 3586"/>
                <a:gd name="T39" fmla="*/ 1631 h 3800"/>
                <a:gd name="T40" fmla="*/ 1468 w 3586"/>
                <a:gd name="T41" fmla="*/ 1425 h 3800"/>
                <a:gd name="T42" fmla="*/ 2449 w 3586"/>
                <a:gd name="T43" fmla="*/ 1336 h 3800"/>
                <a:gd name="T44" fmla="*/ 2449 w 3586"/>
                <a:gd name="T45" fmla="*/ 1317 h 3800"/>
                <a:gd name="T46" fmla="*/ 2207 w 3586"/>
                <a:gd name="T47" fmla="*/ 903 h 3800"/>
                <a:gd name="T48" fmla="*/ 1491 w 3586"/>
                <a:gd name="T49" fmla="*/ 790 h 3800"/>
                <a:gd name="T50" fmla="*/ 2442 w 3586"/>
                <a:gd name="T51" fmla="*/ 2763 h 3800"/>
                <a:gd name="T52" fmla="*/ 2442 w 3586"/>
                <a:gd name="T53" fmla="*/ 2014 h 3800"/>
                <a:gd name="T54" fmla="*/ 1939 w 3586"/>
                <a:gd name="T55" fmla="*/ 2067 h 3800"/>
                <a:gd name="T56" fmla="*/ 1527 w 3586"/>
                <a:gd name="T57" fmla="*/ 2146 h 3800"/>
                <a:gd name="T58" fmla="*/ 1264 w 3586"/>
                <a:gd name="T59" fmla="*/ 2304 h 3800"/>
                <a:gd name="T60" fmla="*/ 1174 w 3586"/>
                <a:gd name="T61" fmla="*/ 2577 h 3800"/>
                <a:gd name="T62" fmla="*/ 1193 w 3586"/>
                <a:gd name="T63" fmla="*/ 2760 h 3800"/>
                <a:gd name="T64" fmla="*/ 1289 w 3586"/>
                <a:gd name="T65" fmla="*/ 2893 h 3800"/>
                <a:gd name="T66" fmla="*/ 1463 w 3586"/>
                <a:gd name="T67" fmla="*/ 2987 h 3800"/>
                <a:gd name="T68" fmla="*/ 1783 w 3586"/>
                <a:gd name="T69" fmla="*/ 3018 h 3800"/>
                <a:gd name="T70" fmla="*/ 2131 w 3586"/>
                <a:gd name="T71" fmla="*/ 2947 h 3800"/>
                <a:gd name="T72" fmla="*/ 2442 w 3586"/>
                <a:gd name="T73" fmla="*/ 2763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6" h="3800">
                  <a:moveTo>
                    <a:pt x="1491" y="790"/>
                  </a:moveTo>
                  <a:cubicBezTo>
                    <a:pt x="1302" y="790"/>
                    <a:pt x="1101" y="823"/>
                    <a:pt x="886" y="892"/>
                  </a:cubicBezTo>
                  <a:cubicBezTo>
                    <a:pt x="670" y="959"/>
                    <a:pt x="517" y="1012"/>
                    <a:pt x="423" y="1048"/>
                  </a:cubicBezTo>
                  <a:cubicBezTo>
                    <a:pt x="318" y="1048"/>
                    <a:pt x="318" y="1048"/>
                    <a:pt x="318" y="1048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440" y="148"/>
                    <a:pt x="637" y="110"/>
                    <a:pt x="910" y="66"/>
                  </a:cubicBezTo>
                  <a:cubicBezTo>
                    <a:pt x="1183" y="23"/>
                    <a:pt x="1458" y="0"/>
                    <a:pt x="1733" y="0"/>
                  </a:cubicBezTo>
                  <a:cubicBezTo>
                    <a:pt x="2387" y="0"/>
                    <a:pt x="2859" y="102"/>
                    <a:pt x="3150" y="303"/>
                  </a:cubicBezTo>
                  <a:cubicBezTo>
                    <a:pt x="3441" y="505"/>
                    <a:pt x="3586" y="823"/>
                    <a:pt x="3586" y="1254"/>
                  </a:cubicBezTo>
                  <a:cubicBezTo>
                    <a:pt x="3586" y="3704"/>
                    <a:pt x="3586" y="3704"/>
                    <a:pt x="3586" y="3704"/>
                  </a:cubicBezTo>
                  <a:cubicBezTo>
                    <a:pt x="2442" y="3704"/>
                    <a:pt x="2442" y="3704"/>
                    <a:pt x="2442" y="3704"/>
                  </a:cubicBezTo>
                  <a:cubicBezTo>
                    <a:pt x="2442" y="3323"/>
                    <a:pt x="2442" y="3323"/>
                    <a:pt x="2442" y="3323"/>
                  </a:cubicBezTo>
                  <a:cubicBezTo>
                    <a:pt x="2380" y="3370"/>
                    <a:pt x="2304" y="3426"/>
                    <a:pt x="2212" y="3494"/>
                  </a:cubicBezTo>
                  <a:cubicBezTo>
                    <a:pt x="2120" y="3560"/>
                    <a:pt x="2034" y="3612"/>
                    <a:pt x="1954" y="3650"/>
                  </a:cubicBezTo>
                  <a:cubicBezTo>
                    <a:pt x="1840" y="3701"/>
                    <a:pt x="1723" y="3739"/>
                    <a:pt x="1601" y="3764"/>
                  </a:cubicBezTo>
                  <a:cubicBezTo>
                    <a:pt x="1480" y="3788"/>
                    <a:pt x="1348" y="3800"/>
                    <a:pt x="1202" y="3800"/>
                  </a:cubicBezTo>
                  <a:cubicBezTo>
                    <a:pt x="861" y="3800"/>
                    <a:pt x="576" y="3695"/>
                    <a:pt x="346" y="3482"/>
                  </a:cubicBezTo>
                  <a:cubicBezTo>
                    <a:pt x="115" y="3272"/>
                    <a:pt x="0" y="3000"/>
                    <a:pt x="0" y="2671"/>
                  </a:cubicBezTo>
                  <a:cubicBezTo>
                    <a:pt x="0" y="2408"/>
                    <a:pt x="59" y="2192"/>
                    <a:pt x="176" y="2026"/>
                  </a:cubicBezTo>
                  <a:cubicBezTo>
                    <a:pt x="293" y="1859"/>
                    <a:pt x="459" y="1728"/>
                    <a:pt x="675" y="1631"/>
                  </a:cubicBezTo>
                  <a:cubicBezTo>
                    <a:pt x="887" y="1535"/>
                    <a:pt x="1152" y="1466"/>
                    <a:pt x="1468" y="1425"/>
                  </a:cubicBezTo>
                  <a:cubicBezTo>
                    <a:pt x="1783" y="1386"/>
                    <a:pt x="2110" y="1354"/>
                    <a:pt x="2449" y="1336"/>
                  </a:cubicBezTo>
                  <a:cubicBezTo>
                    <a:pt x="2449" y="1317"/>
                    <a:pt x="2449" y="1317"/>
                    <a:pt x="2449" y="1317"/>
                  </a:cubicBezTo>
                  <a:cubicBezTo>
                    <a:pt x="2449" y="1117"/>
                    <a:pt x="2368" y="979"/>
                    <a:pt x="2207" y="903"/>
                  </a:cubicBezTo>
                  <a:cubicBezTo>
                    <a:pt x="2044" y="828"/>
                    <a:pt x="1807" y="790"/>
                    <a:pt x="1491" y="790"/>
                  </a:cubicBezTo>
                  <a:close/>
                  <a:moveTo>
                    <a:pt x="2442" y="2763"/>
                  </a:moveTo>
                  <a:cubicBezTo>
                    <a:pt x="2442" y="2014"/>
                    <a:pt x="2442" y="2014"/>
                    <a:pt x="2442" y="2014"/>
                  </a:cubicBezTo>
                  <a:cubicBezTo>
                    <a:pt x="2288" y="2027"/>
                    <a:pt x="2120" y="2046"/>
                    <a:pt x="1939" y="2067"/>
                  </a:cubicBezTo>
                  <a:cubicBezTo>
                    <a:pt x="1758" y="2090"/>
                    <a:pt x="1621" y="2116"/>
                    <a:pt x="1527" y="2146"/>
                  </a:cubicBezTo>
                  <a:cubicBezTo>
                    <a:pt x="1412" y="2182"/>
                    <a:pt x="1325" y="2235"/>
                    <a:pt x="1264" y="2304"/>
                  </a:cubicBezTo>
                  <a:cubicBezTo>
                    <a:pt x="1203" y="2373"/>
                    <a:pt x="1174" y="2463"/>
                    <a:pt x="1174" y="2577"/>
                  </a:cubicBezTo>
                  <a:cubicBezTo>
                    <a:pt x="1174" y="2651"/>
                    <a:pt x="1180" y="2712"/>
                    <a:pt x="1193" y="2760"/>
                  </a:cubicBezTo>
                  <a:cubicBezTo>
                    <a:pt x="1205" y="2806"/>
                    <a:pt x="1238" y="2850"/>
                    <a:pt x="1289" y="2893"/>
                  </a:cubicBezTo>
                  <a:cubicBezTo>
                    <a:pt x="1337" y="2936"/>
                    <a:pt x="1396" y="2967"/>
                    <a:pt x="1463" y="2987"/>
                  </a:cubicBezTo>
                  <a:cubicBezTo>
                    <a:pt x="1532" y="3008"/>
                    <a:pt x="1638" y="3018"/>
                    <a:pt x="1783" y="3018"/>
                  </a:cubicBezTo>
                  <a:cubicBezTo>
                    <a:pt x="1898" y="3018"/>
                    <a:pt x="2013" y="2995"/>
                    <a:pt x="2131" y="2947"/>
                  </a:cubicBezTo>
                  <a:cubicBezTo>
                    <a:pt x="2250" y="2901"/>
                    <a:pt x="2354" y="2839"/>
                    <a:pt x="2442" y="27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11"/>
            <p:cNvSpPr>
              <a:spLocks noEditPoints="1"/>
            </p:cNvSpPr>
            <p:nvPr userDrawn="1"/>
          </p:nvSpPr>
          <p:spPr bwMode="auto">
            <a:xfrm>
              <a:off x="-166" y="657"/>
              <a:ext cx="2504" cy="1926"/>
            </a:xfrm>
            <a:custGeom>
              <a:avLst/>
              <a:gdLst>
                <a:gd name="T0" fmla="*/ 9239 w 14324"/>
                <a:gd name="T1" fmla="*/ 915 h 11013"/>
                <a:gd name="T2" fmla="*/ 3968 w 14324"/>
                <a:gd name="T3" fmla="*/ 232 h 11013"/>
                <a:gd name="T4" fmla="*/ 3969 w 14324"/>
                <a:gd name="T5" fmla="*/ 234 h 11013"/>
                <a:gd name="T6" fmla="*/ 8294 w 14324"/>
                <a:gd name="T7" fmla="*/ 800 h 11013"/>
                <a:gd name="T8" fmla="*/ 10916 w 14324"/>
                <a:gd name="T9" fmla="*/ 2561 h 11013"/>
                <a:gd name="T10" fmla="*/ 4631 w 14324"/>
                <a:gd name="T11" fmla="*/ 949 h 11013"/>
                <a:gd name="T12" fmla="*/ 5034 w 14324"/>
                <a:gd name="T13" fmla="*/ 1728 h 11013"/>
                <a:gd name="T14" fmla="*/ 1529 w 14324"/>
                <a:gd name="T15" fmla="*/ 3667 h 11013"/>
                <a:gd name="T16" fmla="*/ 5085 w 14324"/>
                <a:gd name="T17" fmla="*/ 10098 h 11013"/>
                <a:gd name="T18" fmla="*/ 10355 w 14324"/>
                <a:gd name="T19" fmla="*/ 10781 h 11013"/>
                <a:gd name="T20" fmla="*/ 10355 w 14324"/>
                <a:gd name="T21" fmla="*/ 10779 h 11013"/>
                <a:gd name="T22" fmla="*/ 6028 w 14324"/>
                <a:gd name="T23" fmla="*/ 10213 h 11013"/>
                <a:gd name="T24" fmla="*/ 3487 w 14324"/>
                <a:gd name="T25" fmla="*/ 8470 h 11013"/>
                <a:gd name="T26" fmla="*/ 9649 w 14324"/>
                <a:gd name="T27" fmla="*/ 10235 h 11013"/>
                <a:gd name="T28" fmla="*/ 9139 w 14324"/>
                <a:gd name="T29" fmla="*/ 9323 h 11013"/>
                <a:gd name="T30" fmla="*/ 12794 w 14324"/>
                <a:gd name="T31" fmla="*/ 7347 h 11013"/>
                <a:gd name="T32" fmla="*/ 9239 w 14324"/>
                <a:gd name="T33" fmla="*/ 915 h 11013"/>
                <a:gd name="T34" fmla="*/ 8989 w 14324"/>
                <a:gd name="T35" fmla="*/ 9152 h 11013"/>
                <a:gd name="T36" fmla="*/ 8398 w 14324"/>
                <a:gd name="T37" fmla="*/ 8001 h 11013"/>
                <a:gd name="T38" fmla="*/ 10169 w 14324"/>
                <a:gd name="T39" fmla="*/ 8001 h 11013"/>
                <a:gd name="T40" fmla="*/ 8989 w 14324"/>
                <a:gd name="T41" fmla="*/ 9152 h 11013"/>
                <a:gd name="T42" fmla="*/ 11293 w 14324"/>
                <a:gd name="T43" fmla="*/ 6150 h 11013"/>
                <a:gd name="T44" fmla="*/ 10950 w 14324"/>
                <a:gd name="T45" fmla="*/ 6535 h 11013"/>
                <a:gd name="T46" fmla="*/ 9529 w 14324"/>
                <a:gd name="T47" fmla="*/ 7437 h 11013"/>
                <a:gd name="T48" fmla="*/ 8355 w 14324"/>
                <a:gd name="T49" fmla="*/ 7822 h 11013"/>
                <a:gd name="T50" fmla="*/ 8347 w 14324"/>
                <a:gd name="T51" fmla="*/ 7824 h 11013"/>
                <a:gd name="T52" fmla="*/ 8303 w 14324"/>
                <a:gd name="T53" fmla="*/ 7834 h 11013"/>
                <a:gd name="T54" fmla="*/ 7822 w 14324"/>
                <a:gd name="T55" fmla="*/ 6950 h 11013"/>
                <a:gd name="T56" fmla="*/ 3418 w 14324"/>
                <a:gd name="T57" fmla="*/ 8235 h 11013"/>
                <a:gd name="T58" fmla="*/ 3262 w 14324"/>
                <a:gd name="T59" fmla="*/ 8281 h 11013"/>
                <a:gd name="T60" fmla="*/ 3237 w 14324"/>
                <a:gd name="T61" fmla="*/ 8248 h 11013"/>
                <a:gd name="T62" fmla="*/ 3043 w 14324"/>
                <a:gd name="T63" fmla="*/ 4863 h 11013"/>
                <a:gd name="T64" fmla="*/ 4725 w 14324"/>
                <a:gd name="T65" fmla="*/ 3604 h 11013"/>
                <a:gd name="T66" fmla="*/ 5852 w 14324"/>
                <a:gd name="T67" fmla="*/ 3235 h 11013"/>
                <a:gd name="T68" fmla="*/ 5895 w 14324"/>
                <a:gd name="T69" fmla="*/ 3227 h 11013"/>
                <a:gd name="T70" fmla="*/ 6430 w 14324"/>
                <a:gd name="T71" fmla="*/ 4154 h 11013"/>
                <a:gd name="T72" fmla="*/ 10977 w 14324"/>
                <a:gd name="T73" fmla="*/ 2761 h 11013"/>
                <a:gd name="T74" fmla="*/ 11076 w 14324"/>
                <a:gd name="T75" fmla="*/ 2732 h 11013"/>
                <a:gd name="T76" fmla="*/ 11100 w 14324"/>
                <a:gd name="T77" fmla="*/ 2766 h 11013"/>
                <a:gd name="T78" fmla="*/ 11293 w 14324"/>
                <a:gd name="T79" fmla="*/ 6150 h 1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24" h="11013">
                  <a:moveTo>
                    <a:pt x="9239" y="915"/>
                  </a:moveTo>
                  <a:cubicBezTo>
                    <a:pt x="7498" y="209"/>
                    <a:pt x="5612" y="0"/>
                    <a:pt x="3968" y="232"/>
                  </a:cubicBezTo>
                  <a:cubicBezTo>
                    <a:pt x="3969" y="234"/>
                    <a:pt x="3969" y="234"/>
                    <a:pt x="3969" y="234"/>
                  </a:cubicBezTo>
                  <a:cubicBezTo>
                    <a:pt x="5130" y="74"/>
                    <a:pt x="6866" y="222"/>
                    <a:pt x="8294" y="800"/>
                  </a:cubicBezTo>
                  <a:cubicBezTo>
                    <a:pt x="9384" y="1242"/>
                    <a:pt x="10248" y="1855"/>
                    <a:pt x="10916" y="2561"/>
                  </a:cubicBezTo>
                  <a:cubicBezTo>
                    <a:pt x="4631" y="949"/>
                    <a:pt x="4631" y="949"/>
                    <a:pt x="4631" y="949"/>
                  </a:cubicBezTo>
                  <a:cubicBezTo>
                    <a:pt x="5034" y="1728"/>
                    <a:pt x="5034" y="1728"/>
                    <a:pt x="5034" y="1728"/>
                  </a:cubicBezTo>
                  <a:cubicBezTo>
                    <a:pt x="3491" y="1995"/>
                    <a:pt x="2258" y="2650"/>
                    <a:pt x="1529" y="3667"/>
                  </a:cubicBezTo>
                  <a:cubicBezTo>
                    <a:pt x="0" y="5803"/>
                    <a:pt x="1591" y="8683"/>
                    <a:pt x="5085" y="10098"/>
                  </a:cubicBezTo>
                  <a:cubicBezTo>
                    <a:pt x="6826" y="10804"/>
                    <a:pt x="8712" y="11013"/>
                    <a:pt x="10355" y="10781"/>
                  </a:cubicBezTo>
                  <a:cubicBezTo>
                    <a:pt x="10355" y="10779"/>
                    <a:pt x="10355" y="10779"/>
                    <a:pt x="10355" y="10779"/>
                  </a:cubicBezTo>
                  <a:cubicBezTo>
                    <a:pt x="9195" y="10939"/>
                    <a:pt x="7458" y="10791"/>
                    <a:pt x="6028" y="10213"/>
                  </a:cubicBezTo>
                  <a:cubicBezTo>
                    <a:pt x="4940" y="9772"/>
                    <a:pt x="4075" y="9158"/>
                    <a:pt x="3487" y="8470"/>
                  </a:cubicBezTo>
                  <a:cubicBezTo>
                    <a:pt x="9649" y="10235"/>
                    <a:pt x="9649" y="10235"/>
                    <a:pt x="9649" y="10235"/>
                  </a:cubicBezTo>
                  <a:cubicBezTo>
                    <a:pt x="9139" y="9323"/>
                    <a:pt x="9139" y="9323"/>
                    <a:pt x="9139" y="9323"/>
                  </a:cubicBezTo>
                  <a:cubicBezTo>
                    <a:pt x="10682" y="9056"/>
                    <a:pt x="12066" y="8363"/>
                    <a:pt x="12794" y="7347"/>
                  </a:cubicBezTo>
                  <a:cubicBezTo>
                    <a:pt x="14324" y="5210"/>
                    <a:pt x="12733" y="2330"/>
                    <a:pt x="9239" y="915"/>
                  </a:cubicBezTo>
                  <a:close/>
                  <a:moveTo>
                    <a:pt x="8989" y="9152"/>
                  </a:moveTo>
                  <a:cubicBezTo>
                    <a:pt x="8398" y="8001"/>
                    <a:pt x="8398" y="8001"/>
                    <a:pt x="8398" y="8001"/>
                  </a:cubicBezTo>
                  <a:cubicBezTo>
                    <a:pt x="10169" y="8001"/>
                    <a:pt x="10169" y="8001"/>
                    <a:pt x="10169" y="8001"/>
                  </a:cubicBezTo>
                  <a:lnTo>
                    <a:pt x="8989" y="9152"/>
                  </a:lnTo>
                  <a:close/>
                  <a:moveTo>
                    <a:pt x="11293" y="6150"/>
                  </a:moveTo>
                  <a:cubicBezTo>
                    <a:pt x="11201" y="6277"/>
                    <a:pt x="11085" y="6407"/>
                    <a:pt x="10950" y="6535"/>
                  </a:cubicBezTo>
                  <a:cubicBezTo>
                    <a:pt x="10580" y="6905"/>
                    <a:pt x="10101" y="7210"/>
                    <a:pt x="9529" y="7437"/>
                  </a:cubicBezTo>
                  <a:cubicBezTo>
                    <a:pt x="9149" y="7603"/>
                    <a:pt x="8742" y="7736"/>
                    <a:pt x="8355" y="7822"/>
                  </a:cubicBezTo>
                  <a:cubicBezTo>
                    <a:pt x="8352" y="7822"/>
                    <a:pt x="8350" y="7824"/>
                    <a:pt x="8347" y="7824"/>
                  </a:cubicBezTo>
                  <a:cubicBezTo>
                    <a:pt x="8303" y="7834"/>
                    <a:pt x="8303" y="7834"/>
                    <a:pt x="8303" y="7834"/>
                  </a:cubicBezTo>
                  <a:cubicBezTo>
                    <a:pt x="7822" y="6950"/>
                    <a:pt x="7822" y="6950"/>
                    <a:pt x="7822" y="6950"/>
                  </a:cubicBezTo>
                  <a:cubicBezTo>
                    <a:pt x="3418" y="8235"/>
                    <a:pt x="3418" y="8235"/>
                    <a:pt x="3418" y="8235"/>
                  </a:cubicBezTo>
                  <a:cubicBezTo>
                    <a:pt x="3262" y="8281"/>
                    <a:pt x="3262" y="8281"/>
                    <a:pt x="3262" y="8281"/>
                  </a:cubicBezTo>
                  <a:cubicBezTo>
                    <a:pt x="3237" y="8248"/>
                    <a:pt x="3237" y="8248"/>
                    <a:pt x="3237" y="8248"/>
                  </a:cubicBezTo>
                  <a:cubicBezTo>
                    <a:pt x="2394" y="7103"/>
                    <a:pt x="2324" y="5869"/>
                    <a:pt x="3043" y="4863"/>
                  </a:cubicBezTo>
                  <a:cubicBezTo>
                    <a:pt x="3418" y="4340"/>
                    <a:pt x="4001" y="3904"/>
                    <a:pt x="4725" y="3604"/>
                  </a:cubicBezTo>
                  <a:cubicBezTo>
                    <a:pt x="5085" y="3444"/>
                    <a:pt x="5464" y="3321"/>
                    <a:pt x="5852" y="3235"/>
                  </a:cubicBezTo>
                  <a:cubicBezTo>
                    <a:pt x="5895" y="3227"/>
                    <a:pt x="5895" y="3227"/>
                    <a:pt x="5895" y="3227"/>
                  </a:cubicBezTo>
                  <a:cubicBezTo>
                    <a:pt x="6430" y="4154"/>
                    <a:pt x="6430" y="4154"/>
                    <a:pt x="6430" y="4154"/>
                  </a:cubicBezTo>
                  <a:cubicBezTo>
                    <a:pt x="10977" y="2761"/>
                    <a:pt x="10977" y="2761"/>
                    <a:pt x="10977" y="2761"/>
                  </a:cubicBezTo>
                  <a:cubicBezTo>
                    <a:pt x="11076" y="2732"/>
                    <a:pt x="11076" y="2732"/>
                    <a:pt x="11076" y="2732"/>
                  </a:cubicBezTo>
                  <a:cubicBezTo>
                    <a:pt x="11100" y="2766"/>
                    <a:pt x="11100" y="2766"/>
                    <a:pt x="11100" y="2766"/>
                  </a:cubicBezTo>
                  <a:cubicBezTo>
                    <a:pt x="11943" y="3912"/>
                    <a:pt x="12012" y="5144"/>
                    <a:pt x="11293" y="6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0371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3225" y="367886"/>
            <a:ext cx="6789015" cy="587853"/>
          </a:xfrm>
        </p:spPr>
        <p:txBody>
          <a:bodyPr wrap="square">
            <a:sp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2800" b="0" cap="all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© AARNet Pty Ltd </a:t>
            </a:r>
            <a:r>
              <a:rPr lang="en-AU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03225" y="4443413"/>
            <a:ext cx="312586" cy="110800"/>
          </a:xfrm>
        </p:spPr>
        <p:txBody>
          <a:bodyPr wrap="none">
            <a:spAutoFit/>
          </a:bodyPr>
          <a:lstStyle>
            <a:lvl1pPr>
              <a:defRPr sz="800" b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7" y="1635125"/>
            <a:ext cx="1980000" cy="2232625"/>
          </a:xfrm>
          <a:solidFill>
            <a:schemeClr val="accent2"/>
          </a:solidFill>
        </p:spPr>
        <p:txBody>
          <a:bodyPr lIns="108000" tIns="180000" rIns="108000" anchor="ctr" anchorCtr="0"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marL="0" indent="0" algn="ctr"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520362" y="1635125"/>
            <a:ext cx="1980000" cy="2232625"/>
          </a:xfrm>
          <a:solidFill>
            <a:schemeClr val="accent2"/>
          </a:solidFill>
        </p:spPr>
        <p:txBody>
          <a:bodyPr lIns="108000" tIns="180000" rIns="108000" anchor="ctr" anchorCtr="0">
            <a:normAutofit/>
          </a:bodyPr>
          <a:lstStyle>
            <a:lvl1pPr algn="ctr">
              <a:defRPr sz="200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45437" y="1635125"/>
            <a:ext cx="1980000" cy="2232625"/>
          </a:xfrm>
          <a:solidFill>
            <a:schemeClr val="accent2"/>
          </a:solidFill>
        </p:spPr>
        <p:txBody>
          <a:bodyPr lIns="108000" tIns="180000" rIns="108000" anchor="ctr" anchorCtr="0"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marL="0" indent="0" algn="ctr"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770513" y="1635125"/>
            <a:ext cx="1980000" cy="2232625"/>
          </a:xfrm>
          <a:solidFill>
            <a:schemeClr val="accent2"/>
          </a:solidFill>
        </p:spPr>
        <p:txBody>
          <a:bodyPr lIns="108000" tIns="180000" rIns="108000" anchor="ctr" anchorCtr="0"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marL="0" indent="0" algn="ctr"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395287" y="1635125"/>
            <a:ext cx="1008062" cy="66305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203" b="86929"/>
            </a:stretch>
          </a:blipFill>
        </p:spPr>
        <p:txBody>
          <a:bodyPr tIns="108000">
            <a:spAutoFit/>
          </a:bodyPr>
          <a:lstStyle>
            <a:lvl1pPr marL="108000" algn="l"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2520362" y="1635125"/>
            <a:ext cx="1008062" cy="66305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203" b="86929"/>
            </a:stretch>
          </a:blipFill>
        </p:spPr>
        <p:txBody>
          <a:bodyPr tIns="108000">
            <a:spAutoFit/>
          </a:bodyPr>
          <a:lstStyle>
            <a:lvl1pPr marL="108000" algn="l"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645437" y="1635125"/>
            <a:ext cx="1008062" cy="66305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203" b="86929"/>
            </a:stretch>
          </a:blipFill>
        </p:spPr>
        <p:txBody>
          <a:bodyPr tIns="108000">
            <a:spAutoFit/>
          </a:bodyPr>
          <a:lstStyle>
            <a:lvl1pPr marL="108000" algn="l"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6770513" y="1635125"/>
            <a:ext cx="1008062" cy="66305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203" b="86929"/>
            </a:stretch>
          </a:blipFill>
        </p:spPr>
        <p:txBody>
          <a:bodyPr tIns="108000">
            <a:spAutoFit/>
          </a:bodyPr>
          <a:lstStyle>
            <a:lvl1pPr marL="108000" algn="l"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6926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rate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9144000" cy="2787750"/>
          </a:xfrm>
          <a:solidFill>
            <a:schemeClr val="accent4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insert black and white image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3225" y="367886"/>
            <a:ext cx="6789015" cy="587853"/>
          </a:xfrm>
        </p:spPr>
        <p:txBody>
          <a:bodyPr wrap="square">
            <a:sp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2800" b="0" cap="all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© AARNet Pty Ltd </a:t>
            </a:r>
            <a:r>
              <a:rPr lang="en-AU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03225" y="4443413"/>
            <a:ext cx="312586" cy="110800"/>
          </a:xfrm>
        </p:spPr>
        <p:txBody>
          <a:bodyPr wrap="none">
            <a:spAutoFit/>
          </a:bodyPr>
          <a:lstStyle>
            <a:lvl1pPr>
              <a:defRPr sz="800" b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1350" y="1635125"/>
            <a:ext cx="2230819" cy="2232625"/>
          </a:xfrm>
          <a:solidFill>
            <a:schemeClr val="accent2"/>
          </a:solidFill>
        </p:spPr>
        <p:txBody>
          <a:bodyPr lIns="108000" tIns="180000" rIns="108000" anchor="ctr" anchorCtr="0"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marL="0" indent="0" algn="ctr"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56466" y="1635125"/>
            <a:ext cx="2230819" cy="2232625"/>
          </a:xfrm>
          <a:solidFill>
            <a:schemeClr val="accent2"/>
          </a:solidFill>
        </p:spPr>
        <p:txBody>
          <a:bodyPr lIns="108000" tIns="180000" rIns="108000" anchor="ctr" anchorCtr="0">
            <a:normAutofit/>
          </a:bodyPr>
          <a:lstStyle>
            <a:lvl1pPr algn="ctr">
              <a:defRPr sz="200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941581" y="1635125"/>
            <a:ext cx="2230819" cy="2232625"/>
          </a:xfrm>
          <a:solidFill>
            <a:schemeClr val="accent2"/>
          </a:solidFill>
        </p:spPr>
        <p:txBody>
          <a:bodyPr lIns="108000" tIns="180000" rIns="108000" anchor="ctr" anchorCtr="0"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marL="0" indent="0" algn="ctr">
              <a:buNone/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971351" y="1635125"/>
            <a:ext cx="1008062" cy="66305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203" b="86929"/>
            </a:stretch>
          </a:blipFill>
        </p:spPr>
        <p:txBody>
          <a:bodyPr tIns="108000">
            <a:spAutoFit/>
          </a:bodyPr>
          <a:lstStyle>
            <a:lvl1pPr marL="108000" algn="l"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3456467" y="1635125"/>
            <a:ext cx="1008062" cy="66305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203" b="86929"/>
            </a:stretch>
          </a:blipFill>
        </p:spPr>
        <p:txBody>
          <a:bodyPr tIns="108000">
            <a:spAutoFit/>
          </a:bodyPr>
          <a:lstStyle>
            <a:lvl1pPr marL="108000" algn="l"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5941582" y="1635125"/>
            <a:ext cx="1008062" cy="66305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203" b="86929"/>
            </a:stretch>
          </a:blipFill>
        </p:spPr>
        <p:txBody>
          <a:bodyPr tIns="108000">
            <a:spAutoFit/>
          </a:bodyPr>
          <a:lstStyle>
            <a:lvl1pPr marL="108000" algn="l"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03854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" y="-570"/>
            <a:ext cx="9144018" cy="5143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2208" y="2426400"/>
            <a:ext cx="2480936" cy="523220"/>
          </a:xfrm>
        </p:spPr>
        <p:txBody>
          <a:bodyPr wrap="none"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3445970"/>
            <a:ext cx="6127200" cy="98425"/>
            <a:chOff x="2317750" y="2519363"/>
            <a:chExt cx="4511675" cy="98425"/>
          </a:xfrm>
        </p:grpSpPr>
        <p:sp>
          <p:nvSpPr>
            <p:cNvPr id="8" name="Rectangle 15"/>
            <p:cNvSpPr>
              <a:spLocks noChangeArrowheads="1"/>
            </p:cNvSpPr>
            <p:nvPr userDrawn="1"/>
          </p:nvSpPr>
          <p:spPr bwMode="auto">
            <a:xfrm>
              <a:off x="2317750" y="2519363"/>
              <a:ext cx="911225" cy="98425"/>
            </a:xfrm>
            <a:prstGeom prst="rect">
              <a:avLst/>
            </a:prstGeom>
            <a:solidFill>
              <a:srgbClr val="F479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Rectangle 16"/>
            <p:cNvSpPr>
              <a:spLocks noChangeArrowheads="1"/>
            </p:cNvSpPr>
            <p:nvPr userDrawn="1"/>
          </p:nvSpPr>
          <p:spPr bwMode="auto">
            <a:xfrm>
              <a:off x="5473700" y="2519363"/>
              <a:ext cx="911225" cy="98425"/>
            </a:xfrm>
            <a:prstGeom prst="rect">
              <a:avLst/>
            </a:prstGeom>
            <a:solidFill>
              <a:srgbClr val="FBA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Rectangle 17"/>
            <p:cNvSpPr>
              <a:spLocks noChangeArrowheads="1"/>
            </p:cNvSpPr>
            <p:nvPr userDrawn="1"/>
          </p:nvSpPr>
          <p:spPr bwMode="auto">
            <a:xfrm>
              <a:off x="3228975" y="2519363"/>
              <a:ext cx="2244725" cy="98425"/>
            </a:xfrm>
            <a:prstGeom prst="rect">
              <a:avLst/>
            </a:pr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6384925" y="2519363"/>
              <a:ext cx="444500" cy="98425"/>
            </a:xfrm>
            <a:prstGeom prst="rect">
              <a:avLst/>
            </a:prstGeom>
            <a:solidFill>
              <a:srgbClr val="FFC2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0" name="Group 19"/>
          <p:cNvGrpSpPr>
            <a:grpSpLocks noChangeAspect="1"/>
          </p:cNvGrpSpPr>
          <p:nvPr userDrawn="1"/>
        </p:nvGrpSpPr>
        <p:grpSpPr bwMode="auto">
          <a:xfrm>
            <a:off x="7164524" y="454383"/>
            <a:ext cx="1585796" cy="515397"/>
            <a:chOff x="-166" y="657"/>
            <a:chExt cx="5926" cy="1926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5367" y="1187"/>
              <a:ext cx="393" cy="818"/>
            </a:xfrm>
            <a:custGeom>
              <a:avLst/>
              <a:gdLst>
                <a:gd name="T0" fmla="*/ 2250 w 2250"/>
                <a:gd name="T1" fmla="*/ 4035 h 4678"/>
                <a:gd name="T2" fmla="*/ 2250 w 2250"/>
                <a:gd name="T3" fmla="*/ 4576 h 4678"/>
                <a:gd name="T4" fmla="*/ 1881 w 2250"/>
                <a:gd name="T5" fmla="*/ 4649 h 4678"/>
                <a:gd name="T6" fmla="*/ 1524 w 2250"/>
                <a:gd name="T7" fmla="*/ 4678 h 4678"/>
                <a:gd name="T8" fmla="*/ 692 w 2250"/>
                <a:gd name="T9" fmla="*/ 4384 h 4678"/>
                <a:gd name="T10" fmla="*/ 407 w 2250"/>
                <a:gd name="T11" fmla="*/ 3438 h 4678"/>
                <a:gd name="T12" fmla="*/ 407 w 2250"/>
                <a:gd name="T13" fmla="*/ 1535 h 4678"/>
                <a:gd name="T14" fmla="*/ 0 w 2250"/>
                <a:gd name="T15" fmla="*/ 1535 h 4678"/>
                <a:gd name="T16" fmla="*/ 0 w 2250"/>
                <a:gd name="T17" fmla="*/ 1025 h 4678"/>
                <a:gd name="T18" fmla="*/ 407 w 2250"/>
                <a:gd name="T19" fmla="*/ 1025 h 4678"/>
                <a:gd name="T20" fmla="*/ 407 w 2250"/>
                <a:gd name="T21" fmla="*/ 0 h 4678"/>
                <a:gd name="T22" fmla="*/ 1011 w 2250"/>
                <a:gd name="T23" fmla="*/ 0 h 4678"/>
                <a:gd name="T24" fmla="*/ 1011 w 2250"/>
                <a:gd name="T25" fmla="*/ 1025 h 4678"/>
                <a:gd name="T26" fmla="*/ 2250 w 2250"/>
                <a:gd name="T27" fmla="*/ 1025 h 4678"/>
                <a:gd name="T28" fmla="*/ 2250 w 2250"/>
                <a:gd name="T29" fmla="*/ 1535 h 4678"/>
                <a:gd name="T30" fmla="*/ 1011 w 2250"/>
                <a:gd name="T31" fmla="*/ 1535 h 4678"/>
                <a:gd name="T32" fmla="*/ 1011 w 2250"/>
                <a:gd name="T33" fmla="*/ 3169 h 4678"/>
                <a:gd name="T34" fmla="*/ 1024 w 2250"/>
                <a:gd name="T35" fmla="*/ 3610 h 4678"/>
                <a:gd name="T36" fmla="*/ 1113 w 2250"/>
                <a:gd name="T37" fmla="*/ 3907 h 4678"/>
                <a:gd name="T38" fmla="*/ 1307 w 2250"/>
                <a:gd name="T39" fmla="*/ 4094 h 4678"/>
                <a:gd name="T40" fmla="*/ 1682 w 2250"/>
                <a:gd name="T41" fmla="*/ 4153 h 4678"/>
                <a:gd name="T42" fmla="*/ 1988 w 2250"/>
                <a:gd name="T43" fmla="*/ 4111 h 4678"/>
                <a:gd name="T44" fmla="*/ 2219 w 2250"/>
                <a:gd name="T45" fmla="*/ 4035 h 4678"/>
                <a:gd name="T46" fmla="*/ 2250 w 2250"/>
                <a:gd name="T47" fmla="*/ 4035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50" h="4678">
                  <a:moveTo>
                    <a:pt x="2250" y="4035"/>
                  </a:moveTo>
                  <a:cubicBezTo>
                    <a:pt x="2250" y="4576"/>
                    <a:pt x="2250" y="4576"/>
                    <a:pt x="2250" y="4576"/>
                  </a:cubicBezTo>
                  <a:cubicBezTo>
                    <a:pt x="2138" y="4606"/>
                    <a:pt x="2015" y="4631"/>
                    <a:pt x="1881" y="4649"/>
                  </a:cubicBezTo>
                  <a:cubicBezTo>
                    <a:pt x="1748" y="4669"/>
                    <a:pt x="1628" y="4678"/>
                    <a:pt x="1524" y="4678"/>
                  </a:cubicBezTo>
                  <a:cubicBezTo>
                    <a:pt x="1159" y="4678"/>
                    <a:pt x="881" y="4580"/>
                    <a:pt x="692" y="4384"/>
                  </a:cubicBezTo>
                  <a:cubicBezTo>
                    <a:pt x="500" y="4186"/>
                    <a:pt x="407" y="3872"/>
                    <a:pt x="407" y="3438"/>
                  </a:cubicBezTo>
                  <a:cubicBezTo>
                    <a:pt x="407" y="1535"/>
                    <a:pt x="407" y="1535"/>
                    <a:pt x="407" y="1535"/>
                  </a:cubicBezTo>
                  <a:cubicBezTo>
                    <a:pt x="0" y="1535"/>
                    <a:pt x="0" y="1535"/>
                    <a:pt x="0" y="1535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07" y="1025"/>
                    <a:pt x="407" y="1025"/>
                    <a:pt x="407" y="1025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011" y="0"/>
                    <a:pt x="1011" y="0"/>
                    <a:pt x="1011" y="0"/>
                  </a:cubicBezTo>
                  <a:cubicBezTo>
                    <a:pt x="1011" y="1025"/>
                    <a:pt x="1011" y="1025"/>
                    <a:pt x="1011" y="1025"/>
                  </a:cubicBezTo>
                  <a:cubicBezTo>
                    <a:pt x="2250" y="1025"/>
                    <a:pt x="2250" y="1025"/>
                    <a:pt x="2250" y="1025"/>
                  </a:cubicBezTo>
                  <a:cubicBezTo>
                    <a:pt x="2250" y="1535"/>
                    <a:pt x="2250" y="1535"/>
                    <a:pt x="2250" y="1535"/>
                  </a:cubicBezTo>
                  <a:cubicBezTo>
                    <a:pt x="1011" y="1535"/>
                    <a:pt x="1011" y="1535"/>
                    <a:pt x="1011" y="1535"/>
                  </a:cubicBezTo>
                  <a:cubicBezTo>
                    <a:pt x="1011" y="3169"/>
                    <a:pt x="1011" y="3169"/>
                    <a:pt x="1011" y="3169"/>
                  </a:cubicBezTo>
                  <a:cubicBezTo>
                    <a:pt x="1011" y="3357"/>
                    <a:pt x="1016" y="3503"/>
                    <a:pt x="1024" y="3610"/>
                  </a:cubicBezTo>
                  <a:cubicBezTo>
                    <a:pt x="1032" y="3716"/>
                    <a:pt x="1062" y="3814"/>
                    <a:pt x="1113" y="3907"/>
                  </a:cubicBezTo>
                  <a:cubicBezTo>
                    <a:pt x="1161" y="3992"/>
                    <a:pt x="1225" y="4055"/>
                    <a:pt x="1307" y="4094"/>
                  </a:cubicBezTo>
                  <a:cubicBezTo>
                    <a:pt x="1388" y="4134"/>
                    <a:pt x="1515" y="4153"/>
                    <a:pt x="1682" y="4153"/>
                  </a:cubicBezTo>
                  <a:cubicBezTo>
                    <a:pt x="1779" y="4153"/>
                    <a:pt x="1883" y="4140"/>
                    <a:pt x="1988" y="4111"/>
                  </a:cubicBezTo>
                  <a:cubicBezTo>
                    <a:pt x="2095" y="4081"/>
                    <a:pt x="2173" y="4055"/>
                    <a:pt x="2219" y="4035"/>
                  </a:cubicBezTo>
                  <a:lnTo>
                    <a:pt x="2250" y="40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4777" y="1350"/>
              <a:ext cx="569" cy="656"/>
            </a:xfrm>
            <a:custGeom>
              <a:avLst/>
              <a:gdLst>
                <a:gd name="T0" fmla="*/ 480 w 3253"/>
                <a:gd name="T1" fmla="*/ 515 h 3755"/>
                <a:gd name="T2" fmla="*/ 1742 w 3253"/>
                <a:gd name="T3" fmla="*/ 0 h 3755"/>
                <a:gd name="T4" fmla="*/ 2862 w 3253"/>
                <a:gd name="T5" fmla="*/ 424 h 3755"/>
                <a:gd name="T6" fmla="*/ 3253 w 3253"/>
                <a:gd name="T7" fmla="*/ 1627 h 3755"/>
                <a:gd name="T8" fmla="*/ 3253 w 3253"/>
                <a:gd name="T9" fmla="*/ 1955 h 3755"/>
                <a:gd name="T10" fmla="*/ 612 w 3253"/>
                <a:gd name="T11" fmla="*/ 1955 h 3755"/>
                <a:gd name="T12" fmla="*/ 712 w 3253"/>
                <a:gd name="T13" fmla="*/ 2527 h 3755"/>
                <a:gd name="T14" fmla="*/ 984 w 3253"/>
                <a:gd name="T15" fmla="*/ 2926 h 3755"/>
                <a:gd name="T16" fmla="*/ 1380 w 3253"/>
                <a:gd name="T17" fmla="*/ 3156 h 3755"/>
                <a:gd name="T18" fmla="*/ 1886 w 3253"/>
                <a:gd name="T19" fmla="*/ 3232 h 3755"/>
                <a:gd name="T20" fmla="*/ 2621 w 3253"/>
                <a:gd name="T21" fmla="*/ 3085 h 3755"/>
                <a:gd name="T22" fmla="*/ 3148 w 3253"/>
                <a:gd name="T23" fmla="*/ 2796 h 3755"/>
                <a:gd name="T24" fmla="*/ 3181 w 3253"/>
                <a:gd name="T25" fmla="*/ 2796 h 3755"/>
                <a:gd name="T26" fmla="*/ 3181 w 3253"/>
                <a:gd name="T27" fmla="*/ 3454 h 3755"/>
                <a:gd name="T28" fmla="*/ 2559 w 3253"/>
                <a:gd name="T29" fmla="*/ 3670 h 3755"/>
                <a:gd name="T30" fmla="*/ 1891 w 3253"/>
                <a:gd name="T31" fmla="*/ 3755 h 3755"/>
                <a:gd name="T32" fmla="*/ 500 w 3253"/>
                <a:gd name="T33" fmla="*/ 3274 h 3755"/>
                <a:gd name="T34" fmla="*/ 0 w 3253"/>
                <a:gd name="T35" fmla="*/ 1907 h 3755"/>
                <a:gd name="T36" fmla="*/ 480 w 3253"/>
                <a:gd name="T37" fmla="*/ 515 h 3755"/>
                <a:gd name="T38" fmla="*/ 2670 w 3253"/>
                <a:gd name="T39" fmla="*/ 1491 h 3755"/>
                <a:gd name="T40" fmla="*/ 2430 w 3253"/>
                <a:gd name="T41" fmla="*/ 755 h 3755"/>
                <a:gd name="T42" fmla="*/ 1713 w 3253"/>
                <a:gd name="T43" fmla="*/ 495 h 3755"/>
                <a:gd name="T44" fmla="*/ 939 w 3253"/>
                <a:gd name="T45" fmla="*/ 780 h 3755"/>
                <a:gd name="T46" fmla="*/ 612 w 3253"/>
                <a:gd name="T47" fmla="*/ 1491 h 3755"/>
                <a:gd name="T48" fmla="*/ 2670 w 3253"/>
                <a:gd name="T49" fmla="*/ 1491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53" h="3755">
                  <a:moveTo>
                    <a:pt x="480" y="515"/>
                  </a:moveTo>
                  <a:cubicBezTo>
                    <a:pt x="799" y="171"/>
                    <a:pt x="1221" y="0"/>
                    <a:pt x="1742" y="0"/>
                  </a:cubicBezTo>
                  <a:cubicBezTo>
                    <a:pt x="2226" y="0"/>
                    <a:pt x="2598" y="141"/>
                    <a:pt x="2862" y="424"/>
                  </a:cubicBezTo>
                  <a:cubicBezTo>
                    <a:pt x="3123" y="706"/>
                    <a:pt x="3253" y="1107"/>
                    <a:pt x="3253" y="1627"/>
                  </a:cubicBezTo>
                  <a:cubicBezTo>
                    <a:pt x="3253" y="1955"/>
                    <a:pt x="3253" y="1955"/>
                    <a:pt x="3253" y="1955"/>
                  </a:cubicBezTo>
                  <a:cubicBezTo>
                    <a:pt x="612" y="1955"/>
                    <a:pt x="612" y="1955"/>
                    <a:pt x="612" y="1955"/>
                  </a:cubicBezTo>
                  <a:cubicBezTo>
                    <a:pt x="612" y="2173"/>
                    <a:pt x="645" y="2364"/>
                    <a:pt x="712" y="2527"/>
                  </a:cubicBezTo>
                  <a:cubicBezTo>
                    <a:pt x="778" y="2689"/>
                    <a:pt x="869" y="2822"/>
                    <a:pt x="984" y="2926"/>
                  </a:cubicBezTo>
                  <a:cubicBezTo>
                    <a:pt x="1096" y="3028"/>
                    <a:pt x="1227" y="3105"/>
                    <a:pt x="1380" y="3156"/>
                  </a:cubicBezTo>
                  <a:cubicBezTo>
                    <a:pt x="1532" y="3205"/>
                    <a:pt x="1701" y="3232"/>
                    <a:pt x="1886" y="3232"/>
                  </a:cubicBezTo>
                  <a:cubicBezTo>
                    <a:pt x="2129" y="3232"/>
                    <a:pt x="2374" y="3182"/>
                    <a:pt x="2621" y="3085"/>
                  </a:cubicBezTo>
                  <a:cubicBezTo>
                    <a:pt x="2866" y="2986"/>
                    <a:pt x="3042" y="2891"/>
                    <a:pt x="3148" y="2796"/>
                  </a:cubicBezTo>
                  <a:cubicBezTo>
                    <a:pt x="3181" y="2796"/>
                    <a:pt x="3181" y="2796"/>
                    <a:pt x="3181" y="2796"/>
                  </a:cubicBezTo>
                  <a:cubicBezTo>
                    <a:pt x="3181" y="3454"/>
                    <a:pt x="3181" y="3454"/>
                    <a:pt x="3181" y="3454"/>
                  </a:cubicBezTo>
                  <a:cubicBezTo>
                    <a:pt x="2977" y="3539"/>
                    <a:pt x="2769" y="3612"/>
                    <a:pt x="2559" y="3670"/>
                  </a:cubicBezTo>
                  <a:cubicBezTo>
                    <a:pt x="2346" y="3727"/>
                    <a:pt x="2124" y="3755"/>
                    <a:pt x="1891" y="3755"/>
                  </a:cubicBezTo>
                  <a:cubicBezTo>
                    <a:pt x="1296" y="3755"/>
                    <a:pt x="832" y="3595"/>
                    <a:pt x="500" y="3274"/>
                  </a:cubicBezTo>
                  <a:cubicBezTo>
                    <a:pt x="166" y="2954"/>
                    <a:pt x="0" y="2498"/>
                    <a:pt x="0" y="1907"/>
                  </a:cubicBezTo>
                  <a:cubicBezTo>
                    <a:pt x="0" y="1323"/>
                    <a:pt x="159" y="859"/>
                    <a:pt x="480" y="515"/>
                  </a:cubicBezTo>
                  <a:close/>
                  <a:moveTo>
                    <a:pt x="2670" y="1491"/>
                  </a:moveTo>
                  <a:cubicBezTo>
                    <a:pt x="2669" y="1173"/>
                    <a:pt x="2588" y="928"/>
                    <a:pt x="2430" y="755"/>
                  </a:cubicBezTo>
                  <a:cubicBezTo>
                    <a:pt x="2274" y="581"/>
                    <a:pt x="2034" y="495"/>
                    <a:pt x="1713" y="495"/>
                  </a:cubicBezTo>
                  <a:cubicBezTo>
                    <a:pt x="1389" y="495"/>
                    <a:pt x="1130" y="590"/>
                    <a:pt x="939" y="780"/>
                  </a:cubicBezTo>
                  <a:cubicBezTo>
                    <a:pt x="747" y="969"/>
                    <a:pt x="638" y="1207"/>
                    <a:pt x="612" y="1491"/>
                  </a:cubicBezTo>
                  <a:lnTo>
                    <a:pt x="267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4210" y="1350"/>
              <a:ext cx="524" cy="642"/>
            </a:xfrm>
            <a:custGeom>
              <a:avLst/>
              <a:gdLst>
                <a:gd name="T0" fmla="*/ 605 w 2995"/>
                <a:gd name="T1" fmla="*/ 497 h 3674"/>
                <a:gd name="T2" fmla="*/ 1188 w 2995"/>
                <a:gd name="T3" fmla="*/ 131 h 3674"/>
                <a:gd name="T4" fmla="*/ 1807 w 2995"/>
                <a:gd name="T5" fmla="*/ 0 h 3674"/>
                <a:gd name="T6" fmla="*/ 2691 w 2995"/>
                <a:gd name="T7" fmla="*/ 348 h 3674"/>
                <a:gd name="T8" fmla="*/ 2995 w 2995"/>
                <a:gd name="T9" fmla="*/ 1354 h 3674"/>
                <a:gd name="T10" fmla="*/ 2995 w 2995"/>
                <a:gd name="T11" fmla="*/ 3674 h 3674"/>
                <a:gd name="T12" fmla="*/ 2391 w 2995"/>
                <a:gd name="T13" fmla="*/ 3674 h 3674"/>
                <a:gd name="T14" fmla="*/ 2391 w 2995"/>
                <a:gd name="T15" fmla="*/ 1640 h 3674"/>
                <a:gd name="T16" fmla="*/ 2361 w 2995"/>
                <a:gd name="T17" fmla="*/ 1178 h 3674"/>
                <a:gd name="T18" fmla="*/ 2256 w 2995"/>
                <a:gd name="T19" fmla="*/ 841 h 3674"/>
                <a:gd name="T20" fmla="*/ 2026 w 2995"/>
                <a:gd name="T21" fmla="*/ 641 h 3674"/>
                <a:gd name="T22" fmla="*/ 1636 w 2995"/>
                <a:gd name="T23" fmla="*/ 575 h 3674"/>
                <a:gd name="T24" fmla="*/ 1121 w 2995"/>
                <a:gd name="T25" fmla="*/ 697 h 3674"/>
                <a:gd name="T26" fmla="*/ 605 w 2995"/>
                <a:gd name="T27" fmla="*/ 1007 h 3674"/>
                <a:gd name="T28" fmla="*/ 605 w 2995"/>
                <a:gd name="T29" fmla="*/ 3674 h 3674"/>
                <a:gd name="T30" fmla="*/ 0 w 2995"/>
                <a:gd name="T31" fmla="*/ 3674 h 3674"/>
                <a:gd name="T32" fmla="*/ 0 w 2995"/>
                <a:gd name="T33" fmla="*/ 95 h 3674"/>
                <a:gd name="T34" fmla="*/ 605 w 2995"/>
                <a:gd name="T35" fmla="*/ 95 h 3674"/>
                <a:gd name="T36" fmla="*/ 605 w 2995"/>
                <a:gd name="T37" fmla="*/ 497 h 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95" h="3674">
                  <a:moveTo>
                    <a:pt x="605" y="497"/>
                  </a:moveTo>
                  <a:cubicBezTo>
                    <a:pt x="793" y="340"/>
                    <a:pt x="987" y="218"/>
                    <a:pt x="1188" y="131"/>
                  </a:cubicBezTo>
                  <a:cubicBezTo>
                    <a:pt x="1389" y="44"/>
                    <a:pt x="1595" y="0"/>
                    <a:pt x="1807" y="0"/>
                  </a:cubicBezTo>
                  <a:cubicBezTo>
                    <a:pt x="2193" y="0"/>
                    <a:pt x="2488" y="116"/>
                    <a:pt x="2691" y="348"/>
                  </a:cubicBezTo>
                  <a:cubicBezTo>
                    <a:pt x="2895" y="582"/>
                    <a:pt x="2995" y="916"/>
                    <a:pt x="2995" y="1354"/>
                  </a:cubicBezTo>
                  <a:cubicBezTo>
                    <a:pt x="2995" y="3674"/>
                    <a:pt x="2995" y="3674"/>
                    <a:pt x="2995" y="3674"/>
                  </a:cubicBezTo>
                  <a:cubicBezTo>
                    <a:pt x="2391" y="3674"/>
                    <a:pt x="2391" y="3674"/>
                    <a:pt x="2391" y="3674"/>
                  </a:cubicBezTo>
                  <a:cubicBezTo>
                    <a:pt x="2391" y="1640"/>
                    <a:pt x="2391" y="1640"/>
                    <a:pt x="2391" y="1640"/>
                  </a:cubicBezTo>
                  <a:cubicBezTo>
                    <a:pt x="2391" y="1476"/>
                    <a:pt x="2381" y="1323"/>
                    <a:pt x="2361" y="1178"/>
                  </a:cubicBezTo>
                  <a:cubicBezTo>
                    <a:pt x="2344" y="1035"/>
                    <a:pt x="2307" y="923"/>
                    <a:pt x="2256" y="841"/>
                  </a:cubicBezTo>
                  <a:cubicBezTo>
                    <a:pt x="2204" y="752"/>
                    <a:pt x="2126" y="684"/>
                    <a:pt x="2026" y="641"/>
                  </a:cubicBezTo>
                  <a:cubicBezTo>
                    <a:pt x="1925" y="597"/>
                    <a:pt x="1796" y="575"/>
                    <a:pt x="1636" y="575"/>
                  </a:cubicBezTo>
                  <a:cubicBezTo>
                    <a:pt x="1471" y="575"/>
                    <a:pt x="1298" y="617"/>
                    <a:pt x="1121" y="697"/>
                  </a:cubicBezTo>
                  <a:cubicBezTo>
                    <a:pt x="941" y="778"/>
                    <a:pt x="768" y="882"/>
                    <a:pt x="605" y="1007"/>
                  </a:cubicBezTo>
                  <a:cubicBezTo>
                    <a:pt x="605" y="3674"/>
                    <a:pt x="605" y="3674"/>
                    <a:pt x="605" y="3674"/>
                  </a:cubicBezTo>
                  <a:cubicBezTo>
                    <a:pt x="0" y="3674"/>
                    <a:pt x="0" y="3674"/>
                    <a:pt x="0" y="36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05" y="95"/>
                    <a:pt x="605" y="95"/>
                    <a:pt x="605" y="95"/>
                  </a:cubicBezTo>
                  <a:lnTo>
                    <a:pt x="605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3679" y="1361"/>
              <a:ext cx="455" cy="631"/>
            </a:xfrm>
            <a:custGeom>
              <a:avLst/>
              <a:gdLst>
                <a:gd name="T0" fmla="*/ 2604 w 2604"/>
                <a:gd name="T1" fmla="*/ 14 h 3609"/>
                <a:gd name="T2" fmla="*/ 2604 w 2604"/>
                <a:gd name="T3" fmla="*/ 1116 h 3609"/>
                <a:gd name="T4" fmla="*/ 2502 w 2604"/>
                <a:gd name="T5" fmla="*/ 1116 h 3609"/>
                <a:gd name="T6" fmla="*/ 2267 w 2604"/>
                <a:gd name="T7" fmla="*/ 1077 h 3609"/>
                <a:gd name="T8" fmla="*/ 1995 w 2604"/>
                <a:gd name="T9" fmla="*/ 1063 h 3609"/>
                <a:gd name="T10" fmla="*/ 1563 w 2604"/>
                <a:gd name="T11" fmla="*/ 1096 h 3609"/>
                <a:gd name="T12" fmla="*/ 1158 w 2604"/>
                <a:gd name="T13" fmla="*/ 1205 h 3609"/>
                <a:gd name="T14" fmla="*/ 1158 w 2604"/>
                <a:gd name="T15" fmla="*/ 3609 h 3609"/>
                <a:gd name="T16" fmla="*/ 0 w 2604"/>
                <a:gd name="T17" fmla="*/ 3609 h 3609"/>
                <a:gd name="T18" fmla="*/ 0 w 2604"/>
                <a:gd name="T19" fmla="*/ 15 h 3609"/>
                <a:gd name="T20" fmla="*/ 1158 w 2604"/>
                <a:gd name="T21" fmla="*/ 15 h 3609"/>
                <a:gd name="T22" fmla="*/ 1158 w 2604"/>
                <a:gd name="T23" fmla="*/ 545 h 3609"/>
                <a:gd name="T24" fmla="*/ 1817 w 2604"/>
                <a:gd name="T25" fmla="*/ 109 h 3609"/>
                <a:gd name="T26" fmla="*/ 2334 w 2604"/>
                <a:gd name="T27" fmla="*/ 0 h 3609"/>
                <a:gd name="T28" fmla="*/ 2471 w 2604"/>
                <a:gd name="T29" fmla="*/ 4 h 3609"/>
                <a:gd name="T30" fmla="*/ 2604 w 2604"/>
                <a:gd name="T31" fmla="*/ 14 h 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4" h="3609">
                  <a:moveTo>
                    <a:pt x="2604" y="14"/>
                  </a:moveTo>
                  <a:cubicBezTo>
                    <a:pt x="2604" y="1116"/>
                    <a:pt x="2604" y="1116"/>
                    <a:pt x="2604" y="1116"/>
                  </a:cubicBezTo>
                  <a:cubicBezTo>
                    <a:pt x="2502" y="1116"/>
                    <a:pt x="2502" y="1116"/>
                    <a:pt x="2502" y="1116"/>
                  </a:cubicBezTo>
                  <a:cubicBezTo>
                    <a:pt x="2454" y="1098"/>
                    <a:pt x="2375" y="1085"/>
                    <a:pt x="2267" y="1077"/>
                  </a:cubicBezTo>
                  <a:cubicBezTo>
                    <a:pt x="2158" y="1068"/>
                    <a:pt x="2067" y="1063"/>
                    <a:pt x="1995" y="1063"/>
                  </a:cubicBezTo>
                  <a:cubicBezTo>
                    <a:pt x="1832" y="1063"/>
                    <a:pt x="1687" y="1075"/>
                    <a:pt x="1563" y="1096"/>
                  </a:cubicBezTo>
                  <a:cubicBezTo>
                    <a:pt x="1437" y="1118"/>
                    <a:pt x="1302" y="1152"/>
                    <a:pt x="1158" y="1205"/>
                  </a:cubicBezTo>
                  <a:cubicBezTo>
                    <a:pt x="1158" y="3609"/>
                    <a:pt x="1158" y="3609"/>
                    <a:pt x="1158" y="3609"/>
                  </a:cubicBezTo>
                  <a:cubicBezTo>
                    <a:pt x="0" y="3609"/>
                    <a:pt x="0" y="3609"/>
                    <a:pt x="0" y="36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58" y="15"/>
                    <a:pt x="1158" y="15"/>
                    <a:pt x="1158" y="15"/>
                  </a:cubicBezTo>
                  <a:cubicBezTo>
                    <a:pt x="1158" y="545"/>
                    <a:pt x="1158" y="545"/>
                    <a:pt x="1158" y="545"/>
                  </a:cubicBezTo>
                  <a:cubicBezTo>
                    <a:pt x="1411" y="326"/>
                    <a:pt x="1632" y="181"/>
                    <a:pt x="1817" y="109"/>
                  </a:cubicBezTo>
                  <a:cubicBezTo>
                    <a:pt x="2005" y="37"/>
                    <a:pt x="2176" y="0"/>
                    <a:pt x="2334" y="0"/>
                  </a:cubicBezTo>
                  <a:cubicBezTo>
                    <a:pt x="2374" y="0"/>
                    <a:pt x="2420" y="2"/>
                    <a:pt x="2471" y="4"/>
                  </a:cubicBezTo>
                  <a:cubicBezTo>
                    <a:pt x="2522" y="7"/>
                    <a:pt x="2566" y="10"/>
                    <a:pt x="26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981" y="1344"/>
              <a:ext cx="627" cy="665"/>
            </a:xfrm>
            <a:custGeom>
              <a:avLst/>
              <a:gdLst>
                <a:gd name="T0" fmla="*/ 423 w 3586"/>
                <a:gd name="T1" fmla="*/ 1048 h 3800"/>
                <a:gd name="T2" fmla="*/ 318 w 3586"/>
                <a:gd name="T3" fmla="*/ 1048 h 3800"/>
                <a:gd name="T4" fmla="*/ 318 w 3586"/>
                <a:gd name="T5" fmla="*/ 179 h 3800"/>
                <a:gd name="T6" fmla="*/ 910 w 3586"/>
                <a:gd name="T7" fmla="*/ 66 h 3800"/>
                <a:gd name="T8" fmla="*/ 1733 w 3586"/>
                <a:gd name="T9" fmla="*/ 0 h 3800"/>
                <a:gd name="T10" fmla="*/ 3150 w 3586"/>
                <a:gd name="T11" fmla="*/ 303 h 3800"/>
                <a:gd name="T12" fmla="*/ 3586 w 3586"/>
                <a:gd name="T13" fmla="*/ 1254 h 3800"/>
                <a:gd name="T14" fmla="*/ 3586 w 3586"/>
                <a:gd name="T15" fmla="*/ 3704 h 3800"/>
                <a:gd name="T16" fmla="*/ 2444 w 3586"/>
                <a:gd name="T17" fmla="*/ 3704 h 3800"/>
                <a:gd name="T18" fmla="*/ 2444 w 3586"/>
                <a:gd name="T19" fmla="*/ 3323 h 3800"/>
                <a:gd name="T20" fmla="*/ 2214 w 3586"/>
                <a:gd name="T21" fmla="*/ 3494 h 3800"/>
                <a:gd name="T22" fmla="*/ 1954 w 3586"/>
                <a:gd name="T23" fmla="*/ 3650 h 3800"/>
                <a:gd name="T24" fmla="*/ 1603 w 3586"/>
                <a:gd name="T25" fmla="*/ 3764 h 3800"/>
                <a:gd name="T26" fmla="*/ 1203 w 3586"/>
                <a:gd name="T27" fmla="*/ 3800 h 3800"/>
                <a:gd name="T28" fmla="*/ 346 w 3586"/>
                <a:gd name="T29" fmla="*/ 3482 h 3800"/>
                <a:gd name="T30" fmla="*/ 0 w 3586"/>
                <a:gd name="T31" fmla="*/ 2671 h 3800"/>
                <a:gd name="T32" fmla="*/ 176 w 3586"/>
                <a:gd name="T33" fmla="*/ 2026 h 3800"/>
                <a:gd name="T34" fmla="*/ 676 w 3586"/>
                <a:gd name="T35" fmla="*/ 1631 h 3800"/>
                <a:gd name="T36" fmla="*/ 1468 w 3586"/>
                <a:gd name="T37" fmla="*/ 1425 h 3800"/>
                <a:gd name="T38" fmla="*/ 2449 w 3586"/>
                <a:gd name="T39" fmla="*/ 1336 h 3800"/>
                <a:gd name="T40" fmla="*/ 2449 w 3586"/>
                <a:gd name="T41" fmla="*/ 1317 h 3800"/>
                <a:gd name="T42" fmla="*/ 2207 w 3586"/>
                <a:gd name="T43" fmla="*/ 903 h 3800"/>
                <a:gd name="T44" fmla="*/ 1493 w 3586"/>
                <a:gd name="T45" fmla="*/ 790 h 3800"/>
                <a:gd name="T46" fmla="*/ 886 w 3586"/>
                <a:gd name="T47" fmla="*/ 892 h 3800"/>
                <a:gd name="T48" fmla="*/ 423 w 3586"/>
                <a:gd name="T49" fmla="*/ 1048 h 3800"/>
                <a:gd name="T50" fmla="*/ 2444 w 3586"/>
                <a:gd name="T51" fmla="*/ 2763 h 3800"/>
                <a:gd name="T52" fmla="*/ 2444 w 3586"/>
                <a:gd name="T53" fmla="*/ 2014 h 3800"/>
                <a:gd name="T54" fmla="*/ 1939 w 3586"/>
                <a:gd name="T55" fmla="*/ 2067 h 3800"/>
                <a:gd name="T56" fmla="*/ 1527 w 3586"/>
                <a:gd name="T57" fmla="*/ 2146 h 3800"/>
                <a:gd name="T58" fmla="*/ 1264 w 3586"/>
                <a:gd name="T59" fmla="*/ 2304 h 3800"/>
                <a:gd name="T60" fmla="*/ 1173 w 3586"/>
                <a:gd name="T61" fmla="*/ 2577 h 3800"/>
                <a:gd name="T62" fmla="*/ 1193 w 3586"/>
                <a:gd name="T63" fmla="*/ 2760 h 3800"/>
                <a:gd name="T64" fmla="*/ 1289 w 3586"/>
                <a:gd name="T65" fmla="*/ 2893 h 3800"/>
                <a:gd name="T66" fmla="*/ 1465 w 3586"/>
                <a:gd name="T67" fmla="*/ 2987 h 3800"/>
                <a:gd name="T68" fmla="*/ 1784 w 3586"/>
                <a:gd name="T69" fmla="*/ 3018 h 3800"/>
                <a:gd name="T70" fmla="*/ 2133 w 3586"/>
                <a:gd name="T71" fmla="*/ 2947 h 3800"/>
                <a:gd name="T72" fmla="*/ 2444 w 3586"/>
                <a:gd name="T73" fmla="*/ 2763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6" h="3800">
                  <a:moveTo>
                    <a:pt x="423" y="1048"/>
                  </a:moveTo>
                  <a:cubicBezTo>
                    <a:pt x="318" y="1048"/>
                    <a:pt x="318" y="1048"/>
                    <a:pt x="318" y="1048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440" y="148"/>
                    <a:pt x="637" y="110"/>
                    <a:pt x="910" y="66"/>
                  </a:cubicBezTo>
                  <a:cubicBezTo>
                    <a:pt x="1185" y="23"/>
                    <a:pt x="1458" y="0"/>
                    <a:pt x="1733" y="0"/>
                  </a:cubicBezTo>
                  <a:cubicBezTo>
                    <a:pt x="2388" y="0"/>
                    <a:pt x="2860" y="102"/>
                    <a:pt x="3150" y="303"/>
                  </a:cubicBezTo>
                  <a:cubicBezTo>
                    <a:pt x="3441" y="505"/>
                    <a:pt x="3586" y="823"/>
                    <a:pt x="3586" y="1254"/>
                  </a:cubicBezTo>
                  <a:cubicBezTo>
                    <a:pt x="3586" y="3704"/>
                    <a:pt x="3586" y="3704"/>
                    <a:pt x="3586" y="3704"/>
                  </a:cubicBezTo>
                  <a:cubicBezTo>
                    <a:pt x="2444" y="3704"/>
                    <a:pt x="2444" y="3704"/>
                    <a:pt x="2444" y="3704"/>
                  </a:cubicBezTo>
                  <a:cubicBezTo>
                    <a:pt x="2444" y="3323"/>
                    <a:pt x="2444" y="3323"/>
                    <a:pt x="2444" y="3323"/>
                  </a:cubicBezTo>
                  <a:cubicBezTo>
                    <a:pt x="2381" y="3370"/>
                    <a:pt x="2304" y="3426"/>
                    <a:pt x="2214" y="3494"/>
                  </a:cubicBezTo>
                  <a:cubicBezTo>
                    <a:pt x="2121" y="3560"/>
                    <a:pt x="2034" y="3612"/>
                    <a:pt x="1954" y="3650"/>
                  </a:cubicBezTo>
                  <a:cubicBezTo>
                    <a:pt x="1842" y="3701"/>
                    <a:pt x="1723" y="3739"/>
                    <a:pt x="1603" y="3764"/>
                  </a:cubicBezTo>
                  <a:cubicBezTo>
                    <a:pt x="1481" y="3788"/>
                    <a:pt x="1348" y="3800"/>
                    <a:pt x="1203" y="3800"/>
                  </a:cubicBezTo>
                  <a:cubicBezTo>
                    <a:pt x="862" y="3800"/>
                    <a:pt x="576" y="3695"/>
                    <a:pt x="346" y="3482"/>
                  </a:cubicBezTo>
                  <a:cubicBezTo>
                    <a:pt x="115" y="3272"/>
                    <a:pt x="0" y="3000"/>
                    <a:pt x="0" y="2671"/>
                  </a:cubicBezTo>
                  <a:cubicBezTo>
                    <a:pt x="0" y="2408"/>
                    <a:pt x="59" y="2192"/>
                    <a:pt x="176" y="2026"/>
                  </a:cubicBezTo>
                  <a:cubicBezTo>
                    <a:pt x="293" y="1859"/>
                    <a:pt x="461" y="1728"/>
                    <a:pt x="676" y="1631"/>
                  </a:cubicBezTo>
                  <a:cubicBezTo>
                    <a:pt x="889" y="1535"/>
                    <a:pt x="1152" y="1466"/>
                    <a:pt x="1468" y="1425"/>
                  </a:cubicBezTo>
                  <a:cubicBezTo>
                    <a:pt x="1784" y="1386"/>
                    <a:pt x="2110" y="1354"/>
                    <a:pt x="2449" y="1336"/>
                  </a:cubicBezTo>
                  <a:cubicBezTo>
                    <a:pt x="2449" y="1317"/>
                    <a:pt x="2449" y="1317"/>
                    <a:pt x="2449" y="1317"/>
                  </a:cubicBezTo>
                  <a:cubicBezTo>
                    <a:pt x="2449" y="1117"/>
                    <a:pt x="2368" y="979"/>
                    <a:pt x="2207" y="903"/>
                  </a:cubicBezTo>
                  <a:cubicBezTo>
                    <a:pt x="2046" y="828"/>
                    <a:pt x="1807" y="790"/>
                    <a:pt x="1493" y="790"/>
                  </a:cubicBezTo>
                  <a:cubicBezTo>
                    <a:pt x="1304" y="790"/>
                    <a:pt x="1101" y="823"/>
                    <a:pt x="886" y="892"/>
                  </a:cubicBezTo>
                  <a:cubicBezTo>
                    <a:pt x="672" y="959"/>
                    <a:pt x="517" y="1012"/>
                    <a:pt x="423" y="1048"/>
                  </a:cubicBezTo>
                  <a:close/>
                  <a:moveTo>
                    <a:pt x="2444" y="2763"/>
                  </a:moveTo>
                  <a:cubicBezTo>
                    <a:pt x="2444" y="2014"/>
                    <a:pt x="2444" y="2014"/>
                    <a:pt x="2444" y="2014"/>
                  </a:cubicBezTo>
                  <a:cubicBezTo>
                    <a:pt x="2288" y="2027"/>
                    <a:pt x="2120" y="2046"/>
                    <a:pt x="1939" y="2067"/>
                  </a:cubicBezTo>
                  <a:cubicBezTo>
                    <a:pt x="1759" y="2090"/>
                    <a:pt x="1621" y="2116"/>
                    <a:pt x="1527" y="2146"/>
                  </a:cubicBezTo>
                  <a:cubicBezTo>
                    <a:pt x="1414" y="2182"/>
                    <a:pt x="1325" y="2235"/>
                    <a:pt x="1264" y="2304"/>
                  </a:cubicBezTo>
                  <a:cubicBezTo>
                    <a:pt x="1205" y="2373"/>
                    <a:pt x="1173" y="2463"/>
                    <a:pt x="1173" y="2577"/>
                  </a:cubicBezTo>
                  <a:cubicBezTo>
                    <a:pt x="1173" y="2651"/>
                    <a:pt x="1180" y="2712"/>
                    <a:pt x="1193" y="2760"/>
                  </a:cubicBezTo>
                  <a:cubicBezTo>
                    <a:pt x="1206" y="2806"/>
                    <a:pt x="1238" y="2850"/>
                    <a:pt x="1289" y="2893"/>
                  </a:cubicBezTo>
                  <a:cubicBezTo>
                    <a:pt x="1338" y="2936"/>
                    <a:pt x="1396" y="2967"/>
                    <a:pt x="1465" y="2987"/>
                  </a:cubicBezTo>
                  <a:cubicBezTo>
                    <a:pt x="1532" y="3008"/>
                    <a:pt x="1638" y="3018"/>
                    <a:pt x="1784" y="3018"/>
                  </a:cubicBezTo>
                  <a:cubicBezTo>
                    <a:pt x="1898" y="3018"/>
                    <a:pt x="2014" y="2995"/>
                    <a:pt x="2133" y="2947"/>
                  </a:cubicBezTo>
                  <a:cubicBezTo>
                    <a:pt x="2250" y="2901"/>
                    <a:pt x="2354" y="2839"/>
                    <a:pt x="2444" y="27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2307" y="1344"/>
              <a:ext cx="627" cy="665"/>
            </a:xfrm>
            <a:custGeom>
              <a:avLst/>
              <a:gdLst>
                <a:gd name="T0" fmla="*/ 1491 w 3586"/>
                <a:gd name="T1" fmla="*/ 790 h 3800"/>
                <a:gd name="T2" fmla="*/ 886 w 3586"/>
                <a:gd name="T3" fmla="*/ 892 h 3800"/>
                <a:gd name="T4" fmla="*/ 423 w 3586"/>
                <a:gd name="T5" fmla="*/ 1048 h 3800"/>
                <a:gd name="T6" fmla="*/ 318 w 3586"/>
                <a:gd name="T7" fmla="*/ 1048 h 3800"/>
                <a:gd name="T8" fmla="*/ 318 w 3586"/>
                <a:gd name="T9" fmla="*/ 179 h 3800"/>
                <a:gd name="T10" fmla="*/ 910 w 3586"/>
                <a:gd name="T11" fmla="*/ 66 h 3800"/>
                <a:gd name="T12" fmla="*/ 1733 w 3586"/>
                <a:gd name="T13" fmla="*/ 0 h 3800"/>
                <a:gd name="T14" fmla="*/ 3150 w 3586"/>
                <a:gd name="T15" fmla="*/ 303 h 3800"/>
                <a:gd name="T16" fmla="*/ 3586 w 3586"/>
                <a:gd name="T17" fmla="*/ 1254 h 3800"/>
                <a:gd name="T18" fmla="*/ 3586 w 3586"/>
                <a:gd name="T19" fmla="*/ 3704 h 3800"/>
                <a:gd name="T20" fmla="*/ 2442 w 3586"/>
                <a:gd name="T21" fmla="*/ 3704 h 3800"/>
                <a:gd name="T22" fmla="*/ 2442 w 3586"/>
                <a:gd name="T23" fmla="*/ 3323 h 3800"/>
                <a:gd name="T24" fmla="*/ 2212 w 3586"/>
                <a:gd name="T25" fmla="*/ 3494 h 3800"/>
                <a:gd name="T26" fmla="*/ 1954 w 3586"/>
                <a:gd name="T27" fmla="*/ 3650 h 3800"/>
                <a:gd name="T28" fmla="*/ 1601 w 3586"/>
                <a:gd name="T29" fmla="*/ 3764 h 3800"/>
                <a:gd name="T30" fmla="*/ 1202 w 3586"/>
                <a:gd name="T31" fmla="*/ 3800 h 3800"/>
                <a:gd name="T32" fmla="*/ 346 w 3586"/>
                <a:gd name="T33" fmla="*/ 3482 h 3800"/>
                <a:gd name="T34" fmla="*/ 0 w 3586"/>
                <a:gd name="T35" fmla="*/ 2671 h 3800"/>
                <a:gd name="T36" fmla="*/ 176 w 3586"/>
                <a:gd name="T37" fmla="*/ 2026 h 3800"/>
                <a:gd name="T38" fmla="*/ 675 w 3586"/>
                <a:gd name="T39" fmla="*/ 1631 h 3800"/>
                <a:gd name="T40" fmla="*/ 1468 w 3586"/>
                <a:gd name="T41" fmla="*/ 1425 h 3800"/>
                <a:gd name="T42" fmla="*/ 2449 w 3586"/>
                <a:gd name="T43" fmla="*/ 1336 h 3800"/>
                <a:gd name="T44" fmla="*/ 2449 w 3586"/>
                <a:gd name="T45" fmla="*/ 1317 h 3800"/>
                <a:gd name="T46" fmla="*/ 2207 w 3586"/>
                <a:gd name="T47" fmla="*/ 903 h 3800"/>
                <a:gd name="T48" fmla="*/ 1491 w 3586"/>
                <a:gd name="T49" fmla="*/ 790 h 3800"/>
                <a:gd name="T50" fmla="*/ 2442 w 3586"/>
                <a:gd name="T51" fmla="*/ 2763 h 3800"/>
                <a:gd name="T52" fmla="*/ 2442 w 3586"/>
                <a:gd name="T53" fmla="*/ 2014 h 3800"/>
                <a:gd name="T54" fmla="*/ 1939 w 3586"/>
                <a:gd name="T55" fmla="*/ 2067 h 3800"/>
                <a:gd name="T56" fmla="*/ 1527 w 3586"/>
                <a:gd name="T57" fmla="*/ 2146 h 3800"/>
                <a:gd name="T58" fmla="*/ 1264 w 3586"/>
                <a:gd name="T59" fmla="*/ 2304 h 3800"/>
                <a:gd name="T60" fmla="*/ 1174 w 3586"/>
                <a:gd name="T61" fmla="*/ 2577 h 3800"/>
                <a:gd name="T62" fmla="*/ 1193 w 3586"/>
                <a:gd name="T63" fmla="*/ 2760 h 3800"/>
                <a:gd name="T64" fmla="*/ 1289 w 3586"/>
                <a:gd name="T65" fmla="*/ 2893 h 3800"/>
                <a:gd name="T66" fmla="*/ 1463 w 3586"/>
                <a:gd name="T67" fmla="*/ 2987 h 3800"/>
                <a:gd name="T68" fmla="*/ 1783 w 3586"/>
                <a:gd name="T69" fmla="*/ 3018 h 3800"/>
                <a:gd name="T70" fmla="*/ 2131 w 3586"/>
                <a:gd name="T71" fmla="*/ 2947 h 3800"/>
                <a:gd name="T72" fmla="*/ 2442 w 3586"/>
                <a:gd name="T73" fmla="*/ 2763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6" h="3800">
                  <a:moveTo>
                    <a:pt x="1491" y="790"/>
                  </a:moveTo>
                  <a:cubicBezTo>
                    <a:pt x="1302" y="790"/>
                    <a:pt x="1101" y="823"/>
                    <a:pt x="886" y="892"/>
                  </a:cubicBezTo>
                  <a:cubicBezTo>
                    <a:pt x="670" y="959"/>
                    <a:pt x="517" y="1012"/>
                    <a:pt x="423" y="1048"/>
                  </a:cubicBezTo>
                  <a:cubicBezTo>
                    <a:pt x="318" y="1048"/>
                    <a:pt x="318" y="1048"/>
                    <a:pt x="318" y="1048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440" y="148"/>
                    <a:pt x="637" y="110"/>
                    <a:pt x="910" y="66"/>
                  </a:cubicBezTo>
                  <a:cubicBezTo>
                    <a:pt x="1183" y="23"/>
                    <a:pt x="1458" y="0"/>
                    <a:pt x="1733" y="0"/>
                  </a:cubicBezTo>
                  <a:cubicBezTo>
                    <a:pt x="2387" y="0"/>
                    <a:pt x="2859" y="102"/>
                    <a:pt x="3150" y="303"/>
                  </a:cubicBezTo>
                  <a:cubicBezTo>
                    <a:pt x="3441" y="505"/>
                    <a:pt x="3586" y="823"/>
                    <a:pt x="3586" y="1254"/>
                  </a:cubicBezTo>
                  <a:cubicBezTo>
                    <a:pt x="3586" y="3704"/>
                    <a:pt x="3586" y="3704"/>
                    <a:pt x="3586" y="3704"/>
                  </a:cubicBezTo>
                  <a:cubicBezTo>
                    <a:pt x="2442" y="3704"/>
                    <a:pt x="2442" y="3704"/>
                    <a:pt x="2442" y="3704"/>
                  </a:cubicBezTo>
                  <a:cubicBezTo>
                    <a:pt x="2442" y="3323"/>
                    <a:pt x="2442" y="3323"/>
                    <a:pt x="2442" y="3323"/>
                  </a:cubicBezTo>
                  <a:cubicBezTo>
                    <a:pt x="2380" y="3370"/>
                    <a:pt x="2304" y="3426"/>
                    <a:pt x="2212" y="3494"/>
                  </a:cubicBezTo>
                  <a:cubicBezTo>
                    <a:pt x="2120" y="3560"/>
                    <a:pt x="2034" y="3612"/>
                    <a:pt x="1954" y="3650"/>
                  </a:cubicBezTo>
                  <a:cubicBezTo>
                    <a:pt x="1840" y="3701"/>
                    <a:pt x="1723" y="3739"/>
                    <a:pt x="1601" y="3764"/>
                  </a:cubicBezTo>
                  <a:cubicBezTo>
                    <a:pt x="1480" y="3788"/>
                    <a:pt x="1348" y="3800"/>
                    <a:pt x="1202" y="3800"/>
                  </a:cubicBezTo>
                  <a:cubicBezTo>
                    <a:pt x="861" y="3800"/>
                    <a:pt x="576" y="3695"/>
                    <a:pt x="346" y="3482"/>
                  </a:cubicBezTo>
                  <a:cubicBezTo>
                    <a:pt x="115" y="3272"/>
                    <a:pt x="0" y="3000"/>
                    <a:pt x="0" y="2671"/>
                  </a:cubicBezTo>
                  <a:cubicBezTo>
                    <a:pt x="0" y="2408"/>
                    <a:pt x="59" y="2192"/>
                    <a:pt x="176" y="2026"/>
                  </a:cubicBezTo>
                  <a:cubicBezTo>
                    <a:pt x="293" y="1859"/>
                    <a:pt x="459" y="1728"/>
                    <a:pt x="675" y="1631"/>
                  </a:cubicBezTo>
                  <a:cubicBezTo>
                    <a:pt x="887" y="1535"/>
                    <a:pt x="1152" y="1466"/>
                    <a:pt x="1468" y="1425"/>
                  </a:cubicBezTo>
                  <a:cubicBezTo>
                    <a:pt x="1783" y="1386"/>
                    <a:pt x="2110" y="1354"/>
                    <a:pt x="2449" y="1336"/>
                  </a:cubicBezTo>
                  <a:cubicBezTo>
                    <a:pt x="2449" y="1317"/>
                    <a:pt x="2449" y="1317"/>
                    <a:pt x="2449" y="1317"/>
                  </a:cubicBezTo>
                  <a:cubicBezTo>
                    <a:pt x="2449" y="1117"/>
                    <a:pt x="2368" y="979"/>
                    <a:pt x="2207" y="903"/>
                  </a:cubicBezTo>
                  <a:cubicBezTo>
                    <a:pt x="2044" y="828"/>
                    <a:pt x="1807" y="790"/>
                    <a:pt x="1491" y="790"/>
                  </a:cubicBezTo>
                  <a:close/>
                  <a:moveTo>
                    <a:pt x="2442" y="2763"/>
                  </a:moveTo>
                  <a:cubicBezTo>
                    <a:pt x="2442" y="2014"/>
                    <a:pt x="2442" y="2014"/>
                    <a:pt x="2442" y="2014"/>
                  </a:cubicBezTo>
                  <a:cubicBezTo>
                    <a:pt x="2288" y="2027"/>
                    <a:pt x="2120" y="2046"/>
                    <a:pt x="1939" y="2067"/>
                  </a:cubicBezTo>
                  <a:cubicBezTo>
                    <a:pt x="1758" y="2090"/>
                    <a:pt x="1621" y="2116"/>
                    <a:pt x="1527" y="2146"/>
                  </a:cubicBezTo>
                  <a:cubicBezTo>
                    <a:pt x="1412" y="2182"/>
                    <a:pt x="1325" y="2235"/>
                    <a:pt x="1264" y="2304"/>
                  </a:cubicBezTo>
                  <a:cubicBezTo>
                    <a:pt x="1203" y="2373"/>
                    <a:pt x="1174" y="2463"/>
                    <a:pt x="1174" y="2577"/>
                  </a:cubicBezTo>
                  <a:cubicBezTo>
                    <a:pt x="1174" y="2651"/>
                    <a:pt x="1180" y="2712"/>
                    <a:pt x="1193" y="2760"/>
                  </a:cubicBezTo>
                  <a:cubicBezTo>
                    <a:pt x="1205" y="2806"/>
                    <a:pt x="1238" y="2850"/>
                    <a:pt x="1289" y="2893"/>
                  </a:cubicBezTo>
                  <a:cubicBezTo>
                    <a:pt x="1337" y="2936"/>
                    <a:pt x="1396" y="2967"/>
                    <a:pt x="1463" y="2987"/>
                  </a:cubicBezTo>
                  <a:cubicBezTo>
                    <a:pt x="1532" y="3008"/>
                    <a:pt x="1638" y="3018"/>
                    <a:pt x="1783" y="3018"/>
                  </a:cubicBezTo>
                  <a:cubicBezTo>
                    <a:pt x="1898" y="3018"/>
                    <a:pt x="2013" y="2995"/>
                    <a:pt x="2131" y="2947"/>
                  </a:cubicBezTo>
                  <a:cubicBezTo>
                    <a:pt x="2250" y="2901"/>
                    <a:pt x="2354" y="2839"/>
                    <a:pt x="2442" y="27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-166" y="657"/>
              <a:ext cx="2504" cy="1926"/>
            </a:xfrm>
            <a:custGeom>
              <a:avLst/>
              <a:gdLst>
                <a:gd name="T0" fmla="*/ 9239 w 14324"/>
                <a:gd name="T1" fmla="*/ 915 h 11013"/>
                <a:gd name="T2" fmla="*/ 3968 w 14324"/>
                <a:gd name="T3" fmla="*/ 232 h 11013"/>
                <a:gd name="T4" fmla="*/ 3969 w 14324"/>
                <a:gd name="T5" fmla="*/ 234 h 11013"/>
                <a:gd name="T6" fmla="*/ 8294 w 14324"/>
                <a:gd name="T7" fmla="*/ 800 h 11013"/>
                <a:gd name="T8" fmla="*/ 10916 w 14324"/>
                <a:gd name="T9" fmla="*/ 2561 h 11013"/>
                <a:gd name="T10" fmla="*/ 4631 w 14324"/>
                <a:gd name="T11" fmla="*/ 949 h 11013"/>
                <a:gd name="T12" fmla="*/ 5034 w 14324"/>
                <a:gd name="T13" fmla="*/ 1728 h 11013"/>
                <a:gd name="T14" fmla="*/ 1529 w 14324"/>
                <a:gd name="T15" fmla="*/ 3667 h 11013"/>
                <a:gd name="T16" fmla="*/ 5085 w 14324"/>
                <a:gd name="T17" fmla="*/ 10098 h 11013"/>
                <a:gd name="T18" fmla="*/ 10355 w 14324"/>
                <a:gd name="T19" fmla="*/ 10781 h 11013"/>
                <a:gd name="T20" fmla="*/ 10355 w 14324"/>
                <a:gd name="T21" fmla="*/ 10779 h 11013"/>
                <a:gd name="T22" fmla="*/ 6028 w 14324"/>
                <a:gd name="T23" fmla="*/ 10213 h 11013"/>
                <a:gd name="T24" fmla="*/ 3487 w 14324"/>
                <a:gd name="T25" fmla="*/ 8470 h 11013"/>
                <a:gd name="T26" fmla="*/ 9649 w 14324"/>
                <a:gd name="T27" fmla="*/ 10235 h 11013"/>
                <a:gd name="T28" fmla="*/ 9139 w 14324"/>
                <a:gd name="T29" fmla="*/ 9323 h 11013"/>
                <a:gd name="T30" fmla="*/ 12794 w 14324"/>
                <a:gd name="T31" fmla="*/ 7347 h 11013"/>
                <a:gd name="T32" fmla="*/ 9239 w 14324"/>
                <a:gd name="T33" fmla="*/ 915 h 11013"/>
                <a:gd name="T34" fmla="*/ 8989 w 14324"/>
                <a:gd name="T35" fmla="*/ 9152 h 11013"/>
                <a:gd name="T36" fmla="*/ 8398 w 14324"/>
                <a:gd name="T37" fmla="*/ 8001 h 11013"/>
                <a:gd name="T38" fmla="*/ 10169 w 14324"/>
                <a:gd name="T39" fmla="*/ 8001 h 11013"/>
                <a:gd name="T40" fmla="*/ 8989 w 14324"/>
                <a:gd name="T41" fmla="*/ 9152 h 11013"/>
                <a:gd name="T42" fmla="*/ 11293 w 14324"/>
                <a:gd name="T43" fmla="*/ 6150 h 11013"/>
                <a:gd name="T44" fmla="*/ 10950 w 14324"/>
                <a:gd name="T45" fmla="*/ 6535 h 11013"/>
                <a:gd name="T46" fmla="*/ 9529 w 14324"/>
                <a:gd name="T47" fmla="*/ 7437 h 11013"/>
                <a:gd name="T48" fmla="*/ 8355 w 14324"/>
                <a:gd name="T49" fmla="*/ 7822 h 11013"/>
                <a:gd name="T50" fmla="*/ 8347 w 14324"/>
                <a:gd name="T51" fmla="*/ 7824 h 11013"/>
                <a:gd name="T52" fmla="*/ 8303 w 14324"/>
                <a:gd name="T53" fmla="*/ 7834 h 11013"/>
                <a:gd name="T54" fmla="*/ 7822 w 14324"/>
                <a:gd name="T55" fmla="*/ 6950 h 11013"/>
                <a:gd name="T56" fmla="*/ 3418 w 14324"/>
                <a:gd name="T57" fmla="*/ 8235 h 11013"/>
                <a:gd name="T58" fmla="*/ 3262 w 14324"/>
                <a:gd name="T59" fmla="*/ 8281 h 11013"/>
                <a:gd name="T60" fmla="*/ 3237 w 14324"/>
                <a:gd name="T61" fmla="*/ 8248 h 11013"/>
                <a:gd name="T62" fmla="*/ 3043 w 14324"/>
                <a:gd name="T63" fmla="*/ 4863 h 11013"/>
                <a:gd name="T64" fmla="*/ 4725 w 14324"/>
                <a:gd name="T65" fmla="*/ 3604 h 11013"/>
                <a:gd name="T66" fmla="*/ 5852 w 14324"/>
                <a:gd name="T67" fmla="*/ 3235 h 11013"/>
                <a:gd name="T68" fmla="*/ 5895 w 14324"/>
                <a:gd name="T69" fmla="*/ 3227 h 11013"/>
                <a:gd name="T70" fmla="*/ 6430 w 14324"/>
                <a:gd name="T71" fmla="*/ 4154 h 11013"/>
                <a:gd name="T72" fmla="*/ 10977 w 14324"/>
                <a:gd name="T73" fmla="*/ 2761 h 11013"/>
                <a:gd name="T74" fmla="*/ 11076 w 14324"/>
                <a:gd name="T75" fmla="*/ 2732 h 11013"/>
                <a:gd name="T76" fmla="*/ 11100 w 14324"/>
                <a:gd name="T77" fmla="*/ 2766 h 11013"/>
                <a:gd name="T78" fmla="*/ 11293 w 14324"/>
                <a:gd name="T79" fmla="*/ 6150 h 1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24" h="11013">
                  <a:moveTo>
                    <a:pt x="9239" y="915"/>
                  </a:moveTo>
                  <a:cubicBezTo>
                    <a:pt x="7498" y="209"/>
                    <a:pt x="5612" y="0"/>
                    <a:pt x="3968" y="232"/>
                  </a:cubicBezTo>
                  <a:cubicBezTo>
                    <a:pt x="3969" y="234"/>
                    <a:pt x="3969" y="234"/>
                    <a:pt x="3969" y="234"/>
                  </a:cubicBezTo>
                  <a:cubicBezTo>
                    <a:pt x="5130" y="74"/>
                    <a:pt x="6866" y="222"/>
                    <a:pt x="8294" y="800"/>
                  </a:cubicBezTo>
                  <a:cubicBezTo>
                    <a:pt x="9384" y="1242"/>
                    <a:pt x="10248" y="1855"/>
                    <a:pt x="10916" y="2561"/>
                  </a:cubicBezTo>
                  <a:cubicBezTo>
                    <a:pt x="4631" y="949"/>
                    <a:pt x="4631" y="949"/>
                    <a:pt x="4631" y="949"/>
                  </a:cubicBezTo>
                  <a:cubicBezTo>
                    <a:pt x="5034" y="1728"/>
                    <a:pt x="5034" y="1728"/>
                    <a:pt x="5034" y="1728"/>
                  </a:cubicBezTo>
                  <a:cubicBezTo>
                    <a:pt x="3491" y="1995"/>
                    <a:pt x="2258" y="2650"/>
                    <a:pt x="1529" y="3667"/>
                  </a:cubicBezTo>
                  <a:cubicBezTo>
                    <a:pt x="0" y="5803"/>
                    <a:pt x="1591" y="8683"/>
                    <a:pt x="5085" y="10098"/>
                  </a:cubicBezTo>
                  <a:cubicBezTo>
                    <a:pt x="6826" y="10804"/>
                    <a:pt x="8712" y="11013"/>
                    <a:pt x="10355" y="10781"/>
                  </a:cubicBezTo>
                  <a:cubicBezTo>
                    <a:pt x="10355" y="10779"/>
                    <a:pt x="10355" y="10779"/>
                    <a:pt x="10355" y="10779"/>
                  </a:cubicBezTo>
                  <a:cubicBezTo>
                    <a:pt x="9195" y="10939"/>
                    <a:pt x="7458" y="10791"/>
                    <a:pt x="6028" y="10213"/>
                  </a:cubicBezTo>
                  <a:cubicBezTo>
                    <a:pt x="4940" y="9772"/>
                    <a:pt x="4075" y="9158"/>
                    <a:pt x="3487" y="8470"/>
                  </a:cubicBezTo>
                  <a:cubicBezTo>
                    <a:pt x="9649" y="10235"/>
                    <a:pt x="9649" y="10235"/>
                    <a:pt x="9649" y="10235"/>
                  </a:cubicBezTo>
                  <a:cubicBezTo>
                    <a:pt x="9139" y="9323"/>
                    <a:pt x="9139" y="9323"/>
                    <a:pt x="9139" y="9323"/>
                  </a:cubicBezTo>
                  <a:cubicBezTo>
                    <a:pt x="10682" y="9056"/>
                    <a:pt x="12066" y="8363"/>
                    <a:pt x="12794" y="7347"/>
                  </a:cubicBezTo>
                  <a:cubicBezTo>
                    <a:pt x="14324" y="5210"/>
                    <a:pt x="12733" y="2330"/>
                    <a:pt x="9239" y="915"/>
                  </a:cubicBezTo>
                  <a:close/>
                  <a:moveTo>
                    <a:pt x="8989" y="9152"/>
                  </a:moveTo>
                  <a:cubicBezTo>
                    <a:pt x="8398" y="8001"/>
                    <a:pt x="8398" y="8001"/>
                    <a:pt x="8398" y="8001"/>
                  </a:cubicBezTo>
                  <a:cubicBezTo>
                    <a:pt x="10169" y="8001"/>
                    <a:pt x="10169" y="8001"/>
                    <a:pt x="10169" y="8001"/>
                  </a:cubicBezTo>
                  <a:lnTo>
                    <a:pt x="8989" y="9152"/>
                  </a:lnTo>
                  <a:close/>
                  <a:moveTo>
                    <a:pt x="11293" y="6150"/>
                  </a:moveTo>
                  <a:cubicBezTo>
                    <a:pt x="11201" y="6277"/>
                    <a:pt x="11085" y="6407"/>
                    <a:pt x="10950" y="6535"/>
                  </a:cubicBezTo>
                  <a:cubicBezTo>
                    <a:pt x="10580" y="6905"/>
                    <a:pt x="10101" y="7210"/>
                    <a:pt x="9529" y="7437"/>
                  </a:cubicBezTo>
                  <a:cubicBezTo>
                    <a:pt x="9149" y="7603"/>
                    <a:pt x="8742" y="7736"/>
                    <a:pt x="8355" y="7822"/>
                  </a:cubicBezTo>
                  <a:cubicBezTo>
                    <a:pt x="8352" y="7822"/>
                    <a:pt x="8350" y="7824"/>
                    <a:pt x="8347" y="7824"/>
                  </a:cubicBezTo>
                  <a:cubicBezTo>
                    <a:pt x="8303" y="7834"/>
                    <a:pt x="8303" y="7834"/>
                    <a:pt x="8303" y="7834"/>
                  </a:cubicBezTo>
                  <a:cubicBezTo>
                    <a:pt x="7822" y="6950"/>
                    <a:pt x="7822" y="6950"/>
                    <a:pt x="7822" y="6950"/>
                  </a:cubicBezTo>
                  <a:cubicBezTo>
                    <a:pt x="3418" y="8235"/>
                    <a:pt x="3418" y="8235"/>
                    <a:pt x="3418" y="8235"/>
                  </a:cubicBezTo>
                  <a:cubicBezTo>
                    <a:pt x="3262" y="8281"/>
                    <a:pt x="3262" y="8281"/>
                    <a:pt x="3262" y="8281"/>
                  </a:cubicBezTo>
                  <a:cubicBezTo>
                    <a:pt x="3237" y="8248"/>
                    <a:pt x="3237" y="8248"/>
                    <a:pt x="3237" y="8248"/>
                  </a:cubicBezTo>
                  <a:cubicBezTo>
                    <a:pt x="2394" y="7103"/>
                    <a:pt x="2324" y="5869"/>
                    <a:pt x="3043" y="4863"/>
                  </a:cubicBezTo>
                  <a:cubicBezTo>
                    <a:pt x="3418" y="4340"/>
                    <a:pt x="4001" y="3904"/>
                    <a:pt x="4725" y="3604"/>
                  </a:cubicBezTo>
                  <a:cubicBezTo>
                    <a:pt x="5085" y="3444"/>
                    <a:pt x="5464" y="3321"/>
                    <a:pt x="5852" y="3235"/>
                  </a:cubicBezTo>
                  <a:cubicBezTo>
                    <a:pt x="5895" y="3227"/>
                    <a:pt x="5895" y="3227"/>
                    <a:pt x="5895" y="3227"/>
                  </a:cubicBezTo>
                  <a:cubicBezTo>
                    <a:pt x="6430" y="4154"/>
                    <a:pt x="6430" y="4154"/>
                    <a:pt x="6430" y="4154"/>
                  </a:cubicBezTo>
                  <a:cubicBezTo>
                    <a:pt x="10977" y="2761"/>
                    <a:pt x="10977" y="2761"/>
                    <a:pt x="10977" y="2761"/>
                  </a:cubicBezTo>
                  <a:cubicBezTo>
                    <a:pt x="11076" y="2732"/>
                    <a:pt x="11076" y="2732"/>
                    <a:pt x="11076" y="2732"/>
                  </a:cubicBezTo>
                  <a:cubicBezTo>
                    <a:pt x="11100" y="2766"/>
                    <a:pt x="11100" y="2766"/>
                    <a:pt x="11100" y="2766"/>
                  </a:cubicBezTo>
                  <a:cubicBezTo>
                    <a:pt x="11943" y="3912"/>
                    <a:pt x="12012" y="5144"/>
                    <a:pt x="11293" y="6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717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AARNet Pty Ltd </a:t>
            </a:r>
            <a:r>
              <a:rPr lang="en-AU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3225" y="367886"/>
            <a:ext cx="6789015" cy="587853"/>
          </a:xfrm>
        </p:spPr>
        <p:txBody>
          <a:bodyPr wrap="square">
            <a:sp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2800" b="0" cap="all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712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3225" y="367886"/>
            <a:ext cx="6789015" cy="587853"/>
          </a:xfrm>
        </p:spPr>
        <p:txBody>
          <a:bodyPr wrap="square">
            <a:sp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2800" b="0" cap="all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Subtitle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8089386" y="4675625"/>
            <a:ext cx="661789" cy="216000"/>
            <a:chOff x="8231188" y="4478338"/>
            <a:chExt cx="457201" cy="149225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8658226" y="4519613"/>
              <a:ext cx="30163" cy="63500"/>
            </a:xfrm>
            <a:custGeom>
              <a:avLst/>
              <a:gdLst>
                <a:gd name="T0" fmla="*/ 70 w 70"/>
                <a:gd name="T1" fmla="*/ 125 h 145"/>
                <a:gd name="T2" fmla="*/ 70 w 70"/>
                <a:gd name="T3" fmla="*/ 142 h 145"/>
                <a:gd name="T4" fmla="*/ 59 w 70"/>
                <a:gd name="T5" fmla="*/ 144 h 145"/>
                <a:gd name="T6" fmla="*/ 48 w 70"/>
                <a:gd name="T7" fmla="*/ 145 h 145"/>
                <a:gd name="T8" fmla="*/ 22 w 70"/>
                <a:gd name="T9" fmla="*/ 136 h 145"/>
                <a:gd name="T10" fmla="*/ 13 w 70"/>
                <a:gd name="T11" fmla="*/ 107 h 145"/>
                <a:gd name="T12" fmla="*/ 13 w 70"/>
                <a:gd name="T13" fmla="*/ 48 h 145"/>
                <a:gd name="T14" fmla="*/ 0 w 70"/>
                <a:gd name="T15" fmla="*/ 48 h 145"/>
                <a:gd name="T16" fmla="*/ 0 w 70"/>
                <a:gd name="T17" fmla="*/ 32 h 145"/>
                <a:gd name="T18" fmla="*/ 13 w 70"/>
                <a:gd name="T19" fmla="*/ 32 h 145"/>
                <a:gd name="T20" fmla="*/ 13 w 70"/>
                <a:gd name="T21" fmla="*/ 0 h 145"/>
                <a:gd name="T22" fmla="*/ 32 w 70"/>
                <a:gd name="T23" fmla="*/ 0 h 145"/>
                <a:gd name="T24" fmla="*/ 32 w 70"/>
                <a:gd name="T25" fmla="*/ 32 h 145"/>
                <a:gd name="T26" fmla="*/ 70 w 70"/>
                <a:gd name="T27" fmla="*/ 32 h 145"/>
                <a:gd name="T28" fmla="*/ 70 w 70"/>
                <a:gd name="T29" fmla="*/ 48 h 145"/>
                <a:gd name="T30" fmla="*/ 32 w 70"/>
                <a:gd name="T31" fmla="*/ 48 h 145"/>
                <a:gd name="T32" fmla="*/ 32 w 70"/>
                <a:gd name="T33" fmla="*/ 98 h 145"/>
                <a:gd name="T34" fmla="*/ 32 w 70"/>
                <a:gd name="T35" fmla="*/ 112 h 145"/>
                <a:gd name="T36" fmla="*/ 35 w 70"/>
                <a:gd name="T37" fmla="*/ 121 h 145"/>
                <a:gd name="T38" fmla="*/ 41 w 70"/>
                <a:gd name="T39" fmla="*/ 127 h 145"/>
                <a:gd name="T40" fmla="*/ 53 w 70"/>
                <a:gd name="T41" fmla="*/ 129 h 145"/>
                <a:gd name="T42" fmla="*/ 62 w 70"/>
                <a:gd name="T43" fmla="*/ 128 h 145"/>
                <a:gd name="T44" fmla="*/ 69 w 70"/>
                <a:gd name="T45" fmla="*/ 125 h 145"/>
                <a:gd name="T46" fmla="*/ 70 w 70"/>
                <a:gd name="T47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145">
                  <a:moveTo>
                    <a:pt x="70" y="125"/>
                  </a:moveTo>
                  <a:cubicBezTo>
                    <a:pt x="70" y="142"/>
                    <a:pt x="70" y="142"/>
                    <a:pt x="70" y="142"/>
                  </a:cubicBezTo>
                  <a:cubicBezTo>
                    <a:pt x="67" y="143"/>
                    <a:pt x="63" y="144"/>
                    <a:pt x="59" y="144"/>
                  </a:cubicBezTo>
                  <a:cubicBezTo>
                    <a:pt x="55" y="145"/>
                    <a:pt x="51" y="145"/>
                    <a:pt x="48" y="145"/>
                  </a:cubicBezTo>
                  <a:cubicBezTo>
                    <a:pt x="36" y="145"/>
                    <a:pt x="28" y="142"/>
                    <a:pt x="22" y="136"/>
                  </a:cubicBezTo>
                  <a:cubicBezTo>
                    <a:pt x="16" y="130"/>
                    <a:pt x="13" y="120"/>
                    <a:pt x="13" y="107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2" y="104"/>
                    <a:pt x="32" y="109"/>
                    <a:pt x="32" y="112"/>
                  </a:cubicBezTo>
                  <a:cubicBezTo>
                    <a:pt x="32" y="115"/>
                    <a:pt x="33" y="119"/>
                    <a:pt x="35" y="121"/>
                  </a:cubicBezTo>
                  <a:cubicBezTo>
                    <a:pt x="36" y="124"/>
                    <a:pt x="38" y="126"/>
                    <a:pt x="41" y="127"/>
                  </a:cubicBezTo>
                  <a:cubicBezTo>
                    <a:pt x="43" y="128"/>
                    <a:pt x="47" y="129"/>
                    <a:pt x="53" y="129"/>
                  </a:cubicBezTo>
                  <a:cubicBezTo>
                    <a:pt x="56" y="129"/>
                    <a:pt x="59" y="129"/>
                    <a:pt x="62" y="128"/>
                  </a:cubicBezTo>
                  <a:cubicBezTo>
                    <a:pt x="65" y="127"/>
                    <a:pt x="68" y="126"/>
                    <a:pt x="69" y="125"/>
                  </a:cubicBezTo>
                  <a:lnTo>
                    <a:pt x="70" y="125"/>
                  </a:ln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8613776" y="4532313"/>
              <a:ext cx="42863" cy="50800"/>
            </a:xfrm>
            <a:custGeom>
              <a:avLst/>
              <a:gdLst>
                <a:gd name="T0" fmla="*/ 15 w 101"/>
                <a:gd name="T1" fmla="*/ 16 h 117"/>
                <a:gd name="T2" fmla="*/ 54 w 101"/>
                <a:gd name="T3" fmla="*/ 0 h 117"/>
                <a:gd name="T4" fmla="*/ 89 w 101"/>
                <a:gd name="T5" fmla="*/ 13 h 117"/>
                <a:gd name="T6" fmla="*/ 101 w 101"/>
                <a:gd name="T7" fmla="*/ 50 h 117"/>
                <a:gd name="T8" fmla="*/ 101 w 101"/>
                <a:gd name="T9" fmla="*/ 61 h 117"/>
                <a:gd name="T10" fmla="*/ 19 w 101"/>
                <a:gd name="T11" fmla="*/ 61 h 117"/>
                <a:gd name="T12" fmla="*/ 22 w 101"/>
                <a:gd name="T13" fmla="*/ 78 h 117"/>
                <a:gd name="T14" fmla="*/ 31 w 101"/>
                <a:gd name="T15" fmla="*/ 91 h 117"/>
                <a:gd name="T16" fmla="*/ 43 w 101"/>
                <a:gd name="T17" fmla="*/ 98 h 117"/>
                <a:gd name="T18" fmla="*/ 59 w 101"/>
                <a:gd name="T19" fmla="*/ 100 h 117"/>
                <a:gd name="T20" fmla="*/ 82 w 101"/>
                <a:gd name="T21" fmla="*/ 96 h 117"/>
                <a:gd name="T22" fmla="*/ 98 w 101"/>
                <a:gd name="T23" fmla="*/ 87 h 117"/>
                <a:gd name="T24" fmla="*/ 99 w 101"/>
                <a:gd name="T25" fmla="*/ 87 h 117"/>
                <a:gd name="T26" fmla="*/ 99 w 101"/>
                <a:gd name="T27" fmla="*/ 107 h 117"/>
                <a:gd name="T28" fmla="*/ 80 w 101"/>
                <a:gd name="T29" fmla="*/ 114 h 117"/>
                <a:gd name="T30" fmla="*/ 59 w 101"/>
                <a:gd name="T31" fmla="*/ 117 h 117"/>
                <a:gd name="T32" fmla="*/ 16 w 101"/>
                <a:gd name="T33" fmla="*/ 102 h 117"/>
                <a:gd name="T34" fmla="*/ 0 w 101"/>
                <a:gd name="T35" fmla="*/ 59 h 117"/>
                <a:gd name="T36" fmla="*/ 15 w 101"/>
                <a:gd name="T37" fmla="*/ 16 h 117"/>
                <a:gd name="T38" fmla="*/ 83 w 101"/>
                <a:gd name="T39" fmla="*/ 46 h 117"/>
                <a:gd name="T40" fmla="*/ 76 w 101"/>
                <a:gd name="T41" fmla="*/ 23 h 117"/>
                <a:gd name="T42" fmla="*/ 54 w 101"/>
                <a:gd name="T43" fmla="*/ 15 h 117"/>
                <a:gd name="T44" fmla="*/ 29 w 101"/>
                <a:gd name="T45" fmla="*/ 24 h 117"/>
                <a:gd name="T46" fmla="*/ 19 w 101"/>
                <a:gd name="T47" fmla="*/ 46 h 117"/>
                <a:gd name="T48" fmla="*/ 83 w 101"/>
                <a:gd name="T49" fmla="*/ 4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17">
                  <a:moveTo>
                    <a:pt x="15" y="16"/>
                  </a:moveTo>
                  <a:cubicBezTo>
                    <a:pt x="25" y="5"/>
                    <a:pt x="38" y="0"/>
                    <a:pt x="54" y="0"/>
                  </a:cubicBezTo>
                  <a:cubicBezTo>
                    <a:pt x="69" y="0"/>
                    <a:pt x="81" y="4"/>
                    <a:pt x="89" y="13"/>
                  </a:cubicBezTo>
                  <a:cubicBezTo>
                    <a:pt x="97" y="22"/>
                    <a:pt x="101" y="34"/>
                    <a:pt x="101" y="50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9" y="67"/>
                    <a:pt x="20" y="73"/>
                    <a:pt x="22" y="78"/>
                  </a:cubicBezTo>
                  <a:cubicBezTo>
                    <a:pt x="24" y="83"/>
                    <a:pt x="27" y="88"/>
                    <a:pt x="31" y="91"/>
                  </a:cubicBezTo>
                  <a:cubicBezTo>
                    <a:pt x="34" y="94"/>
                    <a:pt x="38" y="96"/>
                    <a:pt x="43" y="98"/>
                  </a:cubicBezTo>
                  <a:cubicBezTo>
                    <a:pt x="48" y="100"/>
                    <a:pt x="53" y="100"/>
                    <a:pt x="59" y="100"/>
                  </a:cubicBezTo>
                  <a:cubicBezTo>
                    <a:pt x="66" y="100"/>
                    <a:pt x="74" y="99"/>
                    <a:pt x="82" y="96"/>
                  </a:cubicBezTo>
                  <a:cubicBezTo>
                    <a:pt x="89" y="93"/>
                    <a:pt x="95" y="90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93" y="110"/>
                    <a:pt x="86" y="112"/>
                    <a:pt x="80" y="114"/>
                  </a:cubicBezTo>
                  <a:cubicBezTo>
                    <a:pt x="73" y="116"/>
                    <a:pt x="66" y="117"/>
                    <a:pt x="59" y="117"/>
                  </a:cubicBezTo>
                  <a:cubicBezTo>
                    <a:pt x="41" y="117"/>
                    <a:pt x="26" y="112"/>
                    <a:pt x="16" y="102"/>
                  </a:cubicBezTo>
                  <a:cubicBezTo>
                    <a:pt x="5" y="92"/>
                    <a:pt x="0" y="77"/>
                    <a:pt x="0" y="59"/>
                  </a:cubicBezTo>
                  <a:cubicBezTo>
                    <a:pt x="0" y="41"/>
                    <a:pt x="5" y="26"/>
                    <a:pt x="15" y="16"/>
                  </a:cubicBezTo>
                  <a:moveTo>
                    <a:pt x="83" y="46"/>
                  </a:moveTo>
                  <a:cubicBezTo>
                    <a:pt x="83" y="36"/>
                    <a:pt x="81" y="29"/>
                    <a:pt x="76" y="23"/>
                  </a:cubicBezTo>
                  <a:cubicBezTo>
                    <a:pt x="71" y="18"/>
                    <a:pt x="64" y="15"/>
                    <a:pt x="54" y="15"/>
                  </a:cubicBezTo>
                  <a:cubicBezTo>
                    <a:pt x="43" y="15"/>
                    <a:pt x="35" y="18"/>
                    <a:pt x="29" y="24"/>
                  </a:cubicBezTo>
                  <a:cubicBezTo>
                    <a:pt x="23" y="30"/>
                    <a:pt x="20" y="37"/>
                    <a:pt x="19" y="46"/>
                  </a:cubicBezTo>
                  <a:lnTo>
                    <a:pt x="83" y="46"/>
                  </a:ln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8569326" y="4532313"/>
              <a:ext cx="39688" cy="49213"/>
            </a:xfrm>
            <a:custGeom>
              <a:avLst/>
              <a:gdLst>
                <a:gd name="T0" fmla="*/ 19 w 93"/>
                <a:gd name="T1" fmla="*/ 15 h 114"/>
                <a:gd name="T2" fmla="*/ 37 w 93"/>
                <a:gd name="T3" fmla="*/ 4 h 114"/>
                <a:gd name="T4" fmla="*/ 56 w 93"/>
                <a:gd name="T5" fmla="*/ 0 h 114"/>
                <a:gd name="T6" fmla="*/ 84 w 93"/>
                <a:gd name="T7" fmla="*/ 11 h 114"/>
                <a:gd name="T8" fmla="*/ 93 w 93"/>
                <a:gd name="T9" fmla="*/ 42 h 114"/>
                <a:gd name="T10" fmla="*/ 93 w 93"/>
                <a:gd name="T11" fmla="*/ 114 h 114"/>
                <a:gd name="T12" fmla="*/ 75 w 93"/>
                <a:gd name="T13" fmla="*/ 114 h 114"/>
                <a:gd name="T14" fmla="*/ 75 w 93"/>
                <a:gd name="T15" fmla="*/ 51 h 114"/>
                <a:gd name="T16" fmla="*/ 74 w 93"/>
                <a:gd name="T17" fmla="*/ 36 h 114"/>
                <a:gd name="T18" fmla="*/ 70 w 93"/>
                <a:gd name="T19" fmla="*/ 26 h 114"/>
                <a:gd name="T20" fmla="*/ 63 w 93"/>
                <a:gd name="T21" fmla="*/ 20 h 114"/>
                <a:gd name="T22" fmla="*/ 51 w 93"/>
                <a:gd name="T23" fmla="*/ 18 h 114"/>
                <a:gd name="T24" fmla="*/ 35 w 93"/>
                <a:gd name="T25" fmla="*/ 21 h 114"/>
                <a:gd name="T26" fmla="*/ 19 w 93"/>
                <a:gd name="T27" fmla="*/ 31 h 114"/>
                <a:gd name="T28" fmla="*/ 19 w 93"/>
                <a:gd name="T29" fmla="*/ 114 h 114"/>
                <a:gd name="T30" fmla="*/ 0 w 93"/>
                <a:gd name="T31" fmla="*/ 114 h 114"/>
                <a:gd name="T32" fmla="*/ 0 w 93"/>
                <a:gd name="T33" fmla="*/ 3 h 114"/>
                <a:gd name="T34" fmla="*/ 19 w 93"/>
                <a:gd name="T35" fmla="*/ 3 h 114"/>
                <a:gd name="T36" fmla="*/ 19 w 93"/>
                <a:gd name="T37" fmla="*/ 1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4">
                  <a:moveTo>
                    <a:pt x="19" y="15"/>
                  </a:moveTo>
                  <a:cubicBezTo>
                    <a:pt x="25" y="10"/>
                    <a:pt x="31" y="7"/>
                    <a:pt x="37" y="4"/>
                  </a:cubicBezTo>
                  <a:cubicBezTo>
                    <a:pt x="43" y="1"/>
                    <a:pt x="50" y="0"/>
                    <a:pt x="56" y="0"/>
                  </a:cubicBezTo>
                  <a:cubicBezTo>
                    <a:pt x="69" y="0"/>
                    <a:pt x="78" y="3"/>
                    <a:pt x="84" y="11"/>
                  </a:cubicBezTo>
                  <a:cubicBezTo>
                    <a:pt x="90" y="18"/>
                    <a:pt x="93" y="28"/>
                    <a:pt x="93" y="42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46"/>
                    <a:pt x="74" y="41"/>
                    <a:pt x="74" y="36"/>
                  </a:cubicBezTo>
                  <a:cubicBezTo>
                    <a:pt x="73" y="32"/>
                    <a:pt x="72" y="28"/>
                    <a:pt x="70" y="26"/>
                  </a:cubicBezTo>
                  <a:cubicBezTo>
                    <a:pt x="69" y="23"/>
                    <a:pt x="66" y="21"/>
                    <a:pt x="63" y="20"/>
                  </a:cubicBezTo>
                  <a:cubicBezTo>
                    <a:pt x="60" y="18"/>
                    <a:pt x="56" y="18"/>
                    <a:pt x="51" y="18"/>
                  </a:cubicBezTo>
                  <a:cubicBezTo>
                    <a:pt x="46" y="18"/>
                    <a:pt x="41" y="19"/>
                    <a:pt x="35" y="21"/>
                  </a:cubicBezTo>
                  <a:cubicBezTo>
                    <a:pt x="30" y="24"/>
                    <a:pt x="24" y="27"/>
                    <a:pt x="19" y="3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lnTo>
                    <a:pt x="19" y="15"/>
                  </a:ln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8528051" y="4533900"/>
              <a:ext cx="34925" cy="47625"/>
            </a:xfrm>
            <a:custGeom>
              <a:avLst/>
              <a:gdLst>
                <a:gd name="T0" fmla="*/ 81 w 81"/>
                <a:gd name="T1" fmla="*/ 0 h 112"/>
                <a:gd name="T2" fmla="*/ 81 w 81"/>
                <a:gd name="T3" fmla="*/ 35 h 112"/>
                <a:gd name="T4" fmla="*/ 77 w 81"/>
                <a:gd name="T5" fmla="*/ 35 h 112"/>
                <a:gd name="T6" fmla="*/ 70 w 81"/>
                <a:gd name="T7" fmla="*/ 33 h 112"/>
                <a:gd name="T8" fmla="*/ 62 w 81"/>
                <a:gd name="T9" fmla="*/ 33 h 112"/>
                <a:gd name="T10" fmla="*/ 48 w 81"/>
                <a:gd name="T11" fmla="*/ 34 h 112"/>
                <a:gd name="T12" fmla="*/ 36 w 81"/>
                <a:gd name="T13" fmla="*/ 37 h 112"/>
                <a:gd name="T14" fmla="*/ 36 w 81"/>
                <a:gd name="T15" fmla="*/ 112 h 112"/>
                <a:gd name="T16" fmla="*/ 0 w 81"/>
                <a:gd name="T17" fmla="*/ 112 h 112"/>
                <a:gd name="T18" fmla="*/ 0 w 81"/>
                <a:gd name="T19" fmla="*/ 0 h 112"/>
                <a:gd name="T20" fmla="*/ 36 w 81"/>
                <a:gd name="T21" fmla="*/ 0 h 112"/>
                <a:gd name="T22" fmla="*/ 36 w 81"/>
                <a:gd name="T23" fmla="*/ 17 h 112"/>
                <a:gd name="T24" fmla="*/ 56 w 81"/>
                <a:gd name="T25" fmla="*/ 3 h 112"/>
                <a:gd name="T26" fmla="*/ 72 w 81"/>
                <a:gd name="T27" fmla="*/ 0 h 112"/>
                <a:gd name="T28" fmla="*/ 76 w 81"/>
                <a:gd name="T29" fmla="*/ 0 h 112"/>
                <a:gd name="T30" fmla="*/ 81 w 81"/>
                <a:gd name="T3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12">
                  <a:moveTo>
                    <a:pt x="81" y="0"/>
                  </a:moveTo>
                  <a:cubicBezTo>
                    <a:pt x="81" y="35"/>
                    <a:pt x="81" y="35"/>
                    <a:pt x="81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6" y="34"/>
                    <a:pt x="73" y="34"/>
                    <a:pt x="70" y="33"/>
                  </a:cubicBezTo>
                  <a:cubicBezTo>
                    <a:pt x="67" y="33"/>
                    <a:pt x="64" y="33"/>
                    <a:pt x="62" y="33"/>
                  </a:cubicBezTo>
                  <a:cubicBezTo>
                    <a:pt x="57" y="33"/>
                    <a:pt x="52" y="33"/>
                    <a:pt x="48" y="34"/>
                  </a:cubicBezTo>
                  <a:cubicBezTo>
                    <a:pt x="44" y="35"/>
                    <a:pt x="40" y="36"/>
                    <a:pt x="36" y="37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3" y="10"/>
                    <a:pt x="50" y="5"/>
                    <a:pt x="56" y="3"/>
                  </a:cubicBezTo>
                  <a:cubicBezTo>
                    <a:pt x="62" y="1"/>
                    <a:pt x="67" y="0"/>
                    <a:pt x="72" y="0"/>
                  </a:cubicBezTo>
                  <a:cubicBezTo>
                    <a:pt x="73" y="0"/>
                    <a:pt x="75" y="0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74076" y="4532313"/>
              <a:ext cx="49213" cy="50800"/>
            </a:xfrm>
            <a:custGeom>
              <a:avLst/>
              <a:gdLst>
                <a:gd name="T0" fmla="*/ 13 w 112"/>
                <a:gd name="T1" fmla="*/ 32 h 118"/>
                <a:gd name="T2" fmla="*/ 10 w 112"/>
                <a:gd name="T3" fmla="*/ 32 h 118"/>
                <a:gd name="T4" fmla="*/ 10 w 112"/>
                <a:gd name="T5" fmla="*/ 5 h 118"/>
                <a:gd name="T6" fmla="*/ 29 w 112"/>
                <a:gd name="T7" fmla="*/ 2 h 118"/>
                <a:gd name="T8" fmla="*/ 54 w 112"/>
                <a:gd name="T9" fmla="*/ 0 h 118"/>
                <a:gd name="T10" fmla="*/ 98 w 112"/>
                <a:gd name="T11" fmla="*/ 9 h 118"/>
                <a:gd name="T12" fmla="*/ 112 w 112"/>
                <a:gd name="T13" fmla="*/ 39 h 118"/>
                <a:gd name="T14" fmla="*/ 112 w 112"/>
                <a:gd name="T15" fmla="*/ 115 h 118"/>
                <a:gd name="T16" fmla="*/ 76 w 112"/>
                <a:gd name="T17" fmla="*/ 115 h 118"/>
                <a:gd name="T18" fmla="*/ 76 w 112"/>
                <a:gd name="T19" fmla="*/ 103 h 118"/>
                <a:gd name="T20" fmla="*/ 69 w 112"/>
                <a:gd name="T21" fmla="*/ 109 h 118"/>
                <a:gd name="T22" fmla="*/ 61 w 112"/>
                <a:gd name="T23" fmla="*/ 113 h 118"/>
                <a:gd name="T24" fmla="*/ 50 w 112"/>
                <a:gd name="T25" fmla="*/ 117 h 118"/>
                <a:gd name="T26" fmla="*/ 38 w 112"/>
                <a:gd name="T27" fmla="*/ 118 h 118"/>
                <a:gd name="T28" fmla="*/ 11 w 112"/>
                <a:gd name="T29" fmla="*/ 108 h 118"/>
                <a:gd name="T30" fmla="*/ 0 w 112"/>
                <a:gd name="T31" fmla="*/ 83 h 118"/>
                <a:gd name="T32" fmla="*/ 6 w 112"/>
                <a:gd name="T33" fmla="*/ 63 h 118"/>
                <a:gd name="T34" fmla="*/ 21 w 112"/>
                <a:gd name="T35" fmla="*/ 51 h 118"/>
                <a:gd name="T36" fmla="*/ 46 w 112"/>
                <a:gd name="T37" fmla="*/ 44 h 118"/>
                <a:gd name="T38" fmla="*/ 77 w 112"/>
                <a:gd name="T39" fmla="*/ 41 h 118"/>
                <a:gd name="T40" fmla="*/ 77 w 112"/>
                <a:gd name="T41" fmla="*/ 41 h 118"/>
                <a:gd name="T42" fmla="*/ 69 w 112"/>
                <a:gd name="T43" fmla="*/ 28 h 118"/>
                <a:gd name="T44" fmla="*/ 47 w 112"/>
                <a:gd name="T45" fmla="*/ 24 h 118"/>
                <a:gd name="T46" fmla="*/ 28 w 112"/>
                <a:gd name="T47" fmla="*/ 28 h 118"/>
                <a:gd name="T48" fmla="*/ 13 w 112"/>
                <a:gd name="T49" fmla="*/ 32 h 118"/>
                <a:gd name="T50" fmla="*/ 76 w 112"/>
                <a:gd name="T51" fmla="*/ 86 h 118"/>
                <a:gd name="T52" fmla="*/ 76 w 112"/>
                <a:gd name="T53" fmla="*/ 63 h 118"/>
                <a:gd name="T54" fmla="*/ 61 w 112"/>
                <a:gd name="T55" fmla="*/ 64 h 118"/>
                <a:gd name="T56" fmla="*/ 48 w 112"/>
                <a:gd name="T57" fmla="*/ 67 h 118"/>
                <a:gd name="T58" fmla="*/ 40 w 112"/>
                <a:gd name="T59" fmla="*/ 72 h 118"/>
                <a:gd name="T60" fmla="*/ 37 w 112"/>
                <a:gd name="T61" fmla="*/ 80 h 118"/>
                <a:gd name="T62" fmla="*/ 37 w 112"/>
                <a:gd name="T63" fmla="*/ 86 h 118"/>
                <a:gd name="T64" fmla="*/ 40 w 112"/>
                <a:gd name="T65" fmla="*/ 90 h 118"/>
                <a:gd name="T66" fmla="*/ 46 w 112"/>
                <a:gd name="T67" fmla="*/ 93 h 118"/>
                <a:gd name="T68" fmla="*/ 56 w 112"/>
                <a:gd name="T69" fmla="*/ 94 h 118"/>
                <a:gd name="T70" fmla="*/ 67 w 112"/>
                <a:gd name="T71" fmla="*/ 92 h 118"/>
                <a:gd name="T72" fmla="*/ 76 w 112"/>
                <a:gd name="T73" fmla="*/ 8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2" h="118">
                  <a:moveTo>
                    <a:pt x="13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4" y="4"/>
                    <a:pt x="20" y="3"/>
                    <a:pt x="29" y="2"/>
                  </a:cubicBezTo>
                  <a:cubicBezTo>
                    <a:pt x="37" y="1"/>
                    <a:pt x="46" y="0"/>
                    <a:pt x="54" y="0"/>
                  </a:cubicBezTo>
                  <a:cubicBezTo>
                    <a:pt x="75" y="0"/>
                    <a:pt x="89" y="3"/>
                    <a:pt x="98" y="9"/>
                  </a:cubicBezTo>
                  <a:cubicBezTo>
                    <a:pt x="107" y="16"/>
                    <a:pt x="112" y="25"/>
                    <a:pt x="112" y="39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03"/>
                    <a:pt x="76" y="103"/>
                    <a:pt x="76" y="103"/>
                  </a:cubicBezTo>
                  <a:cubicBezTo>
                    <a:pt x="74" y="105"/>
                    <a:pt x="72" y="106"/>
                    <a:pt x="69" y="109"/>
                  </a:cubicBezTo>
                  <a:cubicBezTo>
                    <a:pt x="66" y="111"/>
                    <a:pt x="64" y="112"/>
                    <a:pt x="61" y="113"/>
                  </a:cubicBezTo>
                  <a:cubicBezTo>
                    <a:pt x="58" y="115"/>
                    <a:pt x="54" y="116"/>
                    <a:pt x="50" y="117"/>
                  </a:cubicBezTo>
                  <a:cubicBezTo>
                    <a:pt x="46" y="118"/>
                    <a:pt x="42" y="118"/>
                    <a:pt x="38" y="118"/>
                  </a:cubicBezTo>
                  <a:cubicBezTo>
                    <a:pt x="27" y="118"/>
                    <a:pt x="18" y="115"/>
                    <a:pt x="11" y="108"/>
                  </a:cubicBezTo>
                  <a:cubicBezTo>
                    <a:pt x="4" y="102"/>
                    <a:pt x="0" y="93"/>
                    <a:pt x="0" y="83"/>
                  </a:cubicBezTo>
                  <a:cubicBezTo>
                    <a:pt x="0" y="75"/>
                    <a:pt x="2" y="68"/>
                    <a:pt x="6" y="63"/>
                  </a:cubicBezTo>
                  <a:cubicBezTo>
                    <a:pt x="9" y="58"/>
                    <a:pt x="15" y="54"/>
                    <a:pt x="21" y="51"/>
                  </a:cubicBezTo>
                  <a:cubicBezTo>
                    <a:pt x="28" y="48"/>
                    <a:pt x="36" y="45"/>
                    <a:pt x="46" y="44"/>
                  </a:cubicBezTo>
                  <a:cubicBezTo>
                    <a:pt x="56" y="43"/>
                    <a:pt x="66" y="42"/>
                    <a:pt x="77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35"/>
                    <a:pt x="74" y="30"/>
                    <a:pt x="69" y="28"/>
                  </a:cubicBezTo>
                  <a:cubicBezTo>
                    <a:pt x="64" y="26"/>
                    <a:pt x="57" y="24"/>
                    <a:pt x="47" y="24"/>
                  </a:cubicBezTo>
                  <a:cubicBezTo>
                    <a:pt x="41" y="24"/>
                    <a:pt x="35" y="25"/>
                    <a:pt x="28" y="28"/>
                  </a:cubicBezTo>
                  <a:cubicBezTo>
                    <a:pt x="21" y="30"/>
                    <a:pt x="16" y="31"/>
                    <a:pt x="13" y="32"/>
                  </a:cubicBezTo>
                  <a:moveTo>
                    <a:pt x="76" y="86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72" y="63"/>
                    <a:pt x="66" y="63"/>
                    <a:pt x="61" y="64"/>
                  </a:cubicBezTo>
                  <a:cubicBezTo>
                    <a:pt x="55" y="65"/>
                    <a:pt x="51" y="66"/>
                    <a:pt x="48" y="67"/>
                  </a:cubicBezTo>
                  <a:cubicBezTo>
                    <a:pt x="44" y="68"/>
                    <a:pt x="42" y="69"/>
                    <a:pt x="40" y="72"/>
                  </a:cubicBezTo>
                  <a:cubicBezTo>
                    <a:pt x="38" y="74"/>
                    <a:pt x="37" y="76"/>
                    <a:pt x="37" y="80"/>
                  </a:cubicBezTo>
                  <a:cubicBezTo>
                    <a:pt x="37" y="82"/>
                    <a:pt x="37" y="84"/>
                    <a:pt x="37" y="86"/>
                  </a:cubicBezTo>
                  <a:cubicBezTo>
                    <a:pt x="38" y="87"/>
                    <a:pt x="39" y="89"/>
                    <a:pt x="40" y="90"/>
                  </a:cubicBezTo>
                  <a:cubicBezTo>
                    <a:pt x="42" y="91"/>
                    <a:pt x="44" y="92"/>
                    <a:pt x="46" y="93"/>
                  </a:cubicBezTo>
                  <a:cubicBezTo>
                    <a:pt x="48" y="93"/>
                    <a:pt x="51" y="94"/>
                    <a:pt x="56" y="94"/>
                  </a:cubicBezTo>
                  <a:cubicBezTo>
                    <a:pt x="59" y="94"/>
                    <a:pt x="63" y="93"/>
                    <a:pt x="67" y="92"/>
                  </a:cubicBezTo>
                  <a:cubicBezTo>
                    <a:pt x="70" y="90"/>
                    <a:pt x="74" y="88"/>
                    <a:pt x="76" y="86"/>
                  </a:cubicBezTo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8421688" y="4532313"/>
              <a:ext cx="49213" cy="50800"/>
            </a:xfrm>
            <a:custGeom>
              <a:avLst/>
              <a:gdLst>
                <a:gd name="T0" fmla="*/ 47 w 112"/>
                <a:gd name="T1" fmla="*/ 24 h 118"/>
                <a:gd name="T2" fmla="*/ 28 w 112"/>
                <a:gd name="T3" fmla="*/ 28 h 118"/>
                <a:gd name="T4" fmla="*/ 13 w 112"/>
                <a:gd name="T5" fmla="*/ 32 h 118"/>
                <a:gd name="T6" fmla="*/ 10 w 112"/>
                <a:gd name="T7" fmla="*/ 32 h 118"/>
                <a:gd name="T8" fmla="*/ 10 w 112"/>
                <a:gd name="T9" fmla="*/ 5 h 118"/>
                <a:gd name="T10" fmla="*/ 29 w 112"/>
                <a:gd name="T11" fmla="*/ 2 h 118"/>
                <a:gd name="T12" fmla="*/ 54 w 112"/>
                <a:gd name="T13" fmla="*/ 0 h 118"/>
                <a:gd name="T14" fmla="*/ 98 w 112"/>
                <a:gd name="T15" fmla="*/ 9 h 118"/>
                <a:gd name="T16" fmla="*/ 112 w 112"/>
                <a:gd name="T17" fmla="*/ 39 h 118"/>
                <a:gd name="T18" fmla="*/ 112 w 112"/>
                <a:gd name="T19" fmla="*/ 115 h 118"/>
                <a:gd name="T20" fmla="*/ 76 w 112"/>
                <a:gd name="T21" fmla="*/ 115 h 118"/>
                <a:gd name="T22" fmla="*/ 76 w 112"/>
                <a:gd name="T23" fmla="*/ 103 h 118"/>
                <a:gd name="T24" fmla="*/ 69 w 112"/>
                <a:gd name="T25" fmla="*/ 109 h 118"/>
                <a:gd name="T26" fmla="*/ 61 w 112"/>
                <a:gd name="T27" fmla="*/ 113 h 118"/>
                <a:gd name="T28" fmla="*/ 50 w 112"/>
                <a:gd name="T29" fmla="*/ 117 h 118"/>
                <a:gd name="T30" fmla="*/ 38 w 112"/>
                <a:gd name="T31" fmla="*/ 118 h 118"/>
                <a:gd name="T32" fmla="*/ 11 w 112"/>
                <a:gd name="T33" fmla="*/ 108 h 118"/>
                <a:gd name="T34" fmla="*/ 0 w 112"/>
                <a:gd name="T35" fmla="*/ 83 h 118"/>
                <a:gd name="T36" fmla="*/ 6 w 112"/>
                <a:gd name="T37" fmla="*/ 63 h 118"/>
                <a:gd name="T38" fmla="*/ 21 w 112"/>
                <a:gd name="T39" fmla="*/ 51 h 118"/>
                <a:gd name="T40" fmla="*/ 46 w 112"/>
                <a:gd name="T41" fmla="*/ 44 h 118"/>
                <a:gd name="T42" fmla="*/ 77 w 112"/>
                <a:gd name="T43" fmla="*/ 41 h 118"/>
                <a:gd name="T44" fmla="*/ 77 w 112"/>
                <a:gd name="T45" fmla="*/ 41 h 118"/>
                <a:gd name="T46" fmla="*/ 69 w 112"/>
                <a:gd name="T47" fmla="*/ 28 h 118"/>
                <a:gd name="T48" fmla="*/ 47 w 112"/>
                <a:gd name="T49" fmla="*/ 24 h 118"/>
                <a:gd name="T50" fmla="*/ 76 w 112"/>
                <a:gd name="T51" fmla="*/ 86 h 118"/>
                <a:gd name="T52" fmla="*/ 76 w 112"/>
                <a:gd name="T53" fmla="*/ 63 h 118"/>
                <a:gd name="T54" fmla="*/ 61 w 112"/>
                <a:gd name="T55" fmla="*/ 64 h 118"/>
                <a:gd name="T56" fmla="*/ 48 w 112"/>
                <a:gd name="T57" fmla="*/ 67 h 118"/>
                <a:gd name="T58" fmla="*/ 40 w 112"/>
                <a:gd name="T59" fmla="*/ 72 h 118"/>
                <a:gd name="T60" fmla="*/ 37 w 112"/>
                <a:gd name="T61" fmla="*/ 80 h 118"/>
                <a:gd name="T62" fmla="*/ 37 w 112"/>
                <a:gd name="T63" fmla="*/ 86 h 118"/>
                <a:gd name="T64" fmla="*/ 40 w 112"/>
                <a:gd name="T65" fmla="*/ 90 h 118"/>
                <a:gd name="T66" fmla="*/ 46 w 112"/>
                <a:gd name="T67" fmla="*/ 93 h 118"/>
                <a:gd name="T68" fmla="*/ 56 w 112"/>
                <a:gd name="T69" fmla="*/ 94 h 118"/>
                <a:gd name="T70" fmla="*/ 67 w 112"/>
                <a:gd name="T71" fmla="*/ 92 h 118"/>
                <a:gd name="T72" fmla="*/ 76 w 112"/>
                <a:gd name="T73" fmla="*/ 8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2" h="118">
                  <a:moveTo>
                    <a:pt x="47" y="24"/>
                  </a:moveTo>
                  <a:cubicBezTo>
                    <a:pt x="41" y="24"/>
                    <a:pt x="35" y="25"/>
                    <a:pt x="28" y="28"/>
                  </a:cubicBezTo>
                  <a:cubicBezTo>
                    <a:pt x="21" y="30"/>
                    <a:pt x="16" y="31"/>
                    <a:pt x="13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4" y="4"/>
                    <a:pt x="20" y="3"/>
                    <a:pt x="29" y="2"/>
                  </a:cubicBezTo>
                  <a:cubicBezTo>
                    <a:pt x="37" y="1"/>
                    <a:pt x="46" y="0"/>
                    <a:pt x="54" y="0"/>
                  </a:cubicBezTo>
                  <a:cubicBezTo>
                    <a:pt x="75" y="0"/>
                    <a:pt x="89" y="3"/>
                    <a:pt x="98" y="9"/>
                  </a:cubicBezTo>
                  <a:cubicBezTo>
                    <a:pt x="107" y="16"/>
                    <a:pt x="112" y="25"/>
                    <a:pt x="112" y="39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76" y="103"/>
                    <a:pt x="76" y="103"/>
                    <a:pt x="76" y="103"/>
                  </a:cubicBezTo>
                  <a:cubicBezTo>
                    <a:pt x="74" y="105"/>
                    <a:pt x="72" y="106"/>
                    <a:pt x="69" y="109"/>
                  </a:cubicBezTo>
                  <a:cubicBezTo>
                    <a:pt x="66" y="111"/>
                    <a:pt x="64" y="112"/>
                    <a:pt x="61" y="113"/>
                  </a:cubicBezTo>
                  <a:cubicBezTo>
                    <a:pt x="58" y="115"/>
                    <a:pt x="54" y="116"/>
                    <a:pt x="50" y="117"/>
                  </a:cubicBezTo>
                  <a:cubicBezTo>
                    <a:pt x="46" y="118"/>
                    <a:pt x="42" y="118"/>
                    <a:pt x="38" y="118"/>
                  </a:cubicBezTo>
                  <a:cubicBezTo>
                    <a:pt x="27" y="118"/>
                    <a:pt x="18" y="115"/>
                    <a:pt x="11" y="108"/>
                  </a:cubicBezTo>
                  <a:cubicBezTo>
                    <a:pt x="4" y="102"/>
                    <a:pt x="0" y="93"/>
                    <a:pt x="0" y="83"/>
                  </a:cubicBezTo>
                  <a:cubicBezTo>
                    <a:pt x="0" y="75"/>
                    <a:pt x="2" y="68"/>
                    <a:pt x="6" y="63"/>
                  </a:cubicBezTo>
                  <a:cubicBezTo>
                    <a:pt x="9" y="58"/>
                    <a:pt x="15" y="54"/>
                    <a:pt x="21" y="51"/>
                  </a:cubicBezTo>
                  <a:cubicBezTo>
                    <a:pt x="28" y="48"/>
                    <a:pt x="36" y="45"/>
                    <a:pt x="46" y="44"/>
                  </a:cubicBezTo>
                  <a:cubicBezTo>
                    <a:pt x="56" y="43"/>
                    <a:pt x="66" y="42"/>
                    <a:pt x="77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35"/>
                    <a:pt x="74" y="30"/>
                    <a:pt x="69" y="28"/>
                  </a:cubicBezTo>
                  <a:cubicBezTo>
                    <a:pt x="64" y="26"/>
                    <a:pt x="57" y="24"/>
                    <a:pt x="47" y="24"/>
                  </a:cubicBezTo>
                  <a:moveTo>
                    <a:pt x="76" y="86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72" y="63"/>
                    <a:pt x="66" y="63"/>
                    <a:pt x="61" y="64"/>
                  </a:cubicBezTo>
                  <a:cubicBezTo>
                    <a:pt x="55" y="65"/>
                    <a:pt x="51" y="66"/>
                    <a:pt x="48" y="67"/>
                  </a:cubicBezTo>
                  <a:cubicBezTo>
                    <a:pt x="44" y="68"/>
                    <a:pt x="42" y="69"/>
                    <a:pt x="40" y="72"/>
                  </a:cubicBezTo>
                  <a:cubicBezTo>
                    <a:pt x="38" y="74"/>
                    <a:pt x="37" y="76"/>
                    <a:pt x="37" y="80"/>
                  </a:cubicBezTo>
                  <a:cubicBezTo>
                    <a:pt x="37" y="82"/>
                    <a:pt x="37" y="84"/>
                    <a:pt x="37" y="86"/>
                  </a:cubicBezTo>
                  <a:cubicBezTo>
                    <a:pt x="38" y="87"/>
                    <a:pt x="39" y="89"/>
                    <a:pt x="40" y="90"/>
                  </a:cubicBezTo>
                  <a:cubicBezTo>
                    <a:pt x="42" y="91"/>
                    <a:pt x="44" y="92"/>
                    <a:pt x="46" y="93"/>
                  </a:cubicBezTo>
                  <a:cubicBezTo>
                    <a:pt x="48" y="93"/>
                    <a:pt x="51" y="94"/>
                    <a:pt x="56" y="94"/>
                  </a:cubicBezTo>
                  <a:cubicBezTo>
                    <a:pt x="59" y="94"/>
                    <a:pt x="63" y="93"/>
                    <a:pt x="67" y="92"/>
                  </a:cubicBezTo>
                  <a:cubicBezTo>
                    <a:pt x="70" y="90"/>
                    <a:pt x="74" y="88"/>
                    <a:pt x="76" y="86"/>
                  </a:cubicBezTo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8231188" y="4478338"/>
              <a:ext cx="193675" cy="149225"/>
            </a:xfrm>
            <a:custGeom>
              <a:avLst/>
              <a:gdLst>
                <a:gd name="T0" fmla="*/ 288 w 446"/>
                <a:gd name="T1" fmla="*/ 28 h 342"/>
                <a:gd name="T2" fmla="*/ 123 w 446"/>
                <a:gd name="T3" fmla="*/ 7 h 342"/>
                <a:gd name="T4" fmla="*/ 124 w 446"/>
                <a:gd name="T5" fmla="*/ 7 h 342"/>
                <a:gd name="T6" fmla="*/ 258 w 446"/>
                <a:gd name="T7" fmla="*/ 24 h 342"/>
                <a:gd name="T8" fmla="*/ 340 w 446"/>
                <a:gd name="T9" fmla="*/ 79 h 342"/>
                <a:gd name="T10" fmla="*/ 144 w 446"/>
                <a:gd name="T11" fmla="*/ 29 h 342"/>
                <a:gd name="T12" fmla="*/ 157 w 446"/>
                <a:gd name="T13" fmla="*/ 53 h 342"/>
                <a:gd name="T14" fmla="*/ 48 w 446"/>
                <a:gd name="T15" fmla="*/ 114 h 342"/>
                <a:gd name="T16" fmla="*/ 158 w 446"/>
                <a:gd name="T17" fmla="*/ 314 h 342"/>
                <a:gd name="T18" fmla="*/ 322 w 446"/>
                <a:gd name="T19" fmla="*/ 335 h 342"/>
                <a:gd name="T20" fmla="*/ 322 w 446"/>
                <a:gd name="T21" fmla="*/ 335 h 342"/>
                <a:gd name="T22" fmla="*/ 188 w 446"/>
                <a:gd name="T23" fmla="*/ 317 h 342"/>
                <a:gd name="T24" fmla="*/ 109 w 446"/>
                <a:gd name="T25" fmla="*/ 263 h 342"/>
                <a:gd name="T26" fmla="*/ 300 w 446"/>
                <a:gd name="T27" fmla="*/ 318 h 342"/>
                <a:gd name="T28" fmla="*/ 284 w 446"/>
                <a:gd name="T29" fmla="*/ 290 h 342"/>
                <a:gd name="T30" fmla="*/ 398 w 446"/>
                <a:gd name="T31" fmla="*/ 228 h 342"/>
                <a:gd name="T32" fmla="*/ 288 w 446"/>
                <a:gd name="T33" fmla="*/ 28 h 342"/>
                <a:gd name="T34" fmla="*/ 280 w 446"/>
                <a:gd name="T35" fmla="*/ 284 h 342"/>
                <a:gd name="T36" fmla="*/ 261 w 446"/>
                <a:gd name="T37" fmla="*/ 249 h 342"/>
                <a:gd name="T38" fmla="*/ 316 w 446"/>
                <a:gd name="T39" fmla="*/ 249 h 342"/>
                <a:gd name="T40" fmla="*/ 280 w 446"/>
                <a:gd name="T41" fmla="*/ 284 h 342"/>
                <a:gd name="T42" fmla="*/ 351 w 446"/>
                <a:gd name="T43" fmla="*/ 191 h 342"/>
                <a:gd name="T44" fmla="*/ 341 w 446"/>
                <a:gd name="T45" fmla="*/ 203 h 342"/>
                <a:gd name="T46" fmla="*/ 297 w 446"/>
                <a:gd name="T47" fmla="*/ 231 h 342"/>
                <a:gd name="T48" fmla="*/ 260 w 446"/>
                <a:gd name="T49" fmla="*/ 243 h 342"/>
                <a:gd name="T50" fmla="*/ 260 w 446"/>
                <a:gd name="T51" fmla="*/ 243 h 342"/>
                <a:gd name="T52" fmla="*/ 258 w 446"/>
                <a:gd name="T53" fmla="*/ 243 h 342"/>
                <a:gd name="T54" fmla="*/ 243 w 446"/>
                <a:gd name="T55" fmla="*/ 216 h 342"/>
                <a:gd name="T56" fmla="*/ 106 w 446"/>
                <a:gd name="T57" fmla="*/ 256 h 342"/>
                <a:gd name="T58" fmla="*/ 102 w 446"/>
                <a:gd name="T59" fmla="*/ 257 h 342"/>
                <a:gd name="T60" fmla="*/ 101 w 446"/>
                <a:gd name="T61" fmla="*/ 256 h 342"/>
                <a:gd name="T62" fmla="*/ 95 w 446"/>
                <a:gd name="T63" fmla="*/ 151 h 342"/>
                <a:gd name="T64" fmla="*/ 147 w 446"/>
                <a:gd name="T65" fmla="*/ 112 h 342"/>
                <a:gd name="T66" fmla="*/ 182 w 446"/>
                <a:gd name="T67" fmla="*/ 100 h 342"/>
                <a:gd name="T68" fmla="*/ 183 w 446"/>
                <a:gd name="T69" fmla="*/ 100 h 342"/>
                <a:gd name="T70" fmla="*/ 200 w 446"/>
                <a:gd name="T71" fmla="*/ 129 h 342"/>
                <a:gd name="T72" fmla="*/ 342 w 446"/>
                <a:gd name="T73" fmla="*/ 85 h 342"/>
                <a:gd name="T74" fmla="*/ 345 w 446"/>
                <a:gd name="T75" fmla="*/ 85 h 342"/>
                <a:gd name="T76" fmla="*/ 345 w 446"/>
                <a:gd name="T77" fmla="*/ 86 h 342"/>
                <a:gd name="T78" fmla="*/ 351 w 446"/>
                <a:gd name="T79" fmla="*/ 19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6" h="342">
                  <a:moveTo>
                    <a:pt x="288" y="28"/>
                  </a:moveTo>
                  <a:cubicBezTo>
                    <a:pt x="233" y="6"/>
                    <a:pt x="175" y="0"/>
                    <a:pt x="123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60" y="2"/>
                    <a:pt x="214" y="6"/>
                    <a:pt x="258" y="24"/>
                  </a:cubicBezTo>
                  <a:cubicBezTo>
                    <a:pt x="292" y="38"/>
                    <a:pt x="319" y="57"/>
                    <a:pt x="340" y="79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09" y="62"/>
                    <a:pt x="70" y="82"/>
                    <a:pt x="48" y="114"/>
                  </a:cubicBezTo>
                  <a:cubicBezTo>
                    <a:pt x="0" y="180"/>
                    <a:pt x="50" y="270"/>
                    <a:pt x="158" y="314"/>
                  </a:cubicBezTo>
                  <a:cubicBezTo>
                    <a:pt x="212" y="336"/>
                    <a:pt x="271" y="342"/>
                    <a:pt x="322" y="335"/>
                  </a:cubicBezTo>
                  <a:cubicBezTo>
                    <a:pt x="322" y="335"/>
                    <a:pt x="322" y="335"/>
                    <a:pt x="322" y="335"/>
                  </a:cubicBezTo>
                  <a:cubicBezTo>
                    <a:pt x="286" y="340"/>
                    <a:pt x="232" y="335"/>
                    <a:pt x="188" y="317"/>
                  </a:cubicBezTo>
                  <a:cubicBezTo>
                    <a:pt x="154" y="304"/>
                    <a:pt x="127" y="285"/>
                    <a:pt x="109" y="263"/>
                  </a:cubicBezTo>
                  <a:cubicBezTo>
                    <a:pt x="300" y="318"/>
                    <a:pt x="300" y="318"/>
                    <a:pt x="300" y="318"/>
                  </a:cubicBezTo>
                  <a:cubicBezTo>
                    <a:pt x="284" y="290"/>
                    <a:pt x="284" y="290"/>
                    <a:pt x="284" y="290"/>
                  </a:cubicBezTo>
                  <a:cubicBezTo>
                    <a:pt x="332" y="281"/>
                    <a:pt x="376" y="260"/>
                    <a:pt x="398" y="228"/>
                  </a:cubicBezTo>
                  <a:cubicBezTo>
                    <a:pt x="446" y="162"/>
                    <a:pt x="396" y="72"/>
                    <a:pt x="288" y="28"/>
                  </a:cubicBezTo>
                  <a:moveTo>
                    <a:pt x="280" y="284"/>
                  </a:moveTo>
                  <a:cubicBezTo>
                    <a:pt x="261" y="249"/>
                    <a:pt x="261" y="249"/>
                    <a:pt x="261" y="249"/>
                  </a:cubicBezTo>
                  <a:cubicBezTo>
                    <a:pt x="316" y="249"/>
                    <a:pt x="316" y="249"/>
                    <a:pt x="316" y="249"/>
                  </a:cubicBezTo>
                  <a:lnTo>
                    <a:pt x="280" y="284"/>
                  </a:lnTo>
                  <a:close/>
                  <a:moveTo>
                    <a:pt x="351" y="191"/>
                  </a:moveTo>
                  <a:cubicBezTo>
                    <a:pt x="349" y="195"/>
                    <a:pt x="345" y="199"/>
                    <a:pt x="341" y="203"/>
                  </a:cubicBezTo>
                  <a:cubicBezTo>
                    <a:pt x="329" y="214"/>
                    <a:pt x="314" y="224"/>
                    <a:pt x="297" y="231"/>
                  </a:cubicBezTo>
                  <a:cubicBezTo>
                    <a:pt x="285" y="236"/>
                    <a:pt x="272" y="240"/>
                    <a:pt x="260" y="243"/>
                  </a:cubicBezTo>
                  <a:cubicBezTo>
                    <a:pt x="260" y="243"/>
                    <a:pt x="260" y="243"/>
                    <a:pt x="260" y="243"/>
                  </a:cubicBezTo>
                  <a:cubicBezTo>
                    <a:pt x="258" y="243"/>
                    <a:pt x="258" y="243"/>
                    <a:pt x="258" y="243"/>
                  </a:cubicBezTo>
                  <a:cubicBezTo>
                    <a:pt x="243" y="216"/>
                    <a:pt x="243" y="216"/>
                    <a:pt x="243" y="21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01" y="256"/>
                    <a:pt x="101" y="256"/>
                    <a:pt x="101" y="256"/>
                  </a:cubicBezTo>
                  <a:cubicBezTo>
                    <a:pt x="75" y="221"/>
                    <a:pt x="72" y="182"/>
                    <a:pt x="95" y="151"/>
                  </a:cubicBezTo>
                  <a:cubicBezTo>
                    <a:pt x="106" y="135"/>
                    <a:pt x="125" y="121"/>
                    <a:pt x="147" y="112"/>
                  </a:cubicBezTo>
                  <a:cubicBezTo>
                    <a:pt x="158" y="107"/>
                    <a:pt x="170" y="103"/>
                    <a:pt x="182" y="100"/>
                  </a:cubicBezTo>
                  <a:cubicBezTo>
                    <a:pt x="183" y="100"/>
                    <a:pt x="183" y="100"/>
                    <a:pt x="183" y="100"/>
                  </a:cubicBezTo>
                  <a:cubicBezTo>
                    <a:pt x="200" y="129"/>
                    <a:pt x="200" y="129"/>
                    <a:pt x="200" y="129"/>
                  </a:cubicBezTo>
                  <a:cubicBezTo>
                    <a:pt x="342" y="85"/>
                    <a:pt x="342" y="85"/>
                    <a:pt x="342" y="85"/>
                  </a:cubicBezTo>
                  <a:cubicBezTo>
                    <a:pt x="345" y="85"/>
                    <a:pt x="345" y="85"/>
                    <a:pt x="345" y="85"/>
                  </a:cubicBezTo>
                  <a:cubicBezTo>
                    <a:pt x="345" y="86"/>
                    <a:pt x="345" y="86"/>
                    <a:pt x="345" y="86"/>
                  </a:cubicBezTo>
                  <a:cubicBezTo>
                    <a:pt x="372" y="121"/>
                    <a:pt x="374" y="160"/>
                    <a:pt x="351" y="191"/>
                  </a:cubicBezTo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348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AARNet Pty Ltd </a:t>
            </a:r>
            <a:r>
              <a:rPr lang="en-AU">
                <a:solidFill>
                  <a:schemeClr val="accent1"/>
                </a:solidFill>
              </a:rPr>
              <a:t>|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73783"/>
            <a:ext cx="9144000" cy="4220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205353"/>
            <a:ext cx="8640961" cy="45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5" tIns="45708" rIns="91415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</p:spTree>
    <p:extLst>
      <p:ext uri="{BB962C8B-B14F-4D97-AF65-F5344CB8AC3E}">
        <p14:creationId xmlns:p14="http://schemas.microsoft.com/office/powerpoint/2010/main" val="1582932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2_Title 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7070412" y="4722070"/>
            <a:ext cx="12182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47" name="Shape 247"/>
          <p:cNvSpPr txBox="1">
            <a:spLocks noGrp="1"/>
          </p:cNvSpPr>
          <p:nvPr>
            <p:ph type="ftr" idx="11"/>
          </p:nvPr>
        </p:nvSpPr>
        <p:spPr>
          <a:xfrm flipH="1">
            <a:off x="6251263" y="4645141"/>
            <a:ext cx="81111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03226" y="367886"/>
            <a:ext cx="6789015" cy="58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19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Text with Image">
  <p:cSld name="1_TItle + 3 Text with Image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787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395289" y="1851672"/>
            <a:ext cx="2592387" cy="24472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476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7070412" y="4722070"/>
            <a:ext cx="12182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53" name="Shape 253"/>
          <p:cNvSpPr txBox="1">
            <a:spLocks noGrp="1"/>
          </p:cNvSpPr>
          <p:nvPr>
            <p:ph type="body" idx="3"/>
          </p:nvPr>
        </p:nvSpPr>
        <p:spPr>
          <a:xfrm>
            <a:off x="403226" y="367886"/>
            <a:ext cx="6789015" cy="58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ftr" idx="11"/>
          </p:nvPr>
        </p:nvSpPr>
        <p:spPr>
          <a:xfrm flipH="1">
            <a:off x="6251263" y="4645141"/>
            <a:ext cx="81111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4"/>
          </p:nvPr>
        </p:nvSpPr>
        <p:spPr>
          <a:xfrm>
            <a:off x="403225" y="4443414"/>
            <a:ext cx="312586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  <a:defRPr sz="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idx="5"/>
          </p:nvPr>
        </p:nvSpPr>
        <p:spPr>
          <a:xfrm rot="5400000" flipH="1">
            <a:off x="368430" y="2058047"/>
            <a:ext cx="305511" cy="25179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600"/>
              <a:buFont typeface="Arial"/>
              <a:buNone/>
              <a:defRPr sz="45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6"/>
          </p:nvPr>
        </p:nvSpPr>
        <p:spPr>
          <a:xfrm>
            <a:off x="3271369" y="1851672"/>
            <a:ext cx="2592387" cy="24472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476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idx="7"/>
          </p:nvPr>
        </p:nvSpPr>
        <p:spPr>
          <a:xfrm rot="5400000" flipH="1">
            <a:off x="3244510" y="2058047"/>
            <a:ext cx="305511" cy="25179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600"/>
              <a:buFont typeface="Arial"/>
              <a:buNone/>
              <a:defRPr sz="45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8"/>
          </p:nvPr>
        </p:nvSpPr>
        <p:spPr>
          <a:xfrm>
            <a:off x="6147449" y="1851672"/>
            <a:ext cx="2592387" cy="24472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476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idx="9"/>
          </p:nvPr>
        </p:nvSpPr>
        <p:spPr>
          <a:xfrm rot="5400000" flipH="1">
            <a:off x="6120590" y="2058047"/>
            <a:ext cx="305511" cy="25179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600"/>
              <a:buFont typeface="Arial"/>
              <a:buNone/>
              <a:defRPr sz="45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574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06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 type="titleOnly">
  <p:cSld name="2_Title Only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03036" y="367887"/>
            <a:ext cx="6119687" cy="45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ftr" idx="11"/>
          </p:nvPr>
        </p:nvSpPr>
        <p:spPr>
          <a:xfrm flipH="1">
            <a:off x="6251263" y="4645141"/>
            <a:ext cx="811119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7070412" y="4722070"/>
            <a:ext cx="12182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956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543300"/>
          </a:xfrm>
        </p:spPr>
        <p:txBody>
          <a:bodyPr lIns="144000" tIns="108000"/>
          <a:lstStyle>
            <a:lvl1pPr>
              <a:defRPr/>
            </a:lvl1pPr>
          </a:lstStyle>
          <a:p>
            <a:r>
              <a:rPr lang="en-AU" dirty="0"/>
              <a:t>Click icon to insert black and white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7513" y="3841405"/>
            <a:ext cx="4889687" cy="422295"/>
          </a:xfrm>
        </p:spPr>
        <p:txBody>
          <a:bodyPr anchor="t" anchorCtr="0"/>
          <a:lstStyle>
            <a:lvl1pPr algn="l">
              <a:defRPr sz="320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 flipV="1">
            <a:off x="0" y="3446100"/>
            <a:ext cx="6127200" cy="97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600" b="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 bwMode="auto">
          <a:xfrm>
            <a:off x="7164524" y="4376113"/>
            <a:ext cx="1585796" cy="515397"/>
            <a:chOff x="-166" y="657"/>
            <a:chExt cx="5926" cy="1926"/>
          </a:xfrm>
          <a:solidFill>
            <a:schemeClr val="accent2"/>
          </a:solidFill>
        </p:grpSpPr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5367" y="1187"/>
              <a:ext cx="393" cy="818"/>
            </a:xfrm>
            <a:custGeom>
              <a:avLst/>
              <a:gdLst>
                <a:gd name="T0" fmla="*/ 2250 w 2250"/>
                <a:gd name="T1" fmla="*/ 4035 h 4678"/>
                <a:gd name="T2" fmla="*/ 2250 w 2250"/>
                <a:gd name="T3" fmla="*/ 4576 h 4678"/>
                <a:gd name="T4" fmla="*/ 1881 w 2250"/>
                <a:gd name="T5" fmla="*/ 4649 h 4678"/>
                <a:gd name="T6" fmla="*/ 1524 w 2250"/>
                <a:gd name="T7" fmla="*/ 4678 h 4678"/>
                <a:gd name="T8" fmla="*/ 692 w 2250"/>
                <a:gd name="T9" fmla="*/ 4384 h 4678"/>
                <a:gd name="T10" fmla="*/ 407 w 2250"/>
                <a:gd name="T11" fmla="*/ 3438 h 4678"/>
                <a:gd name="T12" fmla="*/ 407 w 2250"/>
                <a:gd name="T13" fmla="*/ 1535 h 4678"/>
                <a:gd name="T14" fmla="*/ 0 w 2250"/>
                <a:gd name="T15" fmla="*/ 1535 h 4678"/>
                <a:gd name="T16" fmla="*/ 0 w 2250"/>
                <a:gd name="T17" fmla="*/ 1025 h 4678"/>
                <a:gd name="T18" fmla="*/ 407 w 2250"/>
                <a:gd name="T19" fmla="*/ 1025 h 4678"/>
                <a:gd name="T20" fmla="*/ 407 w 2250"/>
                <a:gd name="T21" fmla="*/ 0 h 4678"/>
                <a:gd name="T22" fmla="*/ 1011 w 2250"/>
                <a:gd name="T23" fmla="*/ 0 h 4678"/>
                <a:gd name="T24" fmla="*/ 1011 w 2250"/>
                <a:gd name="T25" fmla="*/ 1025 h 4678"/>
                <a:gd name="T26" fmla="*/ 2250 w 2250"/>
                <a:gd name="T27" fmla="*/ 1025 h 4678"/>
                <a:gd name="T28" fmla="*/ 2250 w 2250"/>
                <a:gd name="T29" fmla="*/ 1535 h 4678"/>
                <a:gd name="T30" fmla="*/ 1011 w 2250"/>
                <a:gd name="T31" fmla="*/ 1535 h 4678"/>
                <a:gd name="T32" fmla="*/ 1011 w 2250"/>
                <a:gd name="T33" fmla="*/ 3169 h 4678"/>
                <a:gd name="T34" fmla="*/ 1024 w 2250"/>
                <a:gd name="T35" fmla="*/ 3610 h 4678"/>
                <a:gd name="T36" fmla="*/ 1113 w 2250"/>
                <a:gd name="T37" fmla="*/ 3907 h 4678"/>
                <a:gd name="T38" fmla="*/ 1307 w 2250"/>
                <a:gd name="T39" fmla="*/ 4094 h 4678"/>
                <a:gd name="T40" fmla="*/ 1682 w 2250"/>
                <a:gd name="T41" fmla="*/ 4153 h 4678"/>
                <a:gd name="T42" fmla="*/ 1988 w 2250"/>
                <a:gd name="T43" fmla="*/ 4111 h 4678"/>
                <a:gd name="T44" fmla="*/ 2219 w 2250"/>
                <a:gd name="T45" fmla="*/ 4035 h 4678"/>
                <a:gd name="T46" fmla="*/ 2250 w 2250"/>
                <a:gd name="T47" fmla="*/ 4035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50" h="4678">
                  <a:moveTo>
                    <a:pt x="2250" y="4035"/>
                  </a:moveTo>
                  <a:cubicBezTo>
                    <a:pt x="2250" y="4576"/>
                    <a:pt x="2250" y="4576"/>
                    <a:pt x="2250" y="4576"/>
                  </a:cubicBezTo>
                  <a:cubicBezTo>
                    <a:pt x="2138" y="4606"/>
                    <a:pt x="2015" y="4631"/>
                    <a:pt x="1881" y="4649"/>
                  </a:cubicBezTo>
                  <a:cubicBezTo>
                    <a:pt x="1748" y="4669"/>
                    <a:pt x="1628" y="4678"/>
                    <a:pt x="1524" y="4678"/>
                  </a:cubicBezTo>
                  <a:cubicBezTo>
                    <a:pt x="1159" y="4678"/>
                    <a:pt x="881" y="4580"/>
                    <a:pt x="692" y="4384"/>
                  </a:cubicBezTo>
                  <a:cubicBezTo>
                    <a:pt x="500" y="4186"/>
                    <a:pt x="407" y="3872"/>
                    <a:pt x="407" y="3438"/>
                  </a:cubicBezTo>
                  <a:cubicBezTo>
                    <a:pt x="407" y="1535"/>
                    <a:pt x="407" y="1535"/>
                    <a:pt x="407" y="1535"/>
                  </a:cubicBezTo>
                  <a:cubicBezTo>
                    <a:pt x="0" y="1535"/>
                    <a:pt x="0" y="1535"/>
                    <a:pt x="0" y="1535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07" y="1025"/>
                    <a:pt x="407" y="1025"/>
                    <a:pt x="407" y="1025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011" y="0"/>
                    <a:pt x="1011" y="0"/>
                    <a:pt x="1011" y="0"/>
                  </a:cubicBezTo>
                  <a:cubicBezTo>
                    <a:pt x="1011" y="1025"/>
                    <a:pt x="1011" y="1025"/>
                    <a:pt x="1011" y="1025"/>
                  </a:cubicBezTo>
                  <a:cubicBezTo>
                    <a:pt x="2250" y="1025"/>
                    <a:pt x="2250" y="1025"/>
                    <a:pt x="2250" y="1025"/>
                  </a:cubicBezTo>
                  <a:cubicBezTo>
                    <a:pt x="2250" y="1535"/>
                    <a:pt x="2250" y="1535"/>
                    <a:pt x="2250" y="1535"/>
                  </a:cubicBezTo>
                  <a:cubicBezTo>
                    <a:pt x="1011" y="1535"/>
                    <a:pt x="1011" y="1535"/>
                    <a:pt x="1011" y="1535"/>
                  </a:cubicBezTo>
                  <a:cubicBezTo>
                    <a:pt x="1011" y="3169"/>
                    <a:pt x="1011" y="3169"/>
                    <a:pt x="1011" y="3169"/>
                  </a:cubicBezTo>
                  <a:cubicBezTo>
                    <a:pt x="1011" y="3357"/>
                    <a:pt x="1016" y="3503"/>
                    <a:pt x="1024" y="3610"/>
                  </a:cubicBezTo>
                  <a:cubicBezTo>
                    <a:pt x="1032" y="3716"/>
                    <a:pt x="1062" y="3814"/>
                    <a:pt x="1113" y="3907"/>
                  </a:cubicBezTo>
                  <a:cubicBezTo>
                    <a:pt x="1161" y="3992"/>
                    <a:pt x="1225" y="4055"/>
                    <a:pt x="1307" y="4094"/>
                  </a:cubicBezTo>
                  <a:cubicBezTo>
                    <a:pt x="1388" y="4134"/>
                    <a:pt x="1515" y="4153"/>
                    <a:pt x="1682" y="4153"/>
                  </a:cubicBezTo>
                  <a:cubicBezTo>
                    <a:pt x="1779" y="4153"/>
                    <a:pt x="1883" y="4140"/>
                    <a:pt x="1988" y="4111"/>
                  </a:cubicBezTo>
                  <a:cubicBezTo>
                    <a:pt x="2095" y="4081"/>
                    <a:pt x="2173" y="4055"/>
                    <a:pt x="2219" y="4035"/>
                  </a:cubicBezTo>
                  <a:lnTo>
                    <a:pt x="2250" y="40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4777" y="1350"/>
              <a:ext cx="569" cy="656"/>
            </a:xfrm>
            <a:custGeom>
              <a:avLst/>
              <a:gdLst>
                <a:gd name="T0" fmla="*/ 480 w 3253"/>
                <a:gd name="T1" fmla="*/ 515 h 3755"/>
                <a:gd name="T2" fmla="*/ 1742 w 3253"/>
                <a:gd name="T3" fmla="*/ 0 h 3755"/>
                <a:gd name="T4" fmla="*/ 2862 w 3253"/>
                <a:gd name="T5" fmla="*/ 424 h 3755"/>
                <a:gd name="T6" fmla="*/ 3253 w 3253"/>
                <a:gd name="T7" fmla="*/ 1627 h 3755"/>
                <a:gd name="T8" fmla="*/ 3253 w 3253"/>
                <a:gd name="T9" fmla="*/ 1955 h 3755"/>
                <a:gd name="T10" fmla="*/ 612 w 3253"/>
                <a:gd name="T11" fmla="*/ 1955 h 3755"/>
                <a:gd name="T12" fmla="*/ 712 w 3253"/>
                <a:gd name="T13" fmla="*/ 2527 h 3755"/>
                <a:gd name="T14" fmla="*/ 984 w 3253"/>
                <a:gd name="T15" fmla="*/ 2926 h 3755"/>
                <a:gd name="T16" fmla="*/ 1380 w 3253"/>
                <a:gd name="T17" fmla="*/ 3156 h 3755"/>
                <a:gd name="T18" fmla="*/ 1886 w 3253"/>
                <a:gd name="T19" fmla="*/ 3232 h 3755"/>
                <a:gd name="T20" fmla="*/ 2621 w 3253"/>
                <a:gd name="T21" fmla="*/ 3085 h 3755"/>
                <a:gd name="T22" fmla="*/ 3148 w 3253"/>
                <a:gd name="T23" fmla="*/ 2796 h 3755"/>
                <a:gd name="T24" fmla="*/ 3181 w 3253"/>
                <a:gd name="T25" fmla="*/ 2796 h 3755"/>
                <a:gd name="T26" fmla="*/ 3181 w 3253"/>
                <a:gd name="T27" fmla="*/ 3454 h 3755"/>
                <a:gd name="T28" fmla="*/ 2559 w 3253"/>
                <a:gd name="T29" fmla="*/ 3670 h 3755"/>
                <a:gd name="T30" fmla="*/ 1891 w 3253"/>
                <a:gd name="T31" fmla="*/ 3755 h 3755"/>
                <a:gd name="T32" fmla="*/ 500 w 3253"/>
                <a:gd name="T33" fmla="*/ 3274 h 3755"/>
                <a:gd name="T34" fmla="*/ 0 w 3253"/>
                <a:gd name="T35" fmla="*/ 1907 h 3755"/>
                <a:gd name="T36" fmla="*/ 480 w 3253"/>
                <a:gd name="T37" fmla="*/ 515 h 3755"/>
                <a:gd name="T38" fmla="*/ 2670 w 3253"/>
                <a:gd name="T39" fmla="*/ 1491 h 3755"/>
                <a:gd name="T40" fmla="*/ 2430 w 3253"/>
                <a:gd name="T41" fmla="*/ 755 h 3755"/>
                <a:gd name="T42" fmla="*/ 1713 w 3253"/>
                <a:gd name="T43" fmla="*/ 495 h 3755"/>
                <a:gd name="T44" fmla="*/ 939 w 3253"/>
                <a:gd name="T45" fmla="*/ 780 h 3755"/>
                <a:gd name="T46" fmla="*/ 612 w 3253"/>
                <a:gd name="T47" fmla="*/ 1491 h 3755"/>
                <a:gd name="T48" fmla="*/ 2670 w 3253"/>
                <a:gd name="T49" fmla="*/ 1491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53" h="3755">
                  <a:moveTo>
                    <a:pt x="480" y="515"/>
                  </a:moveTo>
                  <a:cubicBezTo>
                    <a:pt x="799" y="171"/>
                    <a:pt x="1221" y="0"/>
                    <a:pt x="1742" y="0"/>
                  </a:cubicBezTo>
                  <a:cubicBezTo>
                    <a:pt x="2226" y="0"/>
                    <a:pt x="2598" y="141"/>
                    <a:pt x="2862" y="424"/>
                  </a:cubicBezTo>
                  <a:cubicBezTo>
                    <a:pt x="3123" y="706"/>
                    <a:pt x="3253" y="1107"/>
                    <a:pt x="3253" y="1627"/>
                  </a:cubicBezTo>
                  <a:cubicBezTo>
                    <a:pt x="3253" y="1955"/>
                    <a:pt x="3253" y="1955"/>
                    <a:pt x="3253" y="1955"/>
                  </a:cubicBezTo>
                  <a:cubicBezTo>
                    <a:pt x="612" y="1955"/>
                    <a:pt x="612" y="1955"/>
                    <a:pt x="612" y="1955"/>
                  </a:cubicBezTo>
                  <a:cubicBezTo>
                    <a:pt x="612" y="2173"/>
                    <a:pt x="645" y="2364"/>
                    <a:pt x="712" y="2527"/>
                  </a:cubicBezTo>
                  <a:cubicBezTo>
                    <a:pt x="778" y="2689"/>
                    <a:pt x="869" y="2822"/>
                    <a:pt x="984" y="2926"/>
                  </a:cubicBezTo>
                  <a:cubicBezTo>
                    <a:pt x="1096" y="3028"/>
                    <a:pt x="1227" y="3105"/>
                    <a:pt x="1380" y="3156"/>
                  </a:cubicBezTo>
                  <a:cubicBezTo>
                    <a:pt x="1532" y="3205"/>
                    <a:pt x="1701" y="3232"/>
                    <a:pt x="1886" y="3232"/>
                  </a:cubicBezTo>
                  <a:cubicBezTo>
                    <a:pt x="2129" y="3232"/>
                    <a:pt x="2374" y="3182"/>
                    <a:pt x="2621" y="3085"/>
                  </a:cubicBezTo>
                  <a:cubicBezTo>
                    <a:pt x="2866" y="2986"/>
                    <a:pt x="3042" y="2891"/>
                    <a:pt x="3148" y="2796"/>
                  </a:cubicBezTo>
                  <a:cubicBezTo>
                    <a:pt x="3181" y="2796"/>
                    <a:pt x="3181" y="2796"/>
                    <a:pt x="3181" y="2796"/>
                  </a:cubicBezTo>
                  <a:cubicBezTo>
                    <a:pt x="3181" y="3454"/>
                    <a:pt x="3181" y="3454"/>
                    <a:pt x="3181" y="3454"/>
                  </a:cubicBezTo>
                  <a:cubicBezTo>
                    <a:pt x="2977" y="3539"/>
                    <a:pt x="2769" y="3612"/>
                    <a:pt x="2559" y="3670"/>
                  </a:cubicBezTo>
                  <a:cubicBezTo>
                    <a:pt x="2346" y="3727"/>
                    <a:pt x="2124" y="3755"/>
                    <a:pt x="1891" y="3755"/>
                  </a:cubicBezTo>
                  <a:cubicBezTo>
                    <a:pt x="1296" y="3755"/>
                    <a:pt x="832" y="3595"/>
                    <a:pt x="500" y="3274"/>
                  </a:cubicBezTo>
                  <a:cubicBezTo>
                    <a:pt x="166" y="2954"/>
                    <a:pt x="0" y="2498"/>
                    <a:pt x="0" y="1907"/>
                  </a:cubicBezTo>
                  <a:cubicBezTo>
                    <a:pt x="0" y="1323"/>
                    <a:pt x="159" y="859"/>
                    <a:pt x="480" y="515"/>
                  </a:cubicBezTo>
                  <a:close/>
                  <a:moveTo>
                    <a:pt x="2670" y="1491"/>
                  </a:moveTo>
                  <a:cubicBezTo>
                    <a:pt x="2669" y="1173"/>
                    <a:pt x="2588" y="928"/>
                    <a:pt x="2430" y="755"/>
                  </a:cubicBezTo>
                  <a:cubicBezTo>
                    <a:pt x="2274" y="581"/>
                    <a:pt x="2034" y="495"/>
                    <a:pt x="1713" y="495"/>
                  </a:cubicBezTo>
                  <a:cubicBezTo>
                    <a:pt x="1389" y="495"/>
                    <a:pt x="1130" y="590"/>
                    <a:pt x="939" y="780"/>
                  </a:cubicBezTo>
                  <a:cubicBezTo>
                    <a:pt x="747" y="969"/>
                    <a:pt x="638" y="1207"/>
                    <a:pt x="612" y="1491"/>
                  </a:cubicBezTo>
                  <a:lnTo>
                    <a:pt x="267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4210" y="1350"/>
              <a:ext cx="524" cy="642"/>
            </a:xfrm>
            <a:custGeom>
              <a:avLst/>
              <a:gdLst>
                <a:gd name="T0" fmla="*/ 605 w 2995"/>
                <a:gd name="T1" fmla="*/ 497 h 3674"/>
                <a:gd name="T2" fmla="*/ 1188 w 2995"/>
                <a:gd name="T3" fmla="*/ 131 h 3674"/>
                <a:gd name="T4" fmla="*/ 1807 w 2995"/>
                <a:gd name="T5" fmla="*/ 0 h 3674"/>
                <a:gd name="T6" fmla="*/ 2691 w 2995"/>
                <a:gd name="T7" fmla="*/ 348 h 3674"/>
                <a:gd name="T8" fmla="*/ 2995 w 2995"/>
                <a:gd name="T9" fmla="*/ 1354 h 3674"/>
                <a:gd name="T10" fmla="*/ 2995 w 2995"/>
                <a:gd name="T11" fmla="*/ 3674 h 3674"/>
                <a:gd name="T12" fmla="*/ 2391 w 2995"/>
                <a:gd name="T13" fmla="*/ 3674 h 3674"/>
                <a:gd name="T14" fmla="*/ 2391 w 2995"/>
                <a:gd name="T15" fmla="*/ 1640 h 3674"/>
                <a:gd name="T16" fmla="*/ 2361 w 2995"/>
                <a:gd name="T17" fmla="*/ 1178 h 3674"/>
                <a:gd name="T18" fmla="*/ 2256 w 2995"/>
                <a:gd name="T19" fmla="*/ 841 h 3674"/>
                <a:gd name="T20" fmla="*/ 2026 w 2995"/>
                <a:gd name="T21" fmla="*/ 641 h 3674"/>
                <a:gd name="T22" fmla="*/ 1636 w 2995"/>
                <a:gd name="T23" fmla="*/ 575 h 3674"/>
                <a:gd name="T24" fmla="*/ 1121 w 2995"/>
                <a:gd name="T25" fmla="*/ 697 h 3674"/>
                <a:gd name="T26" fmla="*/ 605 w 2995"/>
                <a:gd name="T27" fmla="*/ 1007 h 3674"/>
                <a:gd name="T28" fmla="*/ 605 w 2995"/>
                <a:gd name="T29" fmla="*/ 3674 h 3674"/>
                <a:gd name="T30" fmla="*/ 0 w 2995"/>
                <a:gd name="T31" fmla="*/ 3674 h 3674"/>
                <a:gd name="T32" fmla="*/ 0 w 2995"/>
                <a:gd name="T33" fmla="*/ 95 h 3674"/>
                <a:gd name="T34" fmla="*/ 605 w 2995"/>
                <a:gd name="T35" fmla="*/ 95 h 3674"/>
                <a:gd name="T36" fmla="*/ 605 w 2995"/>
                <a:gd name="T37" fmla="*/ 497 h 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95" h="3674">
                  <a:moveTo>
                    <a:pt x="605" y="497"/>
                  </a:moveTo>
                  <a:cubicBezTo>
                    <a:pt x="793" y="340"/>
                    <a:pt x="987" y="218"/>
                    <a:pt x="1188" y="131"/>
                  </a:cubicBezTo>
                  <a:cubicBezTo>
                    <a:pt x="1389" y="44"/>
                    <a:pt x="1595" y="0"/>
                    <a:pt x="1807" y="0"/>
                  </a:cubicBezTo>
                  <a:cubicBezTo>
                    <a:pt x="2193" y="0"/>
                    <a:pt x="2488" y="116"/>
                    <a:pt x="2691" y="348"/>
                  </a:cubicBezTo>
                  <a:cubicBezTo>
                    <a:pt x="2895" y="582"/>
                    <a:pt x="2995" y="916"/>
                    <a:pt x="2995" y="1354"/>
                  </a:cubicBezTo>
                  <a:cubicBezTo>
                    <a:pt x="2995" y="3674"/>
                    <a:pt x="2995" y="3674"/>
                    <a:pt x="2995" y="3674"/>
                  </a:cubicBezTo>
                  <a:cubicBezTo>
                    <a:pt x="2391" y="3674"/>
                    <a:pt x="2391" y="3674"/>
                    <a:pt x="2391" y="3674"/>
                  </a:cubicBezTo>
                  <a:cubicBezTo>
                    <a:pt x="2391" y="1640"/>
                    <a:pt x="2391" y="1640"/>
                    <a:pt x="2391" y="1640"/>
                  </a:cubicBezTo>
                  <a:cubicBezTo>
                    <a:pt x="2391" y="1476"/>
                    <a:pt x="2381" y="1323"/>
                    <a:pt x="2361" y="1178"/>
                  </a:cubicBezTo>
                  <a:cubicBezTo>
                    <a:pt x="2344" y="1035"/>
                    <a:pt x="2307" y="923"/>
                    <a:pt x="2256" y="841"/>
                  </a:cubicBezTo>
                  <a:cubicBezTo>
                    <a:pt x="2204" y="752"/>
                    <a:pt x="2126" y="684"/>
                    <a:pt x="2026" y="641"/>
                  </a:cubicBezTo>
                  <a:cubicBezTo>
                    <a:pt x="1925" y="597"/>
                    <a:pt x="1796" y="575"/>
                    <a:pt x="1636" y="575"/>
                  </a:cubicBezTo>
                  <a:cubicBezTo>
                    <a:pt x="1471" y="575"/>
                    <a:pt x="1298" y="617"/>
                    <a:pt x="1121" y="697"/>
                  </a:cubicBezTo>
                  <a:cubicBezTo>
                    <a:pt x="941" y="778"/>
                    <a:pt x="768" y="882"/>
                    <a:pt x="605" y="1007"/>
                  </a:cubicBezTo>
                  <a:cubicBezTo>
                    <a:pt x="605" y="3674"/>
                    <a:pt x="605" y="3674"/>
                    <a:pt x="605" y="3674"/>
                  </a:cubicBezTo>
                  <a:cubicBezTo>
                    <a:pt x="0" y="3674"/>
                    <a:pt x="0" y="3674"/>
                    <a:pt x="0" y="36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05" y="95"/>
                    <a:pt x="605" y="95"/>
                    <a:pt x="605" y="95"/>
                  </a:cubicBezTo>
                  <a:lnTo>
                    <a:pt x="605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8"/>
            <p:cNvSpPr>
              <a:spLocks/>
            </p:cNvSpPr>
            <p:nvPr userDrawn="1"/>
          </p:nvSpPr>
          <p:spPr bwMode="auto">
            <a:xfrm>
              <a:off x="3679" y="1361"/>
              <a:ext cx="455" cy="631"/>
            </a:xfrm>
            <a:custGeom>
              <a:avLst/>
              <a:gdLst>
                <a:gd name="T0" fmla="*/ 2604 w 2604"/>
                <a:gd name="T1" fmla="*/ 14 h 3609"/>
                <a:gd name="T2" fmla="*/ 2604 w 2604"/>
                <a:gd name="T3" fmla="*/ 1116 h 3609"/>
                <a:gd name="T4" fmla="*/ 2502 w 2604"/>
                <a:gd name="T5" fmla="*/ 1116 h 3609"/>
                <a:gd name="T6" fmla="*/ 2267 w 2604"/>
                <a:gd name="T7" fmla="*/ 1077 h 3609"/>
                <a:gd name="T8" fmla="*/ 1995 w 2604"/>
                <a:gd name="T9" fmla="*/ 1063 h 3609"/>
                <a:gd name="T10" fmla="*/ 1563 w 2604"/>
                <a:gd name="T11" fmla="*/ 1096 h 3609"/>
                <a:gd name="T12" fmla="*/ 1158 w 2604"/>
                <a:gd name="T13" fmla="*/ 1205 h 3609"/>
                <a:gd name="T14" fmla="*/ 1158 w 2604"/>
                <a:gd name="T15" fmla="*/ 3609 h 3609"/>
                <a:gd name="T16" fmla="*/ 0 w 2604"/>
                <a:gd name="T17" fmla="*/ 3609 h 3609"/>
                <a:gd name="T18" fmla="*/ 0 w 2604"/>
                <a:gd name="T19" fmla="*/ 15 h 3609"/>
                <a:gd name="T20" fmla="*/ 1158 w 2604"/>
                <a:gd name="T21" fmla="*/ 15 h 3609"/>
                <a:gd name="T22" fmla="*/ 1158 w 2604"/>
                <a:gd name="T23" fmla="*/ 545 h 3609"/>
                <a:gd name="T24" fmla="*/ 1817 w 2604"/>
                <a:gd name="T25" fmla="*/ 109 h 3609"/>
                <a:gd name="T26" fmla="*/ 2334 w 2604"/>
                <a:gd name="T27" fmla="*/ 0 h 3609"/>
                <a:gd name="T28" fmla="*/ 2471 w 2604"/>
                <a:gd name="T29" fmla="*/ 4 h 3609"/>
                <a:gd name="T30" fmla="*/ 2604 w 2604"/>
                <a:gd name="T31" fmla="*/ 14 h 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4" h="3609">
                  <a:moveTo>
                    <a:pt x="2604" y="14"/>
                  </a:moveTo>
                  <a:cubicBezTo>
                    <a:pt x="2604" y="1116"/>
                    <a:pt x="2604" y="1116"/>
                    <a:pt x="2604" y="1116"/>
                  </a:cubicBezTo>
                  <a:cubicBezTo>
                    <a:pt x="2502" y="1116"/>
                    <a:pt x="2502" y="1116"/>
                    <a:pt x="2502" y="1116"/>
                  </a:cubicBezTo>
                  <a:cubicBezTo>
                    <a:pt x="2454" y="1098"/>
                    <a:pt x="2375" y="1085"/>
                    <a:pt x="2267" y="1077"/>
                  </a:cubicBezTo>
                  <a:cubicBezTo>
                    <a:pt x="2158" y="1068"/>
                    <a:pt x="2067" y="1063"/>
                    <a:pt x="1995" y="1063"/>
                  </a:cubicBezTo>
                  <a:cubicBezTo>
                    <a:pt x="1832" y="1063"/>
                    <a:pt x="1687" y="1075"/>
                    <a:pt x="1563" y="1096"/>
                  </a:cubicBezTo>
                  <a:cubicBezTo>
                    <a:pt x="1437" y="1118"/>
                    <a:pt x="1302" y="1152"/>
                    <a:pt x="1158" y="1205"/>
                  </a:cubicBezTo>
                  <a:cubicBezTo>
                    <a:pt x="1158" y="3609"/>
                    <a:pt x="1158" y="3609"/>
                    <a:pt x="1158" y="3609"/>
                  </a:cubicBezTo>
                  <a:cubicBezTo>
                    <a:pt x="0" y="3609"/>
                    <a:pt x="0" y="3609"/>
                    <a:pt x="0" y="36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58" y="15"/>
                    <a:pt x="1158" y="15"/>
                    <a:pt x="1158" y="15"/>
                  </a:cubicBezTo>
                  <a:cubicBezTo>
                    <a:pt x="1158" y="545"/>
                    <a:pt x="1158" y="545"/>
                    <a:pt x="1158" y="545"/>
                  </a:cubicBezTo>
                  <a:cubicBezTo>
                    <a:pt x="1411" y="326"/>
                    <a:pt x="1632" y="181"/>
                    <a:pt x="1817" y="109"/>
                  </a:cubicBezTo>
                  <a:cubicBezTo>
                    <a:pt x="2005" y="37"/>
                    <a:pt x="2176" y="0"/>
                    <a:pt x="2334" y="0"/>
                  </a:cubicBezTo>
                  <a:cubicBezTo>
                    <a:pt x="2374" y="0"/>
                    <a:pt x="2420" y="2"/>
                    <a:pt x="2471" y="4"/>
                  </a:cubicBezTo>
                  <a:cubicBezTo>
                    <a:pt x="2522" y="7"/>
                    <a:pt x="2566" y="10"/>
                    <a:pt x="26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981" y="1344"/>
              <a:ext cx="627" cy="665"/>
            </a:xfrm>
            <a:custGeom>
              <a:avLst/>
              <a:gdLst>
                <a:gd name="T0" fmla="*/ 423 w 3586"/>
                <a:gd name="T1" fmla="*/ 1048 h 3800"/>
                <a:gd name="T2" fmla="*/ 318 w 3586"/>
                <a:gd name="T3" fmla="*/ 1048 h 3800"/>
                <a:gd name="T4" fmla="*/ 318 w 3586"/>
                <a:gd name="T5" fmla="*/ 179 h 3800"/>
                <a:gd name="T6" fmla="*/ 910 w 3586"/>
                <a:gd name="T7" fmla="*/ 66 h 3800"/>
                <a:gd name="T8" fmla="*/ 1733 w 3586"/>
                <a:gd name="T9" fmla="*/ 0 h 3800"/>
                <a:gd name="T10" fmla="*/ 3150 w 3586"/>
                <a:gd name="T11" fmla="*/ 303 h 3800"/>
                <a:gd name="T12" fmla="*/ 3586 w 3586"/>
                <a:gd name="T13" fmla="*/ 1254 h 3800"/>
                <a:gd name="T14" fmla="*/ 3586 w 3586"/>
                <a:gd name="T15" fmla="*/ 3704 h 3800"/>
                <a:gd name="T16" fmla="*/ 2444 w 3586"/>
                <a:gd name="T17" fmla="*/ 3704 h 3800"/>
                <a:gd name="T18" fmla="*/ 2444 w 3586"/>
                <a:gd name="T19" fmla="*/ 3323 h 3800"/>
                <a:gd name="T20" fmla="*/ 2214 w 3586"/>
                <a:gd name="T21" fmla="*/ 3494 h 3800"/>
                <a:gd name="T22" fmla="*/ 1954 w 3586"/>
                <a:gd name="T23" fmla="*/ 3650 h 3800"/>
                <a:gd name="T24" fmla="*/ 1603 w 3586"/>
                <a:gd name="T25" fmla="*/ 3764 h 3800"/>
                <a:gd name="T26" fmla="*/ 1203 w 3586"/>
                <a:gd name="T27" fmla="*/ 3800 h 3800"/>
                <a:gd name="T28" fmla="*/ 346 w 3586"/>
                <a:gd name="T29" fmla="*/ 3482 h 3800"/>
                <a:gd name="T30" fmla="*/ 0 w 3586"/>
                <a:gd name="T31" fmla="*/ 2671 h 3800"/>
                <a:gd name="T32" fmla="*/ 176 w 3586"/>
                <a:gd name="T33" fmla="*/ 2026 h 3800"/>
                <a:gd name="T34" fmla="*/ 676 w 3586"/>
                <a:gd name="T35" fmla="*/ 1631 h 3800"/>
                <a:gd name="T36" fmla="*/ 1468 w 3586"/>
                <a:gd name="T37" fmla="*/ 1425 h 3800"/>
                <a:gd name="T38" fmla="*/ 2449 w 3586"/>
                <a:gd name="T39" fmla="*/ 1336 h 3800"/>
                <a:gd name="T40" fmla="*/ 2449 w 3586"/>
                <a:gd name="T41" fmla="*/ 1317 h 3800"/>
                <a:gd name="T42" fmla="*/ 2207 w 3586"/>
                <a:gd name="T43" fmla="*/ 903 h 3800"/>
                <a:gd name="T44" fmla="*/ 1493 w 3586"/>
                <a:gd name="T45" fmla="*/ 790 h 3800"/>
                <a:gd name="T46" fmla="*/ 886 w 3586"/>
                <a:gd name="T47" fmla="*/ 892 h 3800"/>
                <a:gd name="T48" fmla="*/ 423 w 3586"/>
                <a:gd name="T49" fmla="*/ 1048 h 3800"/>
                <a:gd name="T50" fmla="*/ 2444 w 3586"/>
                <a:gd name="T51" fmla="*/ 2763 h 3800"/>
                <a:gd name="T52" fmla="*/ 2444 w 3586"/>
                <a:gd name="T53" fmla="*/ 2014 h 3800"/>
                <a:gd name="T54" fmla="*/ 1939 w 3586"/>
                <a:gd name="T55" fmla="*/ 2067 h 3800"/>
                <a:gd name="T56" fmla="*/ 1527 w 3586"/>
                <a:gd name="T57" fmla="*/ 2146 h 3800"/>
                <a:gd name="T58" fmla="*/ 1264 w 3586"/>
                <a:gd name="T59" fmla="*/ 2304 h 3800"/>
                <a:gd name="T60" fmla="*/ 1173 w 3586"/>
                <a:gd name="T61" fmla="*/ 2577 h 3800"/>
                <a:gd name="T62" fmla="*/ 1193 w 3586"/>
                <a:gd name="T63" fmla="*/ 2760 h 3800"/>
                <a:gd name="T64" fmla="*/ 1289 w 3586"/>
                <a:gd name="T65" fmla="*/ 2893 h 3800"/>
                <a:gd name="T66" fmla="*/ 1465 w 3586"/>
                <a:gd name="T67" fmla="*/ 2987 h 3800"/>
                <a:gd name="T68" fmla="*/ 1784 w 3586"/>
                <a:gd name="T69" fmla="*/ 3018 h 3800"/>
                <a:gd name="T70" fmla="*/ 2133 w 3586"/>
                <a:gd name="T71" fmla="*/ 2947 h 3800"/>
                <a:gd name="T72" fmla="*/ 2444 w 3586"/>
                <a:gd name="T73" fmla="*/ 2763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6" h="3800">
                  <a:moveTo>
                    <a:pt x="423" y="1048"/>
                  </a:moveTo>
                  <a:cubicBezTo>
                    <a:pt x="318" y="1048"/>
                    <a:pt x="318" y="1048"/>
                    <a:pt x="318" y="1048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440" y="148"/>
                    <a:pt x="637" y="110"/>
                    <a:pt x="910" y="66"/>
                  </a:cubicBezTo>
                  <a:cubicBezTo>
                    <a:pt x="1185" y="23"/>
                    <a:pt x="1458" y="0"/>
                    <a:pt x="1733" y="0"/>
                  </a:cubicBezTo>
                  <a:cubicBezTo>
                    <a:pt x="2388" y="0"/>
                    <a:pt x="2860" y="102"/>
                    <a:pt x="3150" y="303"/>
                  </a:cubicBezTo>
                  <a:cubicBezTo>
                    <a:pt x="3441" y="505"/>
                    <a:pt x="3586" y="823"/>
                    <a:pt x="3586" y="1254"/>
                  </a:cubicBezTo>
                  <a:cubicBezTo>
                    <a:pt x="3586" y="3704"/>
                    <a:pt x="3586" y="3704"/>
                    <a:pt x="3586" y="3704"/>
                  </a:cubicBezTo>
                  <a:cubicBezTo>
                    <a:pt x="2444" y="3704"/>
                    <a:pt x="2444" y="3704"/>
                    <a:pt x="2444" y="3704"/>
                  </a:cubicBezTo>
                  <a:cubicBezTo>
                    <a:pt x="2444" y="3323"/>
                    <a:pt x="2444" y="3323"/>
                    <a:pt x="2444" y="3323"/>
                  </a:cubicBezTo>
                  <a:cubicBezTo>
                    <a:pt x="2381" y="3370"/>
                    <a:pt x="2304" y="3426"/>
                    <a:pt x="2214" y="3494"/>
                  </a:cubicBezTo>
                  <a:cubicBezTo>
                    <a:pt x="2121" y="3560"/>
                    <a:pt x="2034" y="3612"/>
                    <a:pt x="1954" y="3650"/>
                  </a:cubicBezTo>
                  <a:cubicBezTo>
                    <a:pt x="1842" y="3701"/>
                    <a:pt x="1723" y="3739"/>
                    <a:pt x="1603" y="3764"/>
                  </a:cubicBezTo>
                  <a:cubicBezTo>
                    <a:pt x="1481" y="3788"/>
                    <a:pt x="1348" y="3800"/>
                    <a:pt x="1203" y="3800"/>
                  </a:cubicBezTo>
                  <a:cubicBezTo>
                    <a:pt x="862" y="3800"/>
                    <a:pt x="576" y="3695"/>
                    <a:pt x="346" y="3482"/>
                  </a:cubicBezTo>
                  <a:cubicBezTo>
                    <a:pt x="115" y="3272"/>
                    <a:pt x="0" y="3000"/>
                    <a:pt x="0" y="2671"/>
                  </a:cubicBezTo>
                  <a:cubicBezTo>
                    <a:pt x="0" y="2408"/>
                    <a:pt x="59" y="2192"/>
                    <a:pt x="176" y="2026"/>
                  </a:cubicBezTo>
                  <a:cubicBezTo>
                    <a:pt x="293" y="1859"/>
                    <a:pt x="461" y="1728"/>
                    <a:pt x="676" y="1631"/>
                  </a:cubicBezTo>
                  <a:cubicBezTo>
                    <a:pt x="889" y="1535"/>
                    <a:pt x="1152" y="1466"/>
                    <a:pt x="1468" y="1425"/>
                  </a:cubicBezTo>
                  <a:cubicBezTo>
                    <a:pt x="1784" y="1386"/>
                    <a:pt x="2110" y="1354"/>
                    <a:pt x="2449" y="1336"/>
                  </a:cubicBezTo>
                  <a:cubicBezTo>
                    <a:pt x="2449" y="1317"/>
                    <a:pt x="2449" y="1317"/>
                    <a:pt x="2449" y="1317"/>
                  </a:cubicBezTo>
                  <a:cubicBezTo>
                    <a:pt x="2449" y="1117"/>
                    <a:pt x="2368" y="979"/>
                    <a:pt x="2207" y="903"/>
                  </a:cubicBezTo>
                  <a:cubicBezTo>
                    <a:pt x="2046" y="828"/>
                    <a:pt x="1807" y="790"/>
                    <a:pt x="1493" y="790"/>
                  </a:cubicBezTo>
                  <a:cubicBezTo>
                    <a:pt x="1304" y="790"/>
                    <a:pt x="1101" y="823"/>
                    <a:pt x="886" y="892"/>
                  </a:cubicBezTo>
                  <a:cubicBezTo>
                    <a:pt x="672" y="959"/>
                    <a:pt x="517" y="1012"/>
                    <a:pt x="423" y="1048"/>
                  </a:cubicBezTo>
                  <a:close/>
                  <a:moveTo>
                    <a:pt x="2444" y="2763"/>
                  </a:moveTo>
                  <a:cubicBezTo>
                    <a:pt x="2444" y="2014"/>
                    <a:pt x="2444" y="2014"/>
                    <a:pt x="2444" y="2014"/>
                  </a:cubicBezTo>
                  <a:cubicBezTo>
                    <a:pt x="2288" y="2027"/>
                    <a:pt x="2120" y="2046"/>
                    <a:pt x="1939" y="2067"/>
                  </a:cubicBezTo>
                  <a:cubicBezTo>
                    <a:pt x="1759" y="2090"/>
                    <a:pt x="1621" y="2116"/>
                    <a:pt x="1527" y="2146"/>
                  </a:cubicBezTo>
                  <a:cubicBezTo>
                    <a:pt x="1414" y="2182"/>
                    <a:pt x="1325" y="2235"/>
                    <a:pt x="1264" y="2304"/>
                  </a:cubicBezTo>
                  <a:cubicBezTo>
                    <a:pt x="1205" y="2373"/>
                    <a:pt x="1173" y="2463"/>
                    <a:pt x="1173" y="2577"/>
                  </a:cubicBezTo>
                  <a:cubicBezTo>
                    <a:pt x="1173" y="2651"/>
                    <a:pt x="1180" y="2712"/>
                    <a:pt x="1193" y="2760"/>
                  </a:cubicBezTo>
                  <a:cubicBezTo>
                    <a:pt x="1206" y="2806"/>
                    <a:pt x="1238" y="2850"/>
                    <a:pt x="1289" y="2893"/>
                  </a:cubicBezTo>
                  <a:cubicBezTo>
                    <a:pt x="1338" y="2936"/>
                    <a:pt x="1396" y="2967"/>
                    <a:pt x="1465" y="2987"/>
                  </a:cubicBezTo>
                  <a:cubicBezTo>
                    <a:pt x="1532" y="3008"/>
                    <a:pt x="1638" y="3018"/>
                    <a:pt x="1784" y="3018"/>
                  </a:cubicBezTo>
                  <a:cubicBezTo>
                    <a:pt x="1898" y="3018"/>
                    <a:pt x="2014" y="2995"/>
                    <a:pt x="2133" y="2947"/>
                  </a:cubicBezTo>
                  <a:cubicBezTo>
                    <a:pt x="2250" y="2901"/>
                    <a:pt x="2354" y="2839"/>
                    <a:pt x="2444" y="27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2307" y="1344"/>
              <a:ext cx="627" cy="665"/>
            </a:xfrm>
            <a:custGeom>
              <a:avLst/>
              <a:gdLst>
                <a:gd name="T0" fmla="*/ 1491 w 3586"/>
                <a:gd name="T1" fmla="*/ 790 h 3800"/>
                <a:gd name="T2" fmla="*/ 886 w 3586"/>
                <a:gd name="T3" fmla="*/ 892 h 3800"/>
                <a:gd name="T4" fmla="*/ 423 w 3586"/>
                <a:gd name="T5" fmla="*/ 1048 h 3800"/>
                <a:gd name="T6" fmla="*/ 318 w 3586"/>
                <a:gd name="T7" fmla="*/ 1048 h 3800"/>
                <a:gd name="T8" fmla="*/ 318 w 3586"/>
                <a:gd name="T9" fmla="*/ 179 h 3800"/>
                <a:gd name="T10" fmla="*/ 910 w 3586"/>
                <a:gd name="T11" fmla="*/ 66 h 3800"/>
                <a:gd name="T12" fmla="*/ 1733 w 3586"/>
                <a:gd name="T13" fmla="*/ 0 h 3800"/>
                <a:gd name="T14" fmla="*/ 3150 w 3586"/>
                <a:gd name="T15" fmla="*/ 303 h 3800"/>
                <a:gd name="T16" fmla="*/ 3586 w 3586"/>
                <a:gd name="T17" fmla="*/ 1254 h 3800"/>
                <a:gd name="T18" fmla="*/ 3586 w 3586"/>
                <a:gd name="T19" fmla="*/ 3704 h 3800"/>
                <a:gd name="T20" fmla="*/ 2442 w 3586"/>
                <a:gd name="T21" fmla="*/ 3704 h 3800"/>
                <a:gd name="T22" fmla="*/ 2442 w 3586"/>
                <a:gd name="T23" fmla="*/ 3323 h 3800"/>
                <a:gd name="T24" fmla="*/ 2212 w 3586"/>
                <a:gd name="T25" fmla="*/ 3494 h 3800"/>
                <a:gd name="T26" fmla="*/ 1954 w 3586"/>
                <a:gd name="T27" fmla="*/ 3650 h 3800"/>
                <a:gd name="T28" fmla="*/ 1601 w 3586"/>
                <a:gd name="T29" fmla="*/ 3764 h 3800"/>
                <a:gd name="T30" fmla="*/ 1202 w 3586"/>
                <a:gd name="T31" fmla="*/ 3800 h 3800"/>
                <a:gd name="T32" fmla="*/ 346 w 3586"/>
                <a:gd name="T33" fmla="*/ 3482 h 3800"/>
                <a:gd name="T34" fmla="*/ 0 w 3586"/>
                <a:gd name="T35" fmla="*/ 2671 h 3800"/>
                <a:gd name="T36" fmla="*/ 176 w 3586"/>
                <a:gd name="T37" fmla="*/ 2026 h 3800"/>
                <a:gd name="T38" fmla="*/ 675 w 3586"/>
                <a:gd name="T39" fmla="*/ 1631 h 3800"/>
                <a:gd name="T40" fmla="*/ 1468 w 3586"/>
                <a:gd name="T41" fmla="*/ 1425 h 3800"/>
                <a:gd name="T42" fmla="*/ 2449 w 3586"/>
                <a:gd name="T43" fmla="*/ 1336 h 3800"/>
                <a:gd name="T44" fmla="*/ 2449 w 3586"/>
                <a:gd name="T45" fmla="*/ 1317 h 3800"/>
                <a:gd name="T46" fmla="*/ 2207 w 3586"/>
                <a:gd name="T47" fmla="*/ 903 h 3800"/>
                <a:gd name="T48" fmla="*/ 1491 w 3586"/>
                <a:gd name="T49" fmla="*/ 790 h 3800"/>
                <a:gd name="T50" fmla="*/ 2442 w 3586"/>
                <a:gd name="T51" fmla="*/ 2763 h 3800"/>
                <a:gd name="T52" fmla="*/ 2442 w 3586"/>
                <a:gd name="T53" fmla="*/ 2014 h 3800"/>
                <a:gd name="T54" fmla="*/ 1939 w 3586"/>
                <a:gd name="T55" fmla="*/ 2067 h 3800"/>
                <a:gd name="T56" fmla="*/ 1527 w 3586"/>
                <a:gd name="T57" fmla="*/ 2146 h 3800"/>
                <a:gd name="T58" fmla="*/ 1264 w 3586"/>
                <a:gd name="T59" fmla="*/ 2304 h 3800"/>
                <a:gd name="T60" fmla="*/ 1174 w 3586"/>
                <a:gd name="T61" fmla="*/ 2577 h 3800"/>
                <a:gd name="T62" fmla="*/ 1193 w 3586"/>
                <a:gd name="T63" fmla="*/ 2760 h 3800"/>
                <a:gd name="T64" fmla="*/ 1289 w 3586"/>
                <a:gd name="T65" fmla="*/ 2893 h 3800"/>
                <a:gd name="T66" fmla="*/ 1463 w 3586"/>
                <a:gd name="T67" fmla="*/ 2987 h 3800"/>
                <a:gd name="T68" fmla="*/ 1783 w 3586"/>
                <a:gd name="T69" fmla="*/ 3018 h 3800"/>
                <a:gd name="T70" fmla="*/ 2131 w 3586"/>
                <a:gd name="T71" fmla="*/ 2947 h 3800"/>
                <a:gd name="T72" fmla="*/ 2442 w 3586"/>
                <a:gd name="T73" fmla="*/ 2763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6" h="3800">
                  <a:moveTo>
                    <a:pt x="1491" y="790"/>
                  </a:moveTo>
                  <a:cubicBezTo>
                    <a:pt x="1302" y="790"/>
                    <a:pt x="1101" y="823"/>
                    <a:pt x="886" y="892"/>
                  </a:cubicBezTo>
                  <a:cubicBezTo>
                    <a:pt x="670" y="959"/>
                    <a:pt x="517" y="1012"/>
                    <a:pt x="423" y="1048"/>
                  </a:cubicBezTo>
                  <a:cubicBezTo>
                    <a:pt x="318" y="1048"/>
                    <a:pt x="318" y="1048"/>
                    <a:pt x="318" y="1048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440" y="148"/>
                    <a:pt x="637" y="110"/>
                    <a:pt x="910" y="66"/>
                  </a:cubicBezTo>
                  <a:cubicBezTo>
                    <a:pt x="1183" y="23"/>
                    <a:pt x="1458" y="0"/>
                    <a:pt x="1733" y="0"/>
                  </a:cubicBezTo>
                  <a:cubicBezTo>
                    <a:pt x="2387" y="0"/>
                    <a:pt x="2859" y="102"/>
                    <a:pt x="3150" y="303"/>
                  </a:cubicBezTo>
                  <a:cubicBezTo>
                    <a:pt x="3441" y="505"/>
                    <a:pt x="3586" y="823"/>
                    <a:pt x="3586" y="1254"/>
                  </a:cubicBezTo>
                  <a:cubicBezTo>
                    <a:pt x="3586" y="3704"/>
                    <a:pt x="3586" y="3704"/>
                    <a:pt x="3586" y="3704"/>
                  </a:cubicBezTo>
                  <a:cubicBezTo>
                    <a:pt x="2442" y="3704"/>
                    <a:pt x="2442" y="3704"/>
                    <a:pt x="2442" y="3704"/>
                  </a:cubicBezTo>
                  <a:cubicBezTo>
                    <a:pt x="2442" y="3323"/>
                    <a:pt x="2442" y="3323"/>
                    <a:pt x="2442" y="3323"/>
                  </a:cubicBezTo>
                  <a:cubicBezTo>
                    <a:pt x="2380" y="3370"/>
                    <a:pt x="2304" y="3426"/>
                    <a:pt x="2212" y="3494"/>
                  </a:cubicBezTo>
                  <a:cubicBezTo>
                    <a:pt x="2120" y="3560"/>
                    <a:pt x="2034" y="3612"/>
                    <a:pt x="1954" y="3650"/>
                  </a:cubicBezTo>
                  <a:cubicBezTo>
                    <a:pt x="1840" y="3701"/>
                    <a:pt x="1723" y="3739"/>
                    <a:pt x="1601" y="3764"/>
                  </a:cubicBezTo>
                  <a:cubicBezTo>
                    <a:pt x="1480" y="3788"/>
                    <a:pt x="1348" y="3800"/>
                    <a:pt x="1202" y="3800"/>
                  </a:cubicBezTo>
                  <a:cubicBezTo>
                    <a:pt x="861" y="3800"/>
                    <a:pt x="576" y="3695"/>
                    <a:pt x="346" y="3482"/>
                  </a:cubicBezTo>
                  <a:cubicBezTo>
                    <a:pt x="115" y="3272"/>
                    <a:pt x="0" y="3000"/>
                    <a:pt x="0" y="2671"/>
                  </a:cubicBezTo>
                  <a:cubicBezTo>
                    <a:pt x="0" y="2408"/>
                    <a:pt x="59" y="2192"/>
                    <a:pt x="176" y="2026"/>
                  </a:cubicBezTo>
                  <a:cubicBezTo>
                    <a:pt x="293" y="1859"/>
                    <a:pt x="459" y="1728"/>
                    <a:pt x="675" y="1631"/>
                  </a:cubicBezTo>
                  <a:cubicBezTo>
                    <a:pt x="887" y="1535"/>
                    <a:pt x="1152" y="1466"/>
                    <a:pt x="1468" y="1425"/>
                  </a:cubicBezTo>
                  <a:cubicBezTo>
                    <a:pt x="1783" y="1386"/>
                    <a:pt x="2110" y="1354"/>
                    <a:pt x="2449" y="1336"/>
                  </a:cubicBezTo>
                  <a:cubicBezTo>
                    <a:pt x="2449" y="1317"/>
                    <a:pt x="2449" y="1317"/>
                    <a:pt x="2449" y="1317"/>
                  </a:cubicBezTo>
                  <a:cubicBezTo>
                    <a:pt x="2449" y="1117"/>
                    <a:pt x="2368" y="979"/>
                    <a:pt x="2207" y="903"/>
                  </a:cubicBezTo>
                  <a:cubicBezTo>
                    <a:pt x="2044" y="828"/>
                    <a:pt x="1807" y="790"/>
                    <a:pt x="1491" y="790"/>
                  </a:cubicBezTo>
                  <a:close/>
                  <a:moveTo>
                    <a:pt x="2442" y="2763"/>
                  </a:moveTo>
                  <a:cubicBezTo>
                    <a:pt x="2442" y="2014"/>
                    <a:pt x="2442" y="2014"/>
                    <a:pt x="2442" y="2014"/>
                  </a:cubicBezTo>
                  <a:cubicBezTo>
                    <a:pt x="2288" y="2027"/>
                    <a:pt x="2120" y="2046"/>
                    <a:pt x="1939" y="2067"/>
                  </a:cubicBezTo>
                  <a:cubicBezTo>
                    <a:pt x="1758" y="2090"/>
                    <a:pt x="1621" y="2116"/>
                    <a:pt x="1527" y="2146"/>
                  </a:cubicBezTo>
                  <a:cubicBezTo>
                    <a:pt x="1412" y="2182"/>
                    <a:pt x="1325" y="2235"/>
                    <a:pt x="1264" y="2304"/>
                  </a:cubicBezTo>
                  <a:cubicBezTo>
                    <a:pt x="1203" y="2373"/>
                    <a:pt x="1174" y="2463"/>
                    <a:pt x="1174" y="2577"/>
                  </a:cubicBezTo>
                  <a:cubicBezTo>
                    <a:pt x="1174" y="2651"/>
                    <a:pt x="1180" y="2712"/>
                    <a:pt x="1193" y="2760"/>
                  </a:cubicBezTo>
                  <a:cubicBezTo>
                    <a:pt x="1205" y="2806"/>
                    <a:pt x="1238" y="2850"/>
                    <a:pt x="1289" y="2893"/>
                  </a:cubicBezTo>
                  <a:cubicBezTo>
                    <a:pt x="1337" y="2936"/>
                    <a:pt x="1396" y="2967"/>
                    <a:pt x="1463" y="2987"/>
                  </a:cubicBezTo>
                  <a:cubicBezTo>
                    <a:pt x="1532" y="3008"/>
                    <a:pt x="1638" y="3018"/>
                    <a:pt x="1783" y="3018"/>
                  </a:cubicBezTo>
                  <a:cubicBezTo>
                    <a:pt x="1898" y="3018"/>
                    <a:pt x="2013" y="2995"/>
                    <a:pt x="2131" y="2947"/>
                  </a:cubicBezTo>
                  <a:cubicBezTo>
                    <a:pt x="2250" y="2901"/>
                    <a:pt x="2354" y="2839"/>
                    <a:pt x="2442" y="27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-166" y="657"/>
              <a:ext cx="2504" cy="1926"/>
            </a:xfrm>
            <a:custGeom>
              <a:avLst/>
              <a:gdLst>
                <a:gd name="T0" fmla="*/ 9239 w 14324"/>
                <a:gd name="T1" fmla="*/ 915 h 11013"/>
                <a:gd name="T2" fmla="*/ 3968 w 14324"/>
                <a:gd name="T3" fmla="*/ 232 h 11013"/>
                <a:gd name="T4" fmla="*/ 3969 w 14324"/>
                <a:gd name="T5" fmla="*/ 234 h 11013"/>
                <a:gd name="T6" fmla="*/ 8294 w 14324"/>
                <a:gd name="T7" fmla="*/ 800 h 11013"/>
                <a:gd name="T8" fmla="*/ 10916 w 14324"/>
                <a:gd name="T9" fmla="*/ 2561 h 11013"/>
                <a:gd name="T10" fmla="*/ 4631 w 14324"/>
                <a:gd name="T11" fmla="*/ 949 h 11013"/>
                <a:gd name="T12" fmla="*/ 5034 w 14324"/>
                <a:gd name="T13" fmla="*/ 1728 h 11013"/>
                <a:gd name="T14" fmla="*/ 1529 w 14324"/>
                <a:gd name="T15" fmla="*/ 3667 h 11013"/>
                <a:gd name="T16" fmla="*/ 5085 w 14324"/>
                <a:gd name="T17" fmla="*/ 10098 h 11013"/>
                <a:gd name="T18" fmla="*/ 10355 w 14324"/>
                <a:gd name="T19" fmla="*/ 10781 h 11013"/>
                <a:gd name="T20" fmla="*/ 10355 w 14324"/>
                <a:gd name="T21" fmla="*/ 10779 h 11013"/>
                <a:gd name="T22" fmla="*/ 6028 w 14324"/>
                <a:gd name="T23" fmla="*/ 10213 h 11013"/>
                <a:gd name="T24" fmla="*/ 3487 w 14324"/>
                <a:gd name="T25" fmla="*/ 8470 h 11013"/>
                <a:gd name="T26" fmla="*/ 9649 w 14324"/>
                <a:gd name="T27" fmla="*/ 10235 h 11013"/>
                <a:gd name="T28" fmla="*/ 9139 w 14324"/>
                <a:gd name="T29" fmla="*/ 9323 h 11013"/>
                <a:gd name="T30" fmla="*/ 12794 w 14324"/>
                <a:gd name="T31" fmla="*/ 7347 h 11013"/>
                <a:gd name="T32" fmla="*/ 9239 w 14324"/>
                <a:gd name="T33" fmla="*/ 915 h 11013"/>
                <a:gd name="T34" fmla="*/ 8989 w 14324"/>
                <a:gd name="T35" fmla="*/ 9152 h 11013"/>
                <a:gd name="T36" fmla="*/ 8398 w 14324"/>
                <a:gd name="T37" fmla="*/ 8001 h 11013"/>
                <a:gd name="T38" fmla="*/ 10169 w 14324"/>
                <a:gd name="T39" fmla="*/ 8001 h 11013"/>
                <a:gd name="T40" fmla="*/ 8989 w 14324"/>
                <a:gd name="T41" fmla="*/ 9152 h 11013"/>
                <a:gd name="T42" fmla="*/ 11293 w 14324"/>
                <a:gd name="T43" fmla="*/ 6150 h 11013"/>
                <a:gd name="T44" fmla="*/ 10950 w 14324"/>
                <a:gd name="T45" fmla="*/ 6535 h 11013"/>
                <a:gd name="T46" fmla="*/ 9529 w 14324"/>
                <a:gd name="T47" fmla="*/ 7437 h 11013"/>
                <a:gd name="T48" fmla="*/ 8355 w 14324"/>
                <a:gd name="T49" fmla="*/ 7822 h 11013"/>
                <a:gd name="T50" fmla="*/ 8347 w 14324"/>
                <a:gd name="T51" fmla="*/ 7824 h 11013"/>
                <a:gd name="T52" fmla="*/ 8303 w 14324"/>
                <a:gd name="T53" fmla="*/ 7834 h 11013"/>
                <a:gd name="T54" fmla="*/ 7822 w 14324"/>
                <a:gd name="T55" fmla="*/ 6950 h 11013"/>
                <a:gd name="T56" fmla="*/ 3418 w 14324"/>
                <a:gd name="T57" fmla="*/ 8235 h 11013"/>
                <a:gd name="T58" fmla="*/ 3262 w 14324"/>
                <a:gd name="T59" fmla="*/ 8281 h 11013"/>
                <a:gd name="T60" fmla="*/ 3237 w 14324"/>
                <a:gd name="T61" fmla="*/ 8248 h 11013"/>
                <a:gd name="T62" fmla="*/ 3043 w 14324"/>
                <a:gd name="T63" fmla="*/ 4863 h 11013"/>
                <a:gd name="T64" fmla="*/ 4725 w 14324"/>
                <a:gd name="T65" fmla="*/ 3604 h 11013"/>
                <a:gd name="T66" fmla="*/ 5852 w 14324"/>
                <a:gd name="T67" fmla="*/ 3235 h 11013"/>
                <a:gd name="T68" fmla="*/ 5895 w 14324"/>
                <a:gd name="T69" fmla="*/ 3227 h 11013"/>
                <a:gd name="T70" fmla="*/ 6430 w 14324"/>
                <a:gd name="T71" fmla="*/ 4154 h 11013"/>
                <a:gd name="T72" fmla="*/ 10977 w 14324"/>
                <a:gd name="T73" fmla="*/ 2761 h 11013"/>
                <a:gd name="T74" fmla="*/ 11076 w 14324"/>
                <a:gd name="T75" fmla="*/ 2732 h 11013"/>
                <a:gd name="T76" fmla="*/ 11100 w 14324"/>
                <a:gd name="T77" fmla="*/ 2766 h 11013"/>
                <a:gd name="T78" fmla="*/ 11293 w 14324"/>
                <a:gd name="T79" fmla="*/ 6150 h 1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24" h="11013">
                  <a:moveTo>
                    <a:pt x="9239" y="915"/>
                  </a:moveTo>
                  <a:cubicBezTo>
                    <a:pt x="7498" y="209"/>
                    <a:pt x="5612" y="0"/>
                    <a:pt x="3968" y="232"/>
                  </a:cubicBezTo>
                  <a:cubicBezTo>
                    <a:pt x="3969" y="234"/>
                    <a:pt x="3969" y="234"/>
                    <a:pt x="3969" y="234"/>
                  </a:cubicBezTo>
                  <a:cubicBezTo>
                    <a:pt x="5130" y="74"/>
                    <a:pt x="6866" y="222"/>
                    <a:pt x="8294" y="800"/>
                  </a:cubicBezTo>
                  <a:cubicBezTo>
                    <a:pt x="9384" y="1242"/>
                    <a:pt x="10248" y="1855"/>
                    <a:pt x="10916" y="2561"/>
                  </a:cubicBezTo>
                  <a:cubicBezTo>
                    <a:pt x="4631" y="949"/>
                    <a:pt x="4631" y="949"/>
                    <a:pt x="4631" y="949"/>
                  </a:cubicBezTo>
                  <a:cubicBezTo>
                    <a:pt x="5034" y="1728"/>
                    <a:pt x="5034" y="1728"/>
                    <a:pt x="5034" y="1728"/>
                  </a:cubicBezTo>
                  <a:cubicBezTo>
                    <a:pt x="3491" y="1995"/>
                    <a:pt x="2258" y="2650"/>
                    <a:pt x="1529" y="3667"/>
                  </a:cubicBezTo>
                  <a:cubicBezTo>
                    <a:pt x="0" y="5803"/>
                    <a:pt x="1591" y="8683"/>
                    <a:pt x="5085" y="10098"/>
                  </a:cubicBezTo>
                  <a:cubicBezTo>
                    <a:pt x="6826" y="10804"/>
                    <a:pt x="8712" y="11013"/>
                    <a:pt x="10355" y="10781"/>
                  </a:cubicBezTo>
                  <a:cubicBezTo>
                    <a:pt x="10355" y="10779"/>
                    <a:pt x="10355" y="10779"/>
                    <a:pt x="10355" y="10779"/>
                  </a:cubicBezTo>
                  <a:cubicBezTo>
                    <a:pt x="9195" y="10939"/>
                    <a:pt x="7458" y="10791"/>
                    <a:pt x="6028" y="10213"/>
                  </a:cubicBezTo>
                  <a:cubicBezTo>
                    <a:pt x="4940" y="9772"/>
                    <a:pt x="4075" y="9158"/>
                    <a:pt x="3487" y="8470"/>
                  </a:cubicBezTo>
                  <a:cubicBezTo>
                    <a:pt x="9649" y="10235"/>
                    <a:pt x="9649" y="10235"/>
                    <a:pt x="9649" y="10235"/>
                  </a:cubicBezTo>
                  <a:cubicBezTo>
                    <a:pt x="9139" y="9323"/>
                    <a:pt x="9139" y="9323"/>
                    <a:pt x="9139" y="9323"/>
                  </a:cubicBezTo>
                  <a:cubicBezTo>
                    <a:pt x="10682" y="9056"/>
                    <a:pt x="12066" y="8363"/>
                    <a:pt x="12794" y="7347"/>
                  </a:cubicBezTo>
                  <a:cubicBezTo>
                    <a:pt x="14324" y="5210"/>
                    <a:pt x="12733" y="2330"/>
                    <a:pt x="9239" y="915"/>
                  </a:cubicBezTo>
                  <a:close/>
                  <a:moveTo>
                    <a:pt x="8989" y="9152"/>
                  </a:moveTo>
                  <a:cubicBezTo>
                    <a:pt x="8398" y="8001"/>
                    <a:pt x="8398" y="8001"/>
                    <a:pt x="8398" y="8001"/>
                  </a:cubicBezTo>
                  <a:cubicBezTo>
                    <a:pt x="10169" y="8001"/>
                    <a:pt x="10169" y="8001"/>
                    <a:pt x="10169" y="8001"/>
                  </a:cubicBezTo>
                  <a:lnTo>
                    <a:pt x="8989" y="9152"/>
                  </a:lnTo>
                  <a:close/>
                  <a:moveTo>
                    <a:pt x="11293" y="6150"/>
                  </a:moveTo>
                  <a:cubicBezTo>
                    <a:pt x="11201" y="6277"/>
                    <a:pt x="11085" y="6407"/>
                    <a:pt x="10950" y="6535"/>
                  </a:cubicBezTo>
                  <a:cubicBezTo>
                    <a:pt x="10580" y="6905"/>
                    <a:pt x="10101" y="7210"/>
                    <a:pt x="9529" y="7437"/>
                  </a:cubicBezTo>
                  <a:cubicBezTo>
                    <a:pt x="9149" y="7603"/>
                    <a:pt x="8742" y="7736"/>
                    <a:pt x="8355" y="7822"/>
                  </a:cubicBezTo>
                  <a:cubicBezTo>
                    <a:pt x="8352" y="7822"/>
                    <a:pt x="8350" y="7824"/>
                    <a:pt x="8347" y="7824"/>
                  </a:cubicBezTo>
                  <a:cubicBezTo>
                    <a:pt x="8303" y="7834"/>
                    <a:pt x="8303" y="7834"/>
                    <a:pt x="8303" y="7834"/>
                  </a:cubicBezTo>
                  <a:cubicBezTo>
                    <a:pt x="7822" y="6950"/>
                    <a:pt x="7822" y="6950"/>
                    <a:pt x="7822" y="6950"/>
                  </a:cubicBezTo>
                  <a:cubicBezTo>
                    <a:pt x="3418" y="8235"/>
                    <a:pt x="3418" y="8235"/>
                    <a:pt x="3418" y="8235"/>
                  </a:cubicBezTo>
                  <a:cubicBezTo>
                    <a:pt x="3262" y="8281"/>
                    <a:pt x="3262" y="8281"/>
                    <a:pt x="3262" y="8281"/>
                  </a:cubicBezTo>
                  <a:cubicBezTo>
                    <a:pt x="3237" y="8248"/>
                    <a:pt x="3237" y="8248"/>
                    <a:pt x="3237" y="8248"/>
                  </a:cubicBezTo>
                  <a:cubicBezTo>
                    <a:pt x="2394" y="7103"/>
                    <a:pt x="2324" y="5869"/>
                    <a:pt x="3043" y="4863"/>
                  </a:cubicBezTo>
                  <a:cubicBezTo>
                    <a:pt x="3418" y="4340"/>
                    <a:pt x="4001" y="3904"/>
                    <a:pt x="4725" y="3604"/>
                  </a:cubicBezTo>
                  <a:cubicBezTo>
                    <a:pt x="5085" y="3444"/>
                    <a:pt x="5464" y="3321"/>
                    <a:pt x="5852" y="3235"/>
                  </a:cubicBezTo>
                  <a:cubicBezTo>
                    <a:pt x="5895" y="3227"/>
                    <a:pt x="5895" y="3227"/>
                    <a:pt x="5895" y="3227"/>
                  </a:cubicBezTo>
                  <a:cubicBezTo>
                    <a:pt x="6430" y="4154"/>
                    <a:pt x="6430" y="4154"/>
                    <a:pt x="6430" y="4154"/>
                  </a:cubicBezTo>
                  <a:cubicBezTo>
                    <a:pt x="10977" y="2761"/>
                    <a:pt x="10977" y="2761"/>
                    <a:pt x="10977" y="2761"/>
                  </a:cubicBezTo>
                  <a:cubicBezTo>
                    <a:pt x="11076" y="2732"/>
                    <a:pt x="11076" y="2732"/>
                    <a:pt x="11076" y="2732"/>
                  </a:cubicBezTo>
                  <a:cubicBezTo>
                    <a:pt x="11100" y="2766"/>
                    <a:pt x="11100" y="2766"/>
                    <a:pt x="11100" y="2766"/>
                  </a:cubicBezTo>
                  <a:cubicBezTo>
                    <a:pt x="11943" y="3912"/>
                    <a:pt x="12012" y="5144"/>
                    <a:pt x="11293" y="6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1487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/>
          </p:cNvSpPr>
          <p:nvPr userDrawn="1"/>
        </p:nvSpPr>
        <p:spPr bwMode="auto">
          <a:xfrm>
            <a:off x="411396" y="539627"/>
            <a:ext cx="3795872" cy="3794556"/>
          </a:xfrm>
          <a:prstGeom prst="ellipse">
            <a:avLst/>
          </a:prstGeom>
          <a:solidFill>
            <a:schemeClr val="accent6">
              <a:lumMod val="40000"/>
              <a:lumOff val="60000"/>
              <a:alpha val="22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AU" sz="1350" kern="0" dirty="0">
              <a:solidFill>
                <a:sysClr val="windowText" lastClr="000000"/>
              </a:solidFill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411396" y="539627"/>
            <a:ext cx="3795872" cy="3794556"/>
          </a:xfrm>
          <a:prstGeom prst="ellipse">
            <a:avLst/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AU" sz="1350" kern="0">
              <a:solidFill>
                <a:sysClr val="windowText" lastClr="000000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411396" y="539627"/>
            <a:ext cx="3795872" cy="3794556"/>
          </a:xfrm>
          <a:prstGeom prst="ellipse">
            <a:avLst/>
          </a:prstGeom>
          <a:solidFill>
            <a:schemeClr val="accent6">
              <a:alpha val="22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AU" sz="1350" kern="0">
              <a:solidFill>
                <a:sysClr val="windowText" lastClr="000000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>
            <a:off x="683336" y="817470"/>
            <a:ext cx="3251992" cy="325086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 defTabSz="685800"/>
            <a:endParaRPr lang="en-AU" sz="2100" kern="0" dirty="0">
              <a:solidFill>
                <a:schemeClr val="tx1">
                  <a:lumMod val="95000"/>
                  <a:lumOff val="5000"/>
                </a:schemeClr>
              </a:solidFill>
              <a:latin typeface="Helvetica" panose="020B0500000000000000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AARNet Pty Ltd </a:t>
            </a:r>
            <a:r>
              <a:rPr lang="en-AU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0" y="808460"/>
            <a:ext cx="3095625" cy="276999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 item 1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00" y="2793900"/>
            <a:ext cx="3095625" cy="276999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 item 3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364000" y="3786620"/>
            <a:ext cx="3095625" cy="276999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 item 4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364000" y="1801180"/>
            <a:ext cx="3095625" cy="276999"/>
          </a:xfrm>
        </p:spPr>
        <p:txBody>
          <a:bodyPr anchor="ctr" anchorCtr="0">
            <a:spAutoFit/>
          </a:bodyPr>
          <a:lstStyle>
            <a:lvl1pPr>
              <a:spcBef>
                <a:spcPts val="0"/>
              </a:spcBef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Agenda item 2</a:t>
            </a:r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63999" y="1433373"/>
            <a:ext cx="3095626" cy="19893"/>
          </a:xfrm>
          <a:solidFill>
            <a:schemeClr val="accent1"/>
          </a:solidFill>
          <a:ln w="3175"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600" b="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5363999" y="2426093"/>
            <a:ext cx="3095626" cy="19893"/>
          </a:xfrm>
          <a:solidFill>
            <a:schemeClr val="accent1"/>
          </a:solidFill>
          <a:ln w="3175"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600" b="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6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63999" y="3418813"/>
            <a:ext cx="3095626" cy="19893"/>
          </a:xfrm>
          <a:solidFill>
            <a:schemeClr val="accent1"/>
          </a:solidFill>
          <a:ln w="3175"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>
              <a:spcBef>
                <a:spcPts val="0"/>
              </a:spcBef>
              <a:defRPr sz="600" b="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 bwMode="auto">
          <a:xfrm>
            <a:off x="1007276" y="2022306"/>
            <a:ext cx="2588210" cy="841190"/>
            <a:chOff x="-166" y="657"/>
            <a:chExt cx="5926" cy="1926"/>
          </a:xfrm>
          <a:solidFill>
            <a:schemeClr val="tx1"/>
          </a:solidFill>
        </p:grpSpPr>
        <p:sp>
          <p:nvSpPr>
            <p:cNvPr id="44" name="Freeform 5"/>
            <p:cNvSpPr>
              <a:spLocks/>
            </p:cNvSpPr>
            <p:nvPr userDrawn="1"/>
          </p:nvSpPr>
          <p:spPr bwMode="auto">
            <a:xfrm>
              <a:off x="5367" y="1187"/>
              <a:ext cx="393" cy="818"/>
            </a:xfrm>
            <a:custGeom>
              <a:avLst/>
              <a:gdLst>
                <a:gd name="T0" fmla="*/ 2250 w 2250"/>
                <a:gd name="T1" fmla="*/ 4035 h 4678"/>
                <a:gd name="T2" fmla="*/ 2250 w 2250"/>
                <a:gd name="T3" fmla="*/ 4576 h 4678"/>
                <a:gd name="T4" fmla="*/ 1881 w 2250"/>
                <a:gd name="T5" fmla="*/ 4649 h 4678"/>
                <a:gd name="T6" fmla="*/ 1524 w 2250"/>
                <a:gd name="T7" fmla="*/ 4678 h 4678"/>
                <a:gd name="T8" fmla="*/ 692 w 2250"/>
                <a:gd name="T9" fmla="*/ 4384 h 4678"/>
                <a:gd name="T10" fmla="*/ 407 w 2250"/>
                <a:gd name="T11" fmla="*/ 3438 h 4678"/>
                <a:gd name="T12" fmla="*/ 407 w 2250"/>
                <a:gd name="T13" fmla="*/ 1535 h 4678"/>
                <a:gd name="T14" fmla="*/ 0 w 2250"/>
                <a:gd name="T15" fmla="*/ 1535 h 4678"/>
                <a:gd name="T16" fmla="*/ 0 w 2250"/>
                <a:gd name="T17" fmla="*/ 1025 h 4678"/>
                <a:gd name="T18" fmla="*/ 407 w 2250"/>
                <a:gd name="T19" fmla="*/ 1025 h 4678"/>
                <a:gd name="T20" fmla="*/ 407 w 2250"/>
                <a:gd name="T21" fmla="*/ 0 h 4678"/>
                <a:gd name="T22" fmla="*/ 1011 w 2250"/>
                <a:gd name="T23" fmla="*/ 0 h 4678"/>
                <a:gd name="T24" fmla="*/ 1011 w 2250"/>
                <a:gd name="T25" fmla="*/ 1025 h 4678"/>
                <a:gd name="T26" fmla="*/ 2250 w 2250"/>
                <a:gd name="T27" fmla="*/ 1025 h 4678"/>
                <a:gd name="T28" fmla="*/ 2250 w 2250"/>
                <a:gd name="T29" fmla="*/ 1535 h 4678"/>
                <a:gd name="T30" fmla="*/ 1011 w 2250"/>
                <a:gd name="T31" fmla="*/ 1535 h 4678"/>
                <a:gd name="T32" fmla="*/ 1011 w 2250"/>
                <a:gd name="T33" fmla="*/ 3169 h 4678"/>
                <a:gd name="T34" fmla="*/ 1024 w 2250"/>
                <a:gd name="T35" fmla="*/ 3610 h 4678"/>
                <a:gd name="T36" fmla="*/ 1113 w 2250"/>
                <a:gd name="T37" fmla="*/ 3907 h 4678"/>
                <a:gd name="T38" fmla="*/ 1307 w 2250"/>
                <a:gd name="T39" fmla="*/ 4094 h 4678"/>
                <a:gd name="T40" fmla="*/ 1682 w 2250"/>
                <a:gd name="T41" fmla="*/ 4153 h 4678"/>
                <a:gd name="T42" fmla="*/ 1988 w 2250"/>
                <a:gd name="T43" fmla="*/ 4111 h 4678"/>
                <a:gd name="T44" fmla="*/ 2219 w 2250"/>
                <a:gd name="T45" fmla="*/ 4035 h 4678"/>
                <a:gd name="T46" fmla="*/ 2250 w 2250"/>
                <a:gd name="T47" fmla="*/ 4035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50" h="4678">
                  <a:moveTo>
                    <a:pt x="2250" y="4035"/>
                  </a:moveTo>
                  <a:cubicBezTo>
                    <a:pt x="2250" y="4576"/>
                    <a:pt x="2250" y="4576"/>
                    <a:pt x="2250" y="4576"/>
                  </a:cubicBezTo>
                  <a:cubicBezTo>
                    <a:pt x="2138" y="4606"/>
                    <a:pt x="2015" y="4631"/>
                    <a:pt x="1881" y="4649"/>
                  </a:cubicBezTo>
                  <a:cubicBezTo>
                    <a:pt x="1748" y="4669"/>
                    <a:pt x="1628" y="4678"/>
                    <a:pt x="1524" y="4678"/>
                  </a:cubicBezTo>
                  <a:cubicBezTo>
                    <a:pt x="1159" y="4678"/>
                    <a:pt x="881" y="4580"/>
                    <a:pt x="692" y="4384"/>
                  </a:cubicBezTo>
                  <a:cubicBezTo>
                    <a:pt x="500" y="4186"/>
                    <a:pt x="407" y="3872"/>
                    <a:pt x="407" y="3438"/>
                  </a:cubicBezTo>
                  <a:cubicBezTo>
                    <a:pt x="407" y="1535"/>
                    <a:pt x="407" y="1535"/>
                    <a:pt x="407" y="1535"/>
                  </a:cubicBezTo>
                  <a:cubicBezTo>
                    <a:pt x="0" y="1535"/>
                    <a:pt x="0" y="1535"/>
                    <a:pt x="0" y="1535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07" y="1025"/>
                    <a:pt x="407" y="1025"/>
                    <a:pt x="407" y="1025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011" y="0"/>
                    <a:pt x="1011" y="0"/>
                    <a:pt x="1011" y="0"/>
                  </a:cubicBezTo>
                  <a:cubicBezTo>
                    <a:pt x="1011" y="1025"/>
                    <a:pt x="1011" y="1025"/>
                    <a:pt x="1011" y="1025"/>
                  </a:cubicBezTo>
                  <a:cubicBezTo>
                    <a:pt x="2250" y="1025"/>
                    <a:pt x="2250" y="1025"/>
                    <a:pt x="2250" y="1025"/>
                  </a:cubicBezTo>
                  <a:cubicBezTo>
                    <a:pt x="2250" y="1535"/>
                    <a:pt x="2250" y="1535"/>
                    <a:pt x="2250" y="1535"/>
                  </a:cubicBezTo>
                  <a:cubicBezTo>
                    <a:pt x="1011" y="1535"/>
                    <a:pt x="1011" y="1535"/>
                    <a:pt x="1011" y="1535"/>
                  </a:cubicBezTo>
                  <a:cubicBezTo>
                    <a:pt x="1011" y="3169"/>
                    <a:pt x="1011" y="3169"/>
                    <a:pt x="1011" y="3169"/>
                  </a:cubicBezTo>
                  <a:cubicBezTo>
                    <a:pt x="1011" y="3357"/>
                    <a:pt x="1016" y="3503"/>
                    <a:pt x="1024" y="3610"/>
                  </a:cubicBezTo>
                  <a:cubicBezTo>
                    <a:pt x="1032" y="3716"/>
                    <a:pt x="1062" y="3814"/>
                    <a:pt x="1113" y="3907"/>
                  </a:cubicBezTo>
                  <a:cubicBezTo>
                    <a:pt x="1161" y="3992"/>
                    <a:pt x="1225" y="4055"/>
                    <a:pt x="1307" y="4094"/>
                  </a:cubicBezTo>
                  <a:cubicBezTo>
                    <a:pt x="1388" y="4134"/>
                    <a:pt x="1515" y="4153"/>
                    <a:pt x="1682" y="4153"/>
                  </a:cubicBezTo>
                  <a:cubicBezTo>
                    <a:pt x="1779" y="4153"/>
                    <a:pt x="1883" y="4140"/>
                    <a:pt x="1988" y="4111"/>
                  </a:cubicBezTo>
                  <a:cubicBezTo>
                    <a:pt x="2095" y="4081"/>
                    <a:pt x="2173" y="4055"/>
                    <a:pt x="2219" y="4035"/>
                  </a:cubicBezTo>
                  <a:lnTo>
                    <a:pt x="2250" y="40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6"/>
            <p:cNvSpPr>
              <a:spLocks noEditPoints="1"/>
            </p:cNvSpPr>
            <p:nvPr userDrawn="1"/>
          </p:nvSpPr>
          <p:spPr bwMode="auto">
            <a:xfrm>
              <a:off x="4777" y="1350"/>
              <a:ext cx="569" cy="656"/>
            </a:xfrm>
            <a:custGeom>
              <a:avLst/>
              <a:gdLst>
                <a:gd name="T0" fmla="*/ 480 w 3253"/>
                <a:gd name="T1" fmla="*/ 515 h 3755"/>
                <a:gd name="T2" fmla="*/ 1742 w 3253"/>
                <a:gd name="T3" fmla="*/ 0 h 3755"/>
                <a:gd name="T4" fmla="*/ 2862 w 3253"/>
                <a:gd name="T5" fmla="*/ 424 h 3755"/>
                <a:gd name="T6" fmla="*/ 3253 w 3253"/>
                <a:gd name="T7" fmla="*/ 1627 h 3755"/>
                <a:gd name="T8" fmla="*/ 3253 w 3253"/>
                <a:gd name="T9" fmla="*/ 1955 h 3755"/>
                <a:gd name="T10" fmla="*/ 612 w 3253"/>
                <a:gd name="T11" fmla="*/ 1955 h 3755"/>
                <a:gd name="T12" fmla="*/ 712 w 3253"/>
                <a:gd name="T13" fmla="*/ 2527 h 3755"/>
                <a:gd name="T14" fmla="*/ 984 w 3253"/>
                <a:gd name="T15" fmla="*/ 2926 h 3755"/>
                <a:gd name="T16" fmla="*/ 1380 w 3253"/>
                <a:gd name="T17" fmla="*/ 3156 h 3755"/>
                <a:gd name="T18" fmla="*/ 1886 w 3253"/>
                <a:gd name="T19" fmla="*/ 3232 h 3755"/>
                <a:gd name="T20" fmla="*/ 2621 w 3253"/>
                <a:gd name="T21" fmla="*/ 3085 h 3755"/>
                <a:gd name="T22" fmla="*/ 3148 w 3253"/>
                <a:gd name="T23" fmla="*/ 2796 h 3755"/>
                <a:gd name="T24" fmla="*/ 3181 w 3253"/>
                <a:gd name="T25" fmla="*/ 2796 h 3755"/>
                <a:gd name="T26" fmla="*/ 3181 w 3253"/>
                <a:gd name="T27" fmla="*/ 3454 h 3755"/>
                <a:gd name="T28" fmla="*/ 2559 w 3253"/>
                <a:gd name="T29" fmla="*/ 3670 h 3755"/>
                <a:gd name="T30" fmla="*/ 1891 w 3253"/>
                <a:gd name="T31" fmla="*/ 3755 h 3755"/>
                <a:gd name="T32" fmla="*/ 500 w 3253"/>
                <a:gd name="T33" fmla="*/ 3274 h 3755"/>
                <a:gd name="T34" fmla="*/ 0 w 3253"/>
                <a:gd name="T35" fmla="*/ 1907 h 3755"/>
                <a:gd name="T36" fmla="*/ 480 w 3253"/>
                <a:gd name="T37" fmla="*/ 515 h 3755"/>
                <a:gd name="T38" fmla="*/ 2670 w 3253"/>
                <a:gd name="T39" fmla="*/ 1491 h 3755"/>
                <a:gd name="T40" fmla="*/ 2430 w 3253"/>
                <a:gd name="T41" fmla="*/ 755 h 3755"/>
                <a:gd name="T42" fmla="*/ 1713 w 3253"/>
                <a:gd name="T43" fmla="*/ 495 h 3755"/>
                <a:gd name="T44" fmla="*/ 939 w 3253"/>
                <a:gd name="T45" fmla="*/ 780 h 3755"/>
                <a:gd name="T46" fmla="*/ 612 w 3253"/>
                <a:gd name="T47" fmla="*/ 1491 h 3755"/>
                <a:gd name="T48" fmla="*/ 2670 w 3253"/>
                <a:gd name="T49" fmla="*/ 1491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53" h="3755">
                  <a:moveTo>
                    <a:pt x="480" y="515"/>
                  </a:moveTo>
                  <a:cubicBezTo>
                    <a:pt x="799" y="171"/>
                    <a:pt x="1221" y="0"/>
                    <a:pt x="1742" y="0"/>
                  </a:cubicBezTo>
                  <a:cubicBezTo>
                    <a:pt x="2226" y="0"/>
                    <a:pt x="2598" y="141"/>
                    <a:pt x="2862" y="424"/>
                  </a:cubicBezTo>
                  <a:cubicBezTo>
                    <a:pt x="3123" y="706"/>
                    <a:pt x="3253" y="1107"/>
                    <a:pt x="3253" y="1627"/>
                  </a:cubicBezTo>
                  <a:cubicBezTo>
                    <a:pt x="3253" y="1955"/>
                    <a:pt x="3253" y="1955"/>
                    <a:pt x="3253" y="1955"/>
                  </a:cubicBezTo>
                  <a:cubicBezTo>
                    <a:pt x="612" y="1955"/>
                    <a:pt x="612" y="1955"/>
                    <a:pt x="612" y="1955"/>
                  </a:cubicBezTo>
                  <a:cubicBezTo>
                    <a:pt x="612" y="2173"/>
                    <a:pt x="645" y="2364"/>
                    <a:pt x="712" y="2527"/>
                  </a:cubicBezTo>
                  <a:cubicBezTo>
                    <a:pt x="778" y="2689"/>
                    <a:pt x="869" y="2822"/>
                    <a:pt x="984" y="2926"/>
                  </a:cubicBezTo>
                  <a:cubicBezTo>
                    <a:pt x="1096" y="3028"/>
                    <a:pt x="1227" y="3105"/>
                    <a:pt x="1380" y="3156"/>
                  </a:cubicBezTo>
                  <a:cubicBezTo>
                    <a:pt x="1532" y="3205"/>
                    <a:pt x="1701" y="3232"/>
                    <a:pt x="1886" y="3232"/>
                  </a:cubicBezTo>
                  <a:cubicBezTo>
                    <a:pt x="2129" y="3232"/>
                    <a:pt x="2374" y="3182"/>
                    <a:pt x="2621" y="3085"/>
                  </a:cubicBezTo>
                  <a:cubicBezTo>
                    <a:pt x="2866" y="2986"/>
                    <a:pt x="3042" y="2891"/>
                    <a:pt x="3148" y="2796"/>
                  </a:cubicBezTo>
                  <a:cubicBezTo>
                    <a:pt x="3181" y="2796"/>
                    <a:pt x="3181" y="2796"/>
                    <a:pt x="3181" y="2796"/>
                  </a:cubicBezTo>
                  <a:cubicBezTo>
                    <a:pt x="3181" y="3454"/>
                    <a:pt x="3181" y="3454"/>
                    <a:pt x="3181" y="3454"/>
                  </a:cubicBezTo>
                  <a:cubicBezTo>
                    <a:pt x="2977" y="3539"/>
                    <a:pt x="2769" y="3612"/>
                    <a:pt x="2559" y="3670"/>
                  </a:cubicBezTo>
                  <a:cubicBezTo>
                    <a:pt x="2346" y="3727"/>
                    <a:pt x="2124" y="3755"/>
                    <a:pt x="1891" y="3755"/>
                  </a:cubicBezTo>
                  <a:cubicBezTo>
                    <a:pt x="1296" y="3755"/>
                    <a:pt x="832" y="3595"/>
                    <a:pt x="500" y="3274"/>
                  </a:cubicBezTo>
                  <a:cubicBezTo>
                    <a:pt x="166" y="2954"/>
                    <a:pt x="0" y="2498"/>
                    <a:pt x="0" y="1907"/>
                  </a:cubicBezTo>
                  <a:cubicBezTo>
                    <a:pt x="0" y="1323"/>
                    <a:pt x="159" y="859"/>
                    <a:pt x="480" y="515"/>
                  </a:cubicBezTo>
                  <a:close/>
                  <a:moveTo>
                    <a:pt x="2670" y="1491"/>
                  </a:moveTo>
                  <a:cubicBezTo>
                    <a:pt x="2669" y="1173"/>
                    <a:pt x="2588" y="928"/>
                    <a:pt x="2430" y="755"/>
                  </a:cubicBezTo>
                  <a:cubicBezTo>
                    <a:pt x="2274" y="581"/>
                    <a:pt x="2034" y="495"/>
                    <a:pt x="1713" y="495"/>
                  </a:cubicBezTo>
                  <a:cubicBezTo>
                    <a:pt x="1389" y="495"/>
                    <a:pt x="1130" y="590"/>
                    <a:pt x="939" y="780"/>
                  </a:cubicBezTo>
                  <a:cubicBezTo>
                    <a:pt x="747" y="969"/>
                    <a:pt x="638" y="1207"/>
                    <a:pt x="612" y="1491"/>
                  </a:cubicBezTo>
                  <a:lnTo>
                    <a:pt x="267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7"/>
            <p:cNvSpPr>
              <a:spLocks/>
            </p:cNvSpPr>
            <p:nvPr userDrawn="1"/>
          </p:nvSpPr>
          <p:spPr bwMode="auto">
            <a:xfrm>
              <a:off x="4210" y="1350"/>
              <a:ext cx="524" cy="642"/>
            </a:xfrm>
            <a:custGeom>
              <a:avLst/>
              <a:gdLst>
                <a:gd name="T0" fmla="*/ 605 w 2995"/>
                <a:gd name="T1" fmla="*/ 497 h 3674"/>
                <a:gd name="T2" fmla="*/ 1188 w 2995"/>
                <a:gd name="T3" fmla="*/ 131 h 3674"/>
                <a:gd name="T4" fmla="*/ 1807 w 2995"/>
                <a:gd name="T5" fmla="*/ 0 h 3674"/>
                <a:gd name="T6" fmla="*/ 2691 w 2995"/>
                <a:gd name="T7" fmla="*/ 348 h 3674"/>
                <a:gd name="T8" fmla="*/ 2995 w 2995"/>
                <a:gd name="T9" fmla="*/ 1354 h 3674"/>
                <a:gd name="T10" fmla="*/ 2995 w 2995"/>
                <a:gd name="T11" fmla="*/ 3674 h 3674"/>
                <a:gd name="T12" fmla="*/ 2391 w 2995"/>
                <a:gd name="T13" fmla="*/ 3674 h 3674"/>
                <a:gd name="T14" fmla="*/ 2391 w 2995"/>
                <a:gd name="T15" fmla="*/ 1640 h 3674"/>
                <a:gd name="T16" fmla="*/ 2361 w 2995"/>
                <a:gd name="T17" fmla="*/ 1178 h 3674"/>
                <a:gd name="T18" fmla="*/ 2256 w 2995"/>
                <a:gd name="T19" fmla="*/ 841 h 3674"/>
                <a:gd name="T20" fmla="*/ 2026 w 2995"/>
                <a:gd name="T21" fmla="*/ 641 h 3674"/>
                <a:gd name="T22" fmla="*/ 1636 w 2995"/>
                <a:gd name="T23" fmla="*/ 575 h 3674"/>
                <a:gd name="T24" fmla="*/ 1121 w 2995"/>
                <a:gd name="T25" fmla="*/ 697 h 3674"/>
                <a:gd name="T26" fmla="*/ 605 w 2995"/>
                <a:gd name="T27" fmla="*/ 1007 h 3674"/>
                <a:gd name="T28" fmla="*/ 605 w 2995"/>
                <a:gd name="T29" fmla="*/ 3674 h 3674"/>
                <a:gd name="T30" fmla="*/ 0 w 2995"/>
                <a:gd name="T31" fmla="*/ 3674 h 3674"/>
                <a:gd name="T32" fmla="*/ 0 w 2995"/>
                <a:gd name="T33" fmla="*/ 95 h 3674"/>
                <a:gd name="T34" fmla="*/ 605 w 2995"/>
                <a:gd name="T35" fmla="*/ 95 h 3674"/>
                <a:gd name="T36" fmla="*/ 605 w 2995"/>
                <a:gd name="T37" fmla="*/ 497 h 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95" h="3674">
                  <a:moveTo>
                    <a:pt x="605" y="497"/>
                  </a:moveTo>
                  <a:cubicBezTo>
                    <a:pt x="793" y="340"/>
                    <a:pt x="987" y="218"/>
                    <a:pt x="1188" y="131"/>
                  </a:cubicBezTo>
                  <a:cubicBezTo>
                    <a:pt x="1389" y="44"/>
                    <a:pt x="1595" y="0"/>
                    <a:pt x="1807" y="0"/>
                  </a:cubicBezTo>
                  <a:cubicBezTo>
                    <a:pt x="2193" y="0"/>
                    <a:pt x="2488" y="116"/>
                    <a:pt x="2691" y="348"/>
                  </a:cubicBezTo>
                  <a:cubicBezTo>
                    <a:pt x="2895" y="582"/>
                    <a:pt x="2995" y="916"/>
                    <a:pt x="2995" y="1354"/>
                  </a:cubicBezTo>
                  <a:cubicBezTo>
                    <a:pt x="2995" y="3674"/>
                    <a:pt x="2995" y="3674"/>
                    <a:pt x="2995" y="3674"/>
                  </a:cubicBezTo>
                  <a:cubicBezTo>
                    <a:pt x="2391" y="3674"/>
                    <a:pt x="2391" y="3674"/>
                    <a:pt x="2391" y="3674"/>
                  </a:cubicBezTo>
                  <a:cubicBezTo>
                    <a:pt x="2391" y="1640"/>
                    <a:pt x="2391" y="1640"/>
                    <a:pt x="2391" y="1640"/>
                  </a:cubicBezTo>
                  <a:cubicBezTo>
                    <a:pt x="2391" y="1476"/>
                    <a:pt x="2381" y="1323"/>
                    <a:pt x="2361" y="1178"/>
                  </a:cubicBezTo>
                  <a:cubicBezTo>
                    <a:pt x="2344" y="1035"/>
                    <a:pt x="2307" y="923"/>
                    <a:pt x="2256" y="841"/>
                  </a:cubicBezTo>
                  <a:cubicBezTo>
                    <a:pt x="2204" y="752"/>
                    <a:pt x="2126" y="684"/>
                    <a:pt x="2026" y="641"/>
                  </a:cubicBezTo>
                  <a:cubicBezTo>
                    <a:pt x="1925" y="597"/>
                    <a:pt x="1796" y="575"/>
                    <a:pt x="1636" y="575"/>
                  </a:cubicBezTo>
                  <a:cubicBezTo>
                    <a:pt x="1471" y="575"/>
                    <a:pt x="1298" y="617"/>
                    <a:pt x="1121" y="697"/>
                  </a:cubicBezTo>
                  <a:cubicBezTo>
                    <a:pt x="941" y="778"/>
                    <a:pt x="768" y="882"/>
                    <a:pt x="605" y="1007"/>
                  </a:cubicBezTo>
                  <a:cubicBezTo>
                    <a:pt x="605" y="3674"/>
                    <a:pt x="605" y="3674"/>
                    <a:pt x="605" y="3674"/>
                  </a:cubicBezTo>
                  <a:cubicBezTo>
                    <a:pt x="0" y="3674"/>
                    <a:pt x="0" y="3674"/>
                    <a:pt x="0" y="36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05" y="95"/>
                    <a:pt x="605" y="95"/>
                    <a:pt x="605" y="95"/>
                  </a:cubicBezTo>
                  <a:lnTo>
                    <a:pt x="605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8"/>
            <p:cNvSpPr>
              <a:spLocks/>
            </p:cNvSpPr>
            <p:nvPr userDrawn="1"/>
          </p:nvSpPr>
          <p:spPr bwMode="auto">
            <a:xfrm>
              <a:off x="3679" y="1361"/>
              <a:ext cx="455" cy="631"/>
            </a:xfrm>
            <a:custGeom>
              <a:avLst/>
              <a:gdLst>
                <a:gd name="T0" fmla="*/ 2604 w 2604"/>
                <a:gd name="T1" fmla="*/ 14 h 3609"/>
                <a:gd name="T2" fmla="*/ 2604 w 2604"/>
                <a:gd name="T3" fmla="*/ 1116 h 3609"/>
                <a:gd name="T4" fmla="*/ 2502 w 2604"/>
                <a:gd name="T5" fmla="*/ 1116 h 3609"/>
                <a:gd name="T6" fmla="*/ 2267 w 2604"/>
                <a:gd name="T7" fmla="*/ 1077 h 3609"/>
                <a:gd name="T8" fmla="*/ 1995 w 2604"/>
                <a:gd name="T9" fmla="*/ 1063 h 3609"/>
                <a:gd name="T10" fmla="*/ 1563 w 2604"/>
                <a:gd name="T11" fmla="*/ 1096 h 3609"/>
                <a:gd name="T12" fmla="*/ 1158 w 2604"/>
                <a:gd name="T13" fmla="*/ 1205 h 3609"/>
                <a:gd name="T14" fmla="*/ 1158 w 2604"/>
                <a:gd name="T15" fmla="*/ 3609 h 3609"/>
                <a:gd name="T16" fmla="*/ 0 w 2604"/>
                <a:gd name="T17" fmla="*/ 3609 h 3609"/>
                <a:gd name="T18" fmla="*/ 0 w 2604"/>
                <a:gd name="T19" fmla="*/ 15 h 3609"/>
                <a:gd name="T20" fmla="*/ 1158 w 2604"/>
                <a:gd name="T21" fmla="*/ 15 h 3609"/>
                <a:gd name="T22" fmla="*/ 1158 w 2604"/>
                <a:gd name="T23" fmla="*/ 545 h 3609"/>
                <a:gd name="T24" fmla="*/ 1817 w 2604"/>
                <a:gd name="T25" fmla="*/ 109 h 3609"/>
                <a:gd name="T26" fmla="*/ 2334 w 2604"/>
                <a:gd name="T27" fmla="*/ 0 h 3609"/>
                <a:gd name="T28" fmla="*/ 2471 w 2604"/>
                <a:gd name="T29" fmla="*/ 4 h 3609"/>
                <a:gd name="T30" fmla="*/ 2604 w 2604"/>
                <a:gd name="T31" fmla="*/ 14 h 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4" h="3609">
                  <a:moveTo>
                    <a:pt x="2604" y="14"/>
                  </a:moveTo>
                  <a:cubicBezTo>
                    <a:pt x="2604" y="1116"/>
                    <a:pt x="2604" y="1116"/>
                    <a:pt x="2604" y="1116"/>
                  </a:cubicBezTo>
                  <a:cubicBezTo>
                    <a:pt x="2502" y="1116"/>
                    <a:pt x="2502" y="1116"/>
                    <a:pt x="2502" y="1116"/>
                  </a:cubicBezTo>
                  <a:cubicBezTo>
                    <a:pt x="2454" y="1098"/>
                    <a:pt x="2375" y="1085"/>
                    <a:pt x="2267" y="1077"/>
                  </a:cubicBezTo>
                  <a:cubicBezTo>
                    <a:pt x="2158" y="1068"/>
                    <a:pt x="2067" y="1063"/>
                    <a:pt x="1995" y="1063"/>
                  </a:cubicBezTo>
                  <a:cubicBezTo>
                    <a:pt x="1832" y="1063"/>
                    <a:pt x="1687" y="1075"/>
                    <a:pt x="1563" y="1096"/>
                  </a:cubicBezTo>
                  <a:cubicBezTo>
                    <a:pt x="1437" y="1118"/>
                    <a:pt x="1302" y="1152"/>
                    <a:pt x="1158" y="1205"/>
                  </a:cubicBezTo>
                  <a:cubicBezTo>
                    <a:pt x="1158" y="3609"/>
                    <a:pt x="1158" y="3609"/>
                    <a:pt x="1158" y="3609"/>
                  </a:cubicBezTo>
                  <a:cubicBezTo>
                    <a:pt x="0" y="3609"/>
                    <a:pt x="0" y="3609"/>
                    <a:pt x="0" y="36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58" y="15"/>
                    <a:pt x="1158" y="15"/>
                    <a:pt x="1158" y="15"/>
                  </a:cubicBezTo>
                  <a:cubicBezTo>
                    <a:pt x="1158" y="545"/>
                    <a:pt x="1158" y="545"/>
                    <a:pt x="1158" y="545"/>
                  </a:cubicBezTo>
                  <a:cubicBezTo>
                    <a:pt x="1411" y="326"/>
                    <a:pt x="1632" y="181"/>
                    <a:pt x="1817" y="109"/>
                  </a:cubicBezTo>
                  <a:cubicBezTo>
                    <a:pt x="2005" y="37"/>
                    <a:pt x="2176" y="0"/>
                    <a:pt x="2334" y="0"/>
                  </a:cubicBezTo>
                  <a:cubicBezTo>
                    <a:pt x="2374" y="0"/>
                    <a:pt x="2420" y="2"/>
                    <a:pt x="2471" y="4"/>
                  </a:cubicBezTo>
                  <a:cubicBezTo>
                    <a:pt x="2522" y="7"/>
                    <a:pt x="2566" y="10"/>
                    <a:pt x="26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9"/>
            <p:cNvSpPr>
              <a:spLocks noEditPoints="1"/>
            </p:cNvSpPr>
            <p:nvPr userDrawn="1"/>
          </p:nvSpPr>
          <p:spPr bwMode="auto">
            <a:xfrm>
              <a:off x="2981" y="1344"/>
              <a:ext cx="627" cy="665"/>
            </a:xfrm>
            <a:custGeom>
              <a:avLst/>
              <a:gdLst>
                <a:gd name="T0" fmla="*/ 423 w 3586"/>
                <a:gd name="T1" fmla="*/ 1048 h 3800"/>
                <a:gd name="T2" fmla="*/ 318 w 3586"/>
                <a:gd name="T3" fmla="*/ 1048 h 3800"/>
                <a:gd name="T4" fmla="*/ 318 w 3586"/>
                <a:gd name="T5" fmla="*/ 179 h 3800"/>
                <a:gd name="T6" fmla="*/ 910 w 3586"/>
                <a:gd name="T7" fmla="*/ 66 h 3800"/>
                <a:gd name="T8" fmla="*/ 1733 w 3586"/>
                <a:gd name="T9" fmla="*/ 0 h 3800"/>
                <a:gd name="T10" fmla="*/ 3150 w 3586"/>
                <a:gd name="T11" fmla="*/ 303 h 3800"/>
                <a:gd name="T12" fmla="*/ 3586 w 3586"/>
                <a:gd name="T13" fmla="*/ 1254 h 3800"/>
                <a:gd name="T14" fmla="*/ 3586 w 3586"/>
                <a:gd name="T15" fmla="*/ 3704 h 3800"/>
                <a:gd name="T16" fmla="*/ 2444 w 3586"/>
                <a:gd name="T17" fmla="*/ 3704 h 3800"/>
                <a:gd name="T18" fmla="*/ 2444 w 3586"/>
                <a:gd name="T19" fmla="*/ 3323 h 3800"/>
                <a:gd name="T20" fmla="*/ 2214 w 3586"/>
                <a:gd name="T21" fmla="*/ 3494 h 3800"/>
                <a:gd name="T22" fmla="*/ 1954 w 3586"/>
                <a:gd name="T23" fmla="*/ 3650 h 3800"/>
                <a:gd name="T24" fmla="*/ 1603 w 3586"/>
                <a:gd name="T25" fmla="*/ 3764 h 3800"/>
                <a:gd name="T26" fmla="*/ 1203 w 3586"/>
                <a:gd name="T27" fmla="*/ 3800 h 3800"/>
                <a:gd name="T28" fmla="*/ 346 w 3586"/>
                <a:gd name="T29" fmla="*/ 3482 h 3800"/>
                <a:gd name="T30" fmla="*/ 0 w 3586"/>
                <a:gd name="T31" fmla="*/ 2671 h 3800"/>
                <a:gd name="T32" fmla="*/ 176 w 3586"/>
                <a:gd name="T33" fmla="*/ 2026 h 3800"/>
                <a:gd name="T34" fmla="*/ 676 w 3586"/>
                <a:gd name="T35" fmla="*/ 1631 h 3800"/>
                <a:gd name="T36" fmla="*/ 1468 w 3586"/>
                <a:gd name="T37" fmla="*/ 1425 h 3800"/>
                <a:gd name="T38" fmla="*/ 2449 w 3586"/>
                <a:gd name="T39" fmla="*/ 1336 h 3800"/>
                <a:gd name="T40" fmla="*/ 2449 w 3586"/>
                <a:gd name="T41" fmla="*/ 1317 h 3800"/>
                <a:gd name="T42" fmla="*/ 2207 w 3586"/>
                <a:gd name="T43" fmla="*/ 903 h 3800"/>
                <a:gd name="T44" fmla="*/ 1493 w 3586"/>
                <a:gd name="T45" fmla="*/ 790 h 3800"/>
                <a:gd name="T46" fmla="*/ 886 w 3586"/>
                <a:gd name="T47" fmla="*/ 892 h 3800"/>
                <a:gd name="T48" fmla="*/ 423 w 3586"/>
                <a:gd name="T49" fmla="*/ 1048 h 3800"/>
                <a:gd name="T50" fmla="*/ 2444 w 3586"/>
                <a:gd name="T51" fmla="*/ 2763 h 3800"/>
                <a:gd name="T52" fmla="*/ 2444 w 3586"/>
                <a:gd name="T53" fmla="*/ 2014 h 3800"/>
                <a:gd name="T54" fmla="*/ 1939 w 3586"/>
                <a:gd name="T55" fmla="*/ 2067 h 3800"/>
                <a:gd name="T56" fmla="*/ 1527 w 3586"/>
                <a:gd name="T57" fmla="*/ 2146 h 3800"/>
                <a:gd name="T58" fmla="*/ 1264 w 3586"/>
                <a:gd name="T59" fmla="*/ 2304 h 3800"/>
                <a:gd name="T60" fmla="*/ 1173 w 3586"/>
                <a:gd name="T61" fmla="*/ 2577 h 3800"/>
                <a:gd name="T62" fmla="*/ 1193 w 3586"/>
                <a:gd name="T63" fmla="*/ 2760 h 3800"/>
                <a:gd name="T64" fmla="*/ 1289 w 3586"/>
                <a:gd name="T65" fmla="*/ 2893 h 3800"/>
                <a:gd name="T66" fmla="*/ 1465 w 3586"/>
                <a:gd name="T67" fmla="*/ 2987 h 3800"/>
                <a:gd name="T68" fmla="*/ 1784 w 3586"/>
                <a:gd name="T69" fmla="*/ 3018 h 3800"/>
                <a:gd name="T70" fmla="*/ 2133 w 3586"/>
                <a:gd name="T71" fmla="*/ 2947 h 3800"/>
                <a:gd name="T72" fmla="*/ 2444 w 3586"/>
                <a:gd name="T73" fmla="*/ 2763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6" h="3800">
                  <a:moveTo>
                    <a:pt x="423" y="1048"/>
                  </a:moveTo>
                  <a:cubicBezTo>
                    <a:pt x="318" y="1048"/>
                    <a:pt x="318" y="1048"/>
                    <a:pt x="318" y="1048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440" y="148"/>
                    <a:pt x="637" y="110"/>
                    <a:pt x="910" y="66"/>
                  </a:cubicBezTo>
                  <a:cubicBezTo>
                    <a:pt x="1185" y="23"/>
                    <a:pt x="1458" y="0"/>
                    <a:pt x="1733" y="0"/>
                  </a:cubicBezTo>
                  <a:cubicBezTo>
                    <a:pt x="2388" y="0"/>
                    <a:pt x="2860" y="102"/>
                    <a:pt x="3150" y="303"/>
                  </a:cubicBezTo>
                  <a:cubicBezTo>
                    <a:pt x="3441" y="505"/>
                    <a:pt x="3586" y="823"/>
                    <a:pt x="3586" y="1254"/>
                  </a:cubicBezTo>
                  <a:cubicBezTo>
                    <a:pt x="3586" y="3704"/>
                    <a:pt x="3586" y="3704"/>
                    <a:pt x="3586" y="3704"/>
                  </a:cubicBezTo>
                  <a:cubicBezTo>
                    <a:pt x="2444" y="3704"/>
                    <a:pt x="2444" y="3704"/>
                    <a:pt x="2444" y="3704"/>
                  </a:cubicBezTo>
                  <a:cubicBezTo>
                    <a:pt x="2444" y="3323"/>
                    <a:pt x="2444" y="3323"/>
                    <a:pt x="2444" y="3323"/>
                  </a:cubicBezTo>
                  <a:cubicBezTo>
                    <a:pt x="2381" y="3370"/>
                    <a:pt x="2304" y="3426"/>
                    <a:pt x="2214" y="3494"/>
                  </a:cubicBezTo>
                  <a:cubicBezTo>
                    <a:pt x="2121" y="3560"/>
                    <a:pt x="2034" y="3612"/>
                    <a:pt x="1954" y="3650"/>
                  </a:cubicBezTo>
                  <a:cubicBezTo>
                    <a:pt x="1842" y="3701"/>
                    <a:pt x="1723" y="3739"/>
                    <a:pt x="1603" y="3764"/>
                  </a:cubicBezTo>
                  <a:cubicBezTo>
                    <a:pt x="1481" y="3788"/>
                    <a:pt x="1348" y="3800"/>
                    <a:pt x="1203" y="3800"/>
                  </a:cubicBezTo>
                  <a:cubicBezTo>
                    <a:pt x="862" y="3800"/>
                    <a:pt x="576" y="3695"/>
                    <a:pt x="346" y="3482"/>
                  </a:cubicBezTo>
                  <a:cubicBezTo>
                    <a:pt x="115" y="3272"/>
                    <a:pt x="0" y="3000"/>
                    <a:pt x="0" y="2671"/>
                  </a:cubicBezTo>
                  <a:cubicBezTo>
                    <a:pt x="0" y="2408"/>
                    <a:pt x="59" y="2192"/>
                    <a:pt x="176" y="2026"/>
                  </a:cubicBezTo>
                  <a:cubicBezTo>
                    <a:pt x="293" y="1859"/>
                    <a:pt x="461" y="1728"/>
                    <a:pt x="676" y="1631"/>
                  </a:cubicBezTo>
                  <a:cubicBezTo>
                    <a:pt x="889" y="1535"/>
                    <a:pt x="1152" y="1466"/>
                    <a:pt x="1468" y="1425"/>
                  </a:cubicBezTo>
                  <a:cubicBezTo>
                    <a:pt x="1784" y="1386"/>
                    <a:pt x="2110" y="1354"/>
                    <a:pt x="2449" y="1336"/>
                  </a:cubicBezTo>
                  <a:cubicBezTo>
                    <a:pt x="2449" y="1317"/>
                    <a:pt x="2449" y="1317"/>
                    <a:pt x="2449" y="1317"/>
                  </a:cubicBezTo>
                  <a:cubicBezTo>
                    <a:pt x="2449" y="1117"/>
                    <a:pt x="2368" y="979"/>
                    <a:pt x="2207" y="903"/>
                  </a:cubicBezTo>
                  <a:cubicBezTo>
                    <a:pt x="2046" y="828"/>
                    <a:pt x="1807" y="790"/>
                    <a:pt x="1493" y="790"/>
                  </a:cubicBezTo>
                  <a:cubicBezTo>
                    <a:pt x="1304" y="790"/>
                    <a:pt x="1101" y="823"/>
                    <a:pt x="886" y="892"/>
                  </a:cubicBezTo>
                  <a:cubicBezTo>
                    <a:pt x="672" y="959"/>
                    <a:pt x="517" y="1012"/>
                    <a:pt x="423" y="1048"/>
                  </a:cubicBezTo>
                  <a:close/>
                  <a:moveTo>
                    <a:pt x="2444" y="2763"/>
                  </a:moveTo>
                  <a:cubicBezTo>
                    <a:pt x="2444" y="2014"/>
                    <a:pt x="2444" y="2014"/>
                    <a:pt x="2444" y="2014"/>
                  </a:cubicBezTo>
                  <a:cubicBezTo>
                    <a:pt x="2288" y="2027"/>
                    <a:pt x="2120" y="2046"/>
                    <a:pt x="1939" y="2067"/>
                  </a:cubicBezTo>
                  <a:cubicBezTo>
                    <a:pt x="1759" y="2090"/>
                    <a:pt x="1621" y="2116"/>
                    <a:pt x="1527" y="2146"/>
                  </a:cubicBezTo>
                  <a:cubicBezTo>
                    <a:pt x="1414" y="2182"/>
                    <a:pt x="1325" y="2235"/>
                    <a:pt x="1264" y="2304"/>
                  </a:cubicBezTo>
                  <a:cubicBezTo>
                    <a:pt x="1205" y="2373"/>
                    <a:pt x="1173" y="2463"/>
                    <a:pt x="1173" y="2577"/>
                  </a:cubicBezTo>
                  <a:cubicBezTo>
                    <a:pt x="1173" y="2651"/>
                    <a:pt x="1180" y="2712"/>
                    <a:pt x="1193" y="2760"/>
                  </a:cubicBezTo>
                  <a:cubicBezTo>
                    <a:pt x="1206" y="2806"/>
                    <a:pt x="1238" y="2850"/>
                    <a:pt x="1289" y="2893"/>
                  </a:cubicBezTo>
                  <a:cubicBezTo>
                    <a:pt x="1338" y="2936"/>
                    <a:pt x="1396" y="2967"/>
                    <a:pt x="1465" y="2987"/>
                  </a:cubicBezTo>
                  <a:cubicBezTo>
                    <a:pt x="1532" y="3008"/>
                    <a:pt x="1638" y="3018"/>
                    <a:pt x="1784" y="3018"/>
                  </a:cubicBezTo>
                  <a:cubicBezTo>
                    <a:pt x="1898" y="3018"/>
                    <a:pt x="2014" y="2995"/>
                    <a:pt x="2133" y="2947"/>
                  </a:cubicBezTo>
                  <a:cubicBezTo>
                    <a:pt x="2250" y="2901"/>
                    <a:pt x="2354" y="2839"/>
                    <a:pt x="2444" y="27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10"/>
            <p:cNvSpPr>
              <a:spLocks noEditPoints="1"/>
            </p:cNvSpPr>
            <p:nvPr userDrawn="1"/>
          </p:nvSpPr>
          <p:spPr bwMode="auto">
            <a:xfrm>
              <a:off x="2307" y="1344"/>
              <a:ext cx="627" cy="665"/>
            </a:xfrm>
            <a:custGeom>
              <a:avLst/>
              <a:gdLst>
                <a:gd name="T0" fmla="*/ 1491 w 3586"/>
                <a:gd name="T1" fmla="*/ 790 h 3800"/>
                <a:gd name="T2" fmla="*/ 886 w 3586"/>
                <a:gd name="T3" fmla="*/ 892 h 3800"/>
                <a:gd name="T4" fmla="*/ 423 w 3586"/>
                <a:gd name="T5" fmla="*/ 1048 h 3800"/>
                <a:gd name="T6" fmla="*/ 318 w 3586"/>
                <a:gd name="T7" fmla="*/ 1048 h 3800"/>
                <a:gd name="T8" fmla="*/ 318 w 3586"/>
                <a:gd name="T9" fmla="*/ 179 h 3800"/>
                <a:gd name="T10" fmla="*/ 910 w 3586"/>
                <a:gd name="T11" fmla="*/ 66 h 3800"/>
                <a:gd name="T12" fmla="*/ 1733 w 3586"/>
                <a:gd name="T13" fmla="*/ 0 h 3800"/>
                <a:gd name="T14" fmla="*/ 3150 w 3586"/>
                <a:gd name="T15" fmla="*/ 303 h 3800"/>
                <a:gd name="T16" fmla="*/ 3586 w 3586"/>
                <a:gd name="T17" fmla="*/ 1254 h 3800"/>
                <a:gd name="T18" fmla="*/ 3586 w 3586"/>
                <a:gd name="T19" fmla="*/ 3704 h 3800"/>
                <a:gd name="T20" fmla="*/ 2442 w 3586"/>
                <a:gd name="T21" fmla="*/ 3704 h 3800"/>
                <a:gd name="T22" fmla="*/ 2442 w 3586"/>
                <a:gd name="T23" fmla="*/ 3323 h 3800"/>
                <a:gd name="T24" fmla="*/ 2212 w 3586"/>
                <a:gd name="T25" fmla="*/ 3494 h 3800"/>
                <a:gd name="T26" fmla="*/ 1954 w 3586"/>
                <a:gd name="T27" fmla="*/ 3650 h 3800"/>
                <a:gd name="T28" fmla="*/ 1601 w 3586"/>
                <a:gd name="T29" fmla="*/ 3764 h 3800"/>
                <a:gd name="T30" fmla="*/ 1202 w 3586"/>
                <a:gd name="T31" fmla="*/ 3800 h 3800"/>
                <a:gd name="T32" fmla="*/ 346 w 3586"/>
                <a:gd name="T33" fmla="*/ 3482 h 3800"/>
                <a:gd name="T34" fmla="*/ 0 w 3586"/>
                <a:gd name="T35" fmla="*/ 2671 h 3800"/>
                <a:gd name="T36" fmla="*/ 176 w 3586"/>
                <a:gd name="T37" fmla="*/ 2026 h 3800"/>
                <a:gd name="T38" fmla="*/ 675 w 3586"/>
                <a:gd name="T39" fmla="*/ 1631 h 3800"/>
                <a:gd name="T40" fmla="*/ 1468 w 3586"/>
                <a:gd name="T41" fmla="*/ 1425 h 3800"/>
                <a:gd name="T42" fmla="*/ 2449 w 3586"/>
                <a:gd name="T43" fmla="*/ 1336 h 3800"/>
                <a:gd name="T44" fmla="*/ 2449 w 3586"/>
                <a:gd name="T45" fmla="*/ 1317 h 3800"/>
                <a:gd name="T46" fmla="*/ 2207 w 3586"/>
                <a:gd name="T47" fmla="*/ 903 h 3800"/>
                <a:gd name="T48" fmla="*/ 1491 w 3586"/>
                <a:gd name="T49" fmla="*/ 790 h 3800"/>
                <a:gd name="T50" fmla="*/ 2442 w 3586"/>
                <a:gd name="T51" fmla="*/ 2763 h 3800"/>
                <a:gd name="T52" fmla="*/ 2442 w 3586"/>
                <a:gd name="T53" fmla="*/ 2014 h 3800"/>
                <a:gd name="T54" fmla="*/ 1939 w 3586"/>
                <a:gd name="T55" fmla="*/ 2067 h 3800"/>
                <a:gd name="T56" fmla="*/ 1527 w 3586"/>
                <a:gd name="T57" fmla="*/ 2146 h 3800"/>
                <a:gd name="T58" fmla="*/ 1264 w 3586"/>
                <a:gd name="T59" fmla="*/ 2304 h 3800"/>
                <a:gd name="T60" fmla="*/ 1174 w 3586"/>
                <a:gd name="T61" fmla="*/ 2577 h 3800"/>
                <a:gd name="T62" fmla="*/ 1193 w 3586"/>
                <a:gd name="T63" fmla="*/ 2760 h 3800"/>
                <a:gd name="T64" fmla="*/ 1289 w 3586"/>
                <a:gd name="T65" fmla="*/ 2893 h 3800"/>
                <a:gd name="T66" fmla="*/ 1463 w 3586"/>
                <a:gd name="T67" fmla="*/ 2987 h 3800"/>
                <a:gd name="T68" fmla="*/ 1783 w 3586"/>
                <a:gd name="T69" fmla="*/ 3018 h 3800"/>
                <a:gd name="T70" fmla="*/ 2131 w 3586"/>
                <a:gd name="T71" fmla="*/ 2947 h 3800"/>
                <a:gd name="T72" fmla="*/ 2442 w 3586"/>
                <a:gd name="T73" fmla="*/ 2763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6" h="3800">
                  <a:moveTo>
                    <a:pt x="1491" y="790"/>
                  </a:moveTo>
                  <a:cubicBezTo>
                    <a:pt x="1302" y="790"/>
                    <a:pt x="1101" y="823"/>
                    <a:pt x="886" y="892"/>
                  </a:cubicBezTo>
                  <a:cubicBezTo>
                    <a:pt x="670" y="959"/>
                    <a:pt x="517" y="1012"/>
                    <a:pt x="423" y="1048"/>
                  </a:cubicBezTo>
                  <a:cubicBezTo>
                    <a:pt x="318" y="1048"/>
                    <a:pt x="318" y="1048"/>
                    <a:pt x="318" y="1048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440" y="148"/>
                    <a:pt x="637" y="110"/>
                    <a:pt x="910" y="66"/>
                  </a:cubicBezTo>
                  <a:cubicBezTo>
                    <a:pt x="1183" y="23"/>
                    <a:pt x="1458" y="0"/>
                    <a:pt x="1733" y="0"/>
                  </a:cubicBezTo>
                  <a:cubicBezTo>
                    <a:pt x="2387" y="0"/>
                    <a:pt x="2859" y="102"/>
                    <a:pt x="3150" y="303"/>
                  </a:cubicBezTo>
                  <a:cubicBezTo>
                    <a:pt x="3441" y="505"/>
                    <a:pt x="3586" y="823"/>
                    <a:pt x="3586" y="1254"/>
                  </a:cubicBezTo>
                  <a:cubicBezTo>
                    <a:pt x="3586" y="3704"/>
                    <a:pt x="3586" y="3704"/>
                    <a:pt x="3586" y="3704"/>
                  </a:cubicBezTo>
                  <a:cubicBezTo>
                    <a:pt x="2442" y="3704"/>
                    <a:pt x="2442" y="3704"/>
                    <a:pt x="2442" y="3704"/>
                  </a:cubicBezTo>
                  <a:cubicBezTo>
                    <a:pt x="2442" y="3323"/>
                    <a:pt x="2442" y="3323"/>
                    <a:pt x="2442" y="3323"/>
                  </a:cubicBezTo>
                  <a:cubicBezTo>
                    <a:pt x="2380" y="3370"/>
                    <a:pt x="2304" y="3426"/>
                    <a:pt x="2212" y="3494"/>
                  </a:cubicBezTo>
                  <a:cubicBezTo>
                    <a:pt x="2120" y="3560"/>
                    <a:pt x="2034" y="3612"/>
                    <a:pt x="1954" y="3650"/>
                  </a:cubicBezTo>
                  <a:cubicBezTo>
                    <a:pt x="1840" y="3701"/>
                    <a:pt x="1723" y="3739"/>
                    <a:pt x="1601" y="3764"/>
                  </a:cubicBezTo>
                  <a:cubicBezTo>
                    <a:pt x="1480" y="3788"/>
                    <a:pt x="1348" y="3800"/>
                    <a:pt x="1202" y="3800"/>
                  </a:cubicBezTo>
                  <a:cubicBezTo>
                    <a:pt x="861" y="3800"/>
                    <a:pt x="576" y="3695"/>
                    <a:pt x="346" y="3482"/>
                  </a:cubicBezTo>
                  <a:cubicBezTo>
                    <a:pt x="115" y="3272"/>
                    <a:pt x="0" y="3000"/>
                    <a:pt x="0" y="2671"/>
                  </a:cubicBezTo>
                  <a:cubicBezTo>
                    <a:pt x="0" y="2408"/>
                    <a:pt x="59" y="2192"/>
                    <a:pt x="176" y="2026"/>
                  </a:cubicBezTo>
                  <a:cubicBezTo>
                    <a:pt x="293" y="1859"/>
                    <a:pt x="459" y="1728"/>
                    <a:pt x="675" y="1631"/>
                  </a:cubicBezTo>
                  <a:cubicBezTo>
                    <a:pt x="887" y="1535"/>
                    <a:pt x="1152" y="1466"/>
                    <a:pt x="1468" y="1425"/>
                  </a:cubicBezTo>
                  <a:cubicBezTo>
                    <a:pt x="1783" y="1386"/>
                    <a:pt x="2110" y="1354"/>
                    <a:pt x="2449" y="1336"/>
                  </a:cubicBezTo>
                  <a:cubicBezTo>
                    <a:pt x="2449" y="1317"/>
                    <a:pt x="2449" y="1317"/>
                    <a:pt x="2449" y="1317"/>
                  </a:cubicBezTo>
                  <a:cubicBezTo>
                    <a:pt x="2449" y="1117"/>
                    <a:pt x="2368" y="979"/>
                    <a:pt x="2207" y="903"/>
                  </a:cubicBezTo>
                  <a:cubicBezTo>
                    <a:pt x="2044" y="828"/>
                    <a:pt x="1807" y="790"/>
                    <a:pt x="1491" y="790"/>
                  </a:cubicBezTo>
                  <a:close/>
                  <a:moveTo>
                    <a:pt x="2442" y="2763"/>
                  </a:moveTo>
                  <a:cubicBezTo>
                    <a:pt x="2442" y="2014"/>
                    <a:pt x="2442" y="2014"/>
                    <a:pt x="2442" y="2014"/>
                  </a:cubicBezTo>
                  <a:cubicBezTo>
                    <a:pt x="2288" y="2027"/>
                    <a:pt x="2120" y="2046"/>
                    <a:pt x="1939" y="2067"/>
                  </a:cubicBezTo>
                  <a:cubicBezTo>
                    <a:pt x="1758" y="2090"/>
                    <a:pt x="1621" y="2116"/>
                    <a:pt x="1527" y="2146"/>
                  </a:cubicBezTo>
                  <a:cubicBezTo>
                    <a:pt x="1412" y="2182"/>
                    <a:pt x="1325" y="2235"/>
                    <a:pt x="1264" y="2304"/>
                  </a:cubicBezTo>
                  <a:cubicBezTo>
                    <a:pt x="1203" y="2373"/>
                    <a:pt x="1174" y="2463"/>
                    <a:pt x="1174" y="2577"/>
                  </a:cubicBezTo>
                  <a:cubicBezTo>
                    <a:pt x="1174" y="2651"/>
                    <a:pt x="1180" y="2712"/>
                    <a:pt x="1193" y="2760"/>
                  </a:cubicBezTo>
                  <a:cubicBezTo>
                    <a:pt x="1205" y="2806"/>
                    <a:pt x="1238" y="2850"/>
                    <a:pt x="1289" y="2893"/>
                  </a:cubicBezTo>
                  <a:cubicBezTo>
                    <a:pt x="1337" y="2936"/>
                    <a:pt x="1396" y="2967"/>
                    <a:pt x="1463" y="2987"/>
                  </a:cubicBezTo>
                  <a:cubicBezTo>
                    <a:pt x="1532" y="3008"/>
                    <a:pt x="1638" y="3018"/>
                    <a:pt x="1783" y="3018"/>
                  </a:cubicBezTo>
                  <a:cubicBezTo>
                    <a:pt x="1898" y="3018"/>
                    <a:pt x="2013" y="2995"/>
                    <a:pt x="2131" y="2947"/>
                  </a:cubicBezTo>
                  <a:cubicBezTo>
                    <a:pt x="2250" y="2901"/>
                    <a:pt x="2354" y="2839"/>
                    <a:pt x="2442" y="27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11"/>
            <p:cNvSpPr>
              <a:spLocks noEditPoints="1"/>
            </p:cNvSpPr>
            <p:nvPr userDrawn="1"/>
          </p:nvSpPr>
          <p:spPr bwMode="auto">
            <a:xfrm>
              <a:off x="-166" y="657"/>
              <a:ext cx="2504" cy="1926"/>
            </a:xfrm>
            <a:custGeom>
              <a:avLst/>
              <a:gdLst>
                <a:gd name="T0" fmla="*/ 9239 w 14324"/>
                <a:gd name="T1" fmla="*/ 915 h 11013"/>
                <a:gd name="T2" fmla="*/ 3968 w 14324"/>
                <a:gd name="T3" fmla="*/ 232 h 11013"/>
                <a:gd name="T4" fmla="*/ 3969 w 14324"/>
                <a:gd name="T5" fmla="*/ 234 h 11013"/>
                <a:gd name="T6" fmla="*/ 8294 w 14324"/>
                <a:gd name="T7" fmla="*/ 800 h 11013"/>
                <a:gd name="T8" fmla="*/ 10916 w 14324"/>
                <a:gd name="T9" fmla="*/ 2561 h 11013"/>
                <a:gd name="T10" fmla="*/ 4631 w 14324"/>
                <a:gd name="T11" fmla="*/ 949 h 11013"/>
                <a:gd name="T12" fmla="*/ 5034 w 14324"/>
                <a:gd name="T13" fmla="*/ 1728 h 11013"/>
                <a:gd name="T14" fmla="*/ 1529 w 14324"/>
                <a:gd name="T15" fmla="*/ 3667 h 11013"/>
                <a:gd name="T16" fmla="*/ 5085 w 14324"/>
                <a:gd name="T17" fmla="*/ 10098 h 11013"/>
                <a:gd name="T18" fmla="*/ 10355 w 14324"/>
                <a:gd name="T19" fmla="*/ 10781 h 11013"/>
                <a:gd name="T20" fmla="*/ 10355 w 14324"/>
                <a:gd name="T21" fmla="*/ 10779 h 11013"/>
                <a:gd name="T22" fmla="*/ 6028 w 14324"/>
                <a:gd name="T23" fmla="*/ 10213 h 11013"/>
                <a:gd name="T24" fmla="*/ 3487 w 14324"/>
                <a:gd name="T25" fmla="*/ 8470 h 11013"/>
                <a:gd name="T26" fmla="*/ 9649 w 14324"/>
                <a:gd name="T27" fmla="*/ 10235 h 11013"/>
                <a:gd name="T28" fmla="*/ 9139 w 14324"/>
                <a:gd name="T29" fmla="*/ 9323 h 11013"/>
                <a:gd name="T30" fmla="*/ 12794 w 14324"/>
                <a:gd name="T31" fmla="*/ 7347 h 11013"/>
                <a:gd name="T32" fmla="*/ 9239 w 14324"/>
                <a:gd name="T33" fmla="*/ 915 h 11013"/>
                <a:gd name="T34" fmla="*/ 8989 w 14324"/>
                <a:gd name="T35" fmla="*/ 9152 h 11013"/>
                <a:gd name="T36" fmla="*/ 8398 w 14324"/>
                <a:gd name="T37" fmla="*/ 8001 h 11013"/>
                <a:gd name="T38" fmla="*/ 10169 w 14324"/>
                <a:gd name="T39" fmla="*/ 8001 h 11013"/>
                <a:gd name="T40" fmla="*/ 8989 w 14324"/>
                <a:gd name="T41" fmla="*/ 9152 h 11013"/>
                <a:gd name="T42" fmla="*/ 11293 w 14324"/>
                <a:gd name="T43" fmla="*/ 6150 h 11013"/>
                <a:gd name="T44" fmla="*/ 10950 w 14324"/>
                <a:gd name="T45" fmla="*/ 6535 h 11013"/>
                <a:gd name="T46" fmla="*/ 9529 w 14324"/>
                <a:gd name="T47" fmla="*/ 7437 h 11013"/>
                <a:gd name="T48" fmla="*/ 8355 w 14324"/>
                <a:gd name="T49" fmla="*/ 7822 h 11013"/>
                <a:gd name="T50" fmla="*/ 8347 w 14324"/>
                <a:gd name="T51" fmla="*/ 7824 h 11013"/>
                <a:gd name="T52" fmla="*/ 8303 w 14324"/>
                <a:gd name="T53" fmla="*/ 7834 h 11013"/>
                <a:gd name="T54" fmla="*/ 7822 w 14324"/>
                <a:gd name="T55" fmla="*/ 6950 h 11013"/>
                <a:gd name="T56" fmla="*/ 3418 w 14324"/>
                <a:gd name="T57" fmla="*/ 8235 h 11013"/>
                <a:gd name="T58" fmla="*/ 3262 w 14324"/>
                <a:gd name="T59" fmla="*/ 8281 h 11013"/>
                <a:gd name="T60" fmla="*/ 3237 w 14324"/>
                <a:gd name="T61" fmla="*/ 8248 h 11013"/>
                <a:gd name="T62" fmla="*/ 3043 w 14324"/>
                <a:gd name="T63" fmla="*/ 4863 h 11013"/>
                <a:gd name="T64" fmla="*/ 4725 w 14324"/>
                <a:gd name="T65" fmla="*/ 3604 h 11013"/>
                <a:gd name="T66" fmla="*/ 5852 w 14324"/>
                <a:gd name="T67" fmla="*/ 3235 h 11013"/>
                <a:gd name="T68" fmla="*/ 5895 w 14324"/>
                <a:gd name="T69" fmla="*/ 3227 h 11013"/>
                <a:gd name="T70" fmla="*/ 6430 w 14324"/>
                <a:gd name="T71" fmla="*/ 4154 h 11013"/>
                <a:gd name="T72" fmla="*/ 10977 w 14324"/>
                <a:gd name="T73" fmla="*/ 2761 h 11013"/>
                <a:gd name="T74" fmla="*/ 11076 w 14324"/>
                <a:gd name="T75" fmla="*/ 2732 h 11013"/>
                <a:gd name="T76" fmla="*/ 11100 w 14324"/>
                <a:gd name="T77" fmla="*/ 2766 h 11013"/>
                <a:gd name="T78" fmla="*/ 11293 w 14324"/>
                <a:gd name="T79" fmla="*/ 6150 h 1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24" h="11013">
                  <a:moveTo>
                    <a:pt x="9239" y="915"/>
                  </a:moveTo>
                  <a:cubicBezTo>
                    <a:pt x="7498" y="209"/>
                    <a:pt x="5612" y="0"/>
                    <a:pt x="3968" y="232"/>
                  </a:cubicBezTo>
                  <a:cubicBezTo>
                    <a:pt x="3969" y="234"/>
                    <a:pt x="3969" y="234"/>
                    <a:pt x="3969" y="234"/>
                  </a:cubicBezTo>
                  <a:cubicBezTo>
                    <a:pt x="5130" y="74"/>
                    <a:pt x="6866" y="222"/>
                    <a:pt x="8294" y="800"/>
                  </a:cubicBezTo>
                  <a:cubicBezTo>
                    <a:pt x="9384" y="1242"/>
                    <a:pt x="10248" y="1855"/>
                    <a:pt x="10916" y="2561"/>
                  </a:cubicBezTo>
                  <a:cubicBezTo>
                    <a:pt x="4631" y="949"/>
                    <a:pt x="4631" y="949"/>
                    <a:pt x="4631" y="949"/>
                  </a:cubicBezTo>
                  <a:cubicBezTo>
                    <a:pt x="5034" y="1728"/>
                    <a:pt x="5034" y="1728"/>
                    <a:pt x="5034" y="1728"/>
                  </a:cubicBezTo>
                  <a:cubicBezTo>
                    <a:pt x="3491" y="1995"/>
                    <a:pt x="2258" y="2650"/>
                    <a:pt x="1529" y="3667"/>
                  </a:cubicBezTo>
                  <a:cubicBezTo>
                    <a:pt x="0" y="5803"/>
                    <a:pt x="1591" y="8683"/>
                    <a:pt x="5085" y="10098"/>
                  </a:cubicBezTo>
                  <a:cubicBezTo>
                    <a:pt x="6826" y="10804"/>
                    <a:pt x="8712" y="11013"/>
                    <a:pt x="10355" y="10781"/>
                  </a:cubicBezTo>
                  <a:cubicBezTo>
                    <a:pt x="10355" y="10779"/>
                    <a:pt x="10355" y="10779"/>
                    <a:pt x="10355" y="10779"/>
                  </a:cubicBezTo>
                  <a:cubicBezTo>
                    <a:pt x="9195" y="10939"/>
                    <a:pt x="7458" y="10791"/>
                    <a:pt x="6028" y="10213"/>
                  </a:cubicBezTo>
                  <a:cubicBezTo>
                    <a:pt x="4940" y="9772"/>
                    <a:pt x="4075" y="9158"/>
                    <a:pt x="3487" y="8470"/>
                  </a:cubicBezTo>
                  <a:cubicBezTo>
                    <a:pt x="9649" y="10235"/>
                    <a:pt x="9649" y="10235"/>
                    <a:pt x="9649" y="10235"/>
                  </a:cubicBezTo>
                  <a:cubicBezTo>
                    <a:pt x="9139" y="9323"/>
                    <a:pt x="9139" y="9323"/>
                    <a:pt x="9139" y="9323"/>
                  </a:cubicBezTo>
                  <a:cubicBezTo>
                    <a:pt x="10682" y="9056"/>
                    <a:pt x="12066" y="8363"/>
                    <a:pt x="12794" y="7347"/>
                  </a:cubicBezTo>
                  <a:cubicBezTo>
                    <a:pt x="14324" y="5210"/>
                    <a:pt x="12733" y="2330"/>
                    <a:pt x="9239" y="915"/>
                  </a:cubicBezTo>
                  <a:close/>
                  <a:moveTo>
                    <a:pt x="8989" y="9152"/>
                  </a:moveTo>
                  <a:cubicBezTo>
                    <a:pt x="8398" y="8001"/>
                    <a:pt x="8398" y="8001"/>
                    <a:pt x="8398" y="8001"/>
                  </a:cubicBezTo>
                  <a:cubicBezTo>
                    <a:pt x="10169" y="8001"/>
                    <a:pt x="10169" y="8001"/>
                    <a:pt x="10169" y="8001"/>
                  </a:cubicBezTo>
                  <a:lnTo>
                    <a:pt x="8989" y="9152"/>
                  </a:lnTo>
                  <a:close/>
                  <a:moveTo>
                    <a:pt x="11293" y="6150"/>
                  </a:moveTo>
                  <a:cubicBezTo>
                    <a:pt x="11201" y="6277"/>
                    <a:pt x="11085" y="6407"/>
                    <a:pt x="10950" y="6535"/>
                  </a:cubicBezTo>
                  <a:cubicBezTo>
                    <a:pt x="10580" y="6905"/>
                    <a:pt x="10101" y="7210"/>
                    <a:pt x="9529" y="7437"/>
                  </a:cubicBezTo>
                  <a:cubicBezTo>
                    <a:pt x="9149" y="7603"/>
                    <a:pt x="8742" y="7736"/>
                    <a:pt x="8355" y="7822"/>
                  </a:cubicBezTo>
                  <a:cubicBezTo>
                    <a:pt x="8352" y="7822"/>
                    <a:pt x="8350" y="7824"/>
                    <a:pt x="8347" y="7824"/>
                  </a:cubicBezTo>
                  <a:cubicBezTo>
                    <a:pt x="8303" y="7834"/>
                    <a:pt x="8303" y="7834"/>
                    <a:pt x="8303" y="7834"/>
                  </a:cubicBezTo>
                  <a:cubicBezTo>
                    <a:pt x="7822" y="6950"/>
                    <a:pt x="7822" y="6950"/>
                    <a:pt x="7822" y="6950"/>
                  </a:cubicBezTo>
                  <a:cubicBezTo>
                    <a:pt x="3418" y="8235"/>
                    <a:pt x="3418" y="8235"/>
                    <a:pt x="3418" y="8235"/>
                  </a:cubicBezTo>
                  <a:cubicBezTo>
                    <a:pt x="3262" y="8281"/>
                    <a:pt x="3262" y="8281"/>
                    <a:pt x="3262" y="8281"/>
                  </a:cubicBezTo>
                  <a:cubicBezTo>
                    <a:pt x="3237" y="8248"/>
                    <a:pt x="3237" y="8248"/>
                    <a:pt x="3237" y="8248"/>
                  </a:cubicBezTo>
                  <a:cubicBezTo>
                    <a:pt x="2394" y="7103"/>
                    <a:pt x="2324" y="5869"/>
                    <a:pt x="3043" y="4863"/>
                  </a:cubicBezTo>
                  <a:cubicBezTo>
                    <a:pt x="3418" y="4340"/>
                    <a:pt x="4001" y="3904"/>
                    <a:pt x="4725" y="3604"/>
                  </a:cubicBezTo>
                  <a:cubicBezTo>
                    <a:pt x="5085" y="3444"/>
                    <a:pt x="5464" y="3321"/>
                    <a:pt x="5852" y="3235"/>
                  </a:cubicBezTo>
                  <a:cubicBezTo>
                    <a:pt x="5895" y="3227"/>
                    <a:pt x="5895" y="3227"/>
                    <a:pt x="5895" y="3227"/>
                  </a:cubicBezTo>
                  <a:cubicBezTo>
                    <a:pt x="6430" y="4154"/>
                    <a:pt x="6430" y="4154"/>
                    <a:pt x="6430" y="4154"/>
                  </a:cubicBezTo>
                  <a:cubicBezTo>
                    <a:pt x="10977" y="2761"/>
                    <a:pt x="10977" y="2761"/>
                    <a:pt x="10977" y="2761"/>
                  </a:cubicBezTo>
                  <a:cubicBezTo>
                    <a:pt x="11076" y="2732"/>
                    <a:pt x="11076" y="2732"/>
                    <a:pt x="11076" y="2732"/>
                  </a:cubicBezTo>
                  <a:cubicBezTo>
                    <a:pt x="11100" y="2766"/>
                    <a:pt x="11100" y="2766"/>
                    <a:pt x="11100" y="2766"/>
                  </a:cubicBezTo>
                  <a:cubicBezTo>
                    <a:pt x="11943" y="3912"/>
                    <a:pt x="12012" y="5144"/>
                    <a:pt x="11293" y="6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5202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3225" y="367886"/>
            <a:ext cx="6789015" cy="587853"/>
          </a:xfrm>
        </p:spPr>
        <p:txBody>
          <a:bodyPr wrap="square">
            <a:sp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2800" b="0" cap="all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© AARNet Pty Ltd </a:t>
            </a:r>
            <a:r>
              <a:rPr lang="en-AU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03225" y="1203325"/>
            <a:ext cx="8345488" cy="309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03225" y="4443413"/>
            <a:ext cx="312586" cy="110800"/>
          </a:xfrm>
        </p:spPr>
        <p:txBody>
          <a:bodyPr wrap="none">
            <a:spAutoFit/>
          </a:bodyPr>
          <a:lstStyle>
            <a:lvl1pPr>
              <a:defRPr sz="800" b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77838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3225" y="367886"/>
            <a:ext cx="6789015" cy="587853"/>
          </a:xfrm>
        </p:spPr>
        <p:txBody>
          <a:bodyPr wrap="square">
            <a:sp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2800" b="0" cap="all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© AARNet Pty Ltd </a:t>
            </a:r>
            <a:r>
              <a:rPr lang="en-AU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03225" y="1203325"/>
            <a:ext cx="3960000" cy="309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03225" y="4443413"/>
            <a:ext cx="312586" cy="110800"/>
          </a:xfrm>
        </p:spPr>
        <p:txBody>
          <a:bodyPr wrap="none">
            <a:spAutoFit/>
          </a:bodyPr>
          <a:lstStyle>
            <a:lvl1pPr>
              <a:defRPr sz="800" b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788713" y="1203325"/>
            <a:ext cx="3960000" cy="309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70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3225" y="367886"/>
            <a:ext cx="6789015" cy="587853"/>
          </a:xfrm>
        </p:spPr>
        <p:txBody>
          <a:bodyPr wrap="square">
            <a:sp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2800" b="0" cap="all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© AARNet Pty Ltd </a:t>
            </a:r>
            <a:r>
              <a:rPr lang="en-AU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03225" y="1203325"/>
            <a:ext cx="2592000" cy="309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03225" y="4443413"/>
            <a:ext cx="312586" cy="110800"/>
          </a:xfrm>
        </p:spPr>
        <p:txBody>
          <a:bodyPr wrap="none">
            <a:spAutoFit/>
          </a:bodyPr>
          <a:lstStyle>
            <a:lvl1pPr>
              <a:defRPr sz="800" b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3279969" y="1203325"/>
            <a:ext cx="2592000" cy="309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6"/>
          </p:nvPr>
        </p:nvSpPr>
        <p:spPr>
          <a:xfrm>
            <a:off x="6156713" y="1203325"/>
            <a:ext cx="2592000" cy="309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95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solidFill>
            <a:schemeClr val="accent4"/>
          </a:solidFill>
        </p:spPr>
        <p:txBody>
          <a:bodyPr lIns="144000" tIns="144000" rIns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Click icon to insert image</a:t>
            </a:r>
            <a:endParaRPr lang="en-AU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03393" y="4667250"/>
            <a:ext cx="652463" cy="22752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13" t="3268" r="1" b="1014"/>
            </a:stretch>
          </a:blipFill>
        </p:spPr>
        <p:txBody>
          <a:bodyPr>
            <a:normAutofit/>
          </a:bodyPr>
          <a:lstStyle>
            <a:lvl1pPr>
              <a:defRPr sz="600" b="0">
                <a:noFill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AARNet Pty Ltd |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95288" y="2569900"/>
            <a:ext cx="3024712" cy="1873513"/>
          </a:xfrm>
          <a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" r="63400" b="95157"/>
            </a:stretch>
          </a:blipFill>
        </p:spPr>
        <p:txBody>
          <a:bodyPr tIns="216000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247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2787750"/>
          </a:xfrm>
          <a:solidFill>
            <a:schemeClr val="accent2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insert black and white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95288" y="1851671"/>
            <a:ext cx="2592387" cy="2447279"/>
          </a:xfrm>
          <a:solidFill>
            <a:schemeClr val="accent1"/>
          </a:solidFill>
        </p:spPr>
        <p:txBody>
          <a:bodyPr lIns="324000" tIns="144000" rIns="144000" bIns="252000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Heading/ # 2 lines max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3225" y="367886"/>
            <a:ext cx="6789015" cy="587853"/>
          </a:xfrm>
        </p:spPr>
        <p:txBody>
          <a:bodyPr wrap="square">
            <a:sp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2800" b="0" cap="all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© AARNet Pty Ltd </a:t>
            </a:r>
            <a:r>
              <a:rPr lang="en-AU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03225" y="4443413"/>
            <a:ext cx="312586" cy="110800"/>
          </a:xfrm>
        </p:spPr>
        <p:txBody>
          <a:bodyPr wrap="none">
            <a:spAutoFit/>
          </a:bodyPr>
          <a:lstStyle>
            <a:lvl1pPr>
              <a:defRPr sz="800" b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/>
          </p:nvPr>
        </p:nvSpPr>
        <p:spPr>
          <a:xfrm rot="5400000" flipH="1">
            <a:off x="368430" y="2058047"/>
            <a:ext cx="305511" cy="25179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600" b="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271368" y="1851671"/>
            <a:ext cx="2592387" cy="2447279"/>
          </a:xfrm>
          <a:solidFill>
            <a:schemeClr val="accent1"/>
          </a:solidFill>
        </p:spPr>
        <p:txBody>
          <a:bodyPr lIns="324000" tIns="144000" rIns="144000" bIns="252000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Heading/ # 2 lines max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3"/>
          </p:nvPr>
        </p:nvSpPr>
        <p:spPr>
          <a:xfrm rot="5400000" flipH="1">
            <a:off x="3244510" y="2058047"/>
            <a:ext cx="305511" cy="25179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600" b="0">
                <a:noFill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6147448" y="1851671"/>
            <a:ext cx="2592387" cy="2447279"/>
          </a:xfrm>
          <a:solidFill>
            <a:schemeClr val="accent1"/>
          </a:solidFill>
        </p:spPr>
        <p:txBody>
          <a:bodyPr lIns="324000" tIns="144000" rIns="144000" bIns="252000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Heading/ # 2 lines max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5"/>
          </p:nvPr>
        </p:nvSpPr>
        <p:spPr>
          <a:xfrm rot="5400000" flipH="1">
            <a:off x="6120590" y="2058047"/>
            <a:ext cx="305511" cy="25179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600" b="0">
                <a:noFill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277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3225" y="367886"/>
            <a:ext cx="6789015" cy="587853"/>
          </a:xfrm>
        </p:spPr>
        <p:txBody>
          <a:bodyPr wrap="square">
            <a:spAutoFit/>
          </a:bodyPr>
          <a:lstStyle>
            <a:lvl1pPr algn="l">
              <a:lnSpc>
                <a:spcPct val="85000"/>
              </a:lnSpc>
              <a:spcBef>
                <a:spcPts val="0"/>
              </a:spcBef>
              <a:defRPr sz="2800" b="0" cap="all" baseline="0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© AARNet Pty Ltd </a:t>
            </a:r>
            <a:r>
              <a:rPr lang="en-AU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03225" y="4443413"/>
            <a:ext cx="312586" cy="110800"/>
          </a:xfrm>
        </p:spPr>
        <p:txBody>
          <a:bodyPr wrap="none">
            <a:spAutoFit/>
          </a:bodyPr>
          <a:lstStyle>
            <a:lvl1pPr>
              <a:defRPr sz="800" b="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95288" y="1203325"/>
            <a:ext cx="3960000" cy="3096000"/>
          </a:xfrm>
          <a:solidFill>
            <a:schemeClr val="accent5"/>
          </a:solidFill>
        </p:spPr>
        <p:txBody>
          <a:bodyPr lIns="252000" tIns="1224000" rIns="252000" bIns="360000"/>
          <a:lstStyle>
            <a:lvl1pPr algn="ctr">
              <a:defRPr sz="2400">
                <a:solidFill>
                  <a:schemeClr val="accent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93288" y="1203325"/>
            <a:ext cx="3960000" cy="3096000"/>
          </a:xfrm>
          <a:solidFill>
            <a:schemeClr val="accent1"/>
          </a:solidFill>
        </p:spPr>
        <p:txBody>
          <a:bodyPr lIns="252000" tIns="1224000" rIns="252000" bIns="360000"/>
          <a:lstStyle>
            <a:lvl1pPr algn="ctr">
              <a:defRPr sz="2400">
                <a:solidFill>
                  <a:schemeClr val="bg1"/>
                </a:solidFill>
              </a:defRPr>
            </a:lvl1pPr>
            <a:lvl2pPr>
              <a:buClr>
                <a:schemeClr val="tx1"/>
              </a:buClr>
              <a:defRPr sz="16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4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 rot="5400000">
            <a:off x="4421533" y="2625428"/>
            <a:ext cx="305511" cy="251795"/>
          </a:xfrm>
          <a:prstGeom prst="triangle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600" b="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035" y="367886"/>
            <a:ext cx="6119687" cy="3662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34" y="1203326"/>
            <a:ext cx="8345679" cy="30964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0412" y="4722070"/>
            <a:ext cx="121828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fld id="{2901B45F-83E6-41DD-81FE-3D61A4139122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4734413"/>
            <a:ext cx="6127200" cy="98425"/>
            <a:chOff x="2317750" y="2519363"/>
            <a:chExt cx="4511675" cy="98425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auto">
            <a:xfrm>
              <a:off x="2317750" y="2519363"/>
              <a:ext cx="911225" cy="98425"/>
            </a:xfrm>
            <a:prstGeom prst="rect">
              <a:avLst/>
            </a:prstGeom>
            <a:solidFill>
              <a:srgbClr val="F479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Rectangle 16"/>
            <p:cNvSpPr>
              <a:spLocks noChangeArrowheads="1"/>
            </p:cNvSpPr>
            <p:nvPr userDrawn="1"/>
          </p:nvSpPr>
          <p:spPr bwMode="auto">
            <a:xfrm>
              <a:off x="5473700" y="2519363"/>
              <a:ext cx="911225" cy="98425"/>
            </a:xfrm>
            <a:prstGeom prst="rect">
              <a:avLst/>
            </a:prstGeom>
            <a:solidFill>
              <a:srgbClr val="FBA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Rectangle 17"/>
            <p:cNvSpPr>
              <a:spLocks noChangeArrowheads="1"/>
            </p:cNvSpPr>
            <p:nvPr userDrawn="1"/>
          </p:nvSpPr>
          <p:spPr bwMode="auto">
            <a:xfrm>
              <a:off x="3228975" y="2519363"/>
              <a:ext cx="2244725" cy="98425"/>
            </a:xfrm>
            <a:prstGeom prst="rect">
              <a:avLst/>
            </a:pr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Rectangle 18"/>
            <p:cNvSpPr>
              <a:spLocks noChangeArrowheads="1"/>
            </p:cNvSpPr>
            <p:nvPr userDrawn="1"/>
          </p:nvSpPr>
          <p:spPr bwMode="auto">
            <a:xfrm>
              <a:off x="6384925" y="2519363"/>
              <a:ext cx="444500" cy="98425"/>
            </a:xfrm>
            <a:prstGeom prst="rect">
              <a:avLst/>
            </a:prstGeom>
            <a:solidFill>
              <a:srgbClr val="FFC2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" name="Footer Placeholder 31"/>
          <p:cNvSpPr>
            <a:spLocks noGrp="1"/>
          </p:cNvSpPr>
          <p:nvPr>
            <p:ph type="ftr" sz="quarter" idx="3"/>
          </p:nvPr>
        </p:nvSpPr>
        <p:spPr>
          <a:xfrm flipH="1">
            <a:off x="6251262" y="4722070"/>
            <a:ext cx="811119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AARNet Pty Ltd </a:t>
            </a:r>
            <a:r>
              <a:rPr lang="en-AU" dirty="0">
                <a:solidFill>
                  <a:schemeClr val="accent1"/>
                </a:solidFill>
              </a:rPr>
              <a:t>|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 bwMode="auto">
          <a:xfrm>
            <a:off x="8089386" y="4675625"/>
            <a:ext cx="664598" cy="216000"/>
            <a:chOff x="-166" y="657"/>
            <a:chExt cx="5926" cy="1926"/>
          </a:xfrm>
        </p:grpSpPr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5367" y="1187"/>
              <a:ext cx="393" cy="818"/>
            </a:xfrm>
            <a:custGeom>
              <a:avLst/>
              <a:gdLst>
                <a:gd name="T0" fmla="*/ 2250 w 2250"/>
                <a:gd name="T1" fmla="*/ 4035 h 4678"/>
                <a:gd name="T2" fmla="*/ 2250 w 2250"/>
                <a:gd name="T3" fmla="*/ 4576 h 4678"/>
                <a:gd name="T4" fmla="*/ 1881 w 2250"/>
                <a:gd name="T5" fmla="*/ 4649 h 4678"/>
                <a:gd name="T6" fmla="*/ 1524 w 2250"/>
                <a:gd name="T7" fmla="*/ 4678 h 4678"/>
                <a:gd name="T8" fmla="*/ 692 w 2250"/>
                <a:gd name="T9" fmla="*/ 4384 h 4678"/>
                <a:gd name="T10" fmla="*/ 407 w 2250"/>
                <a:gd name="T11" fmla="*/ 3438 h 4678"/>
                <a:gd name="T12" fmla="*/ 407 w 2250"/>
                <a:gd name="T13" fmla="*/ 1535 h 4678"/>
                <a:gd name="T14" fmla="*/ 0 w 2250"/>
                <a:gd name="T15" fmla="*/ 1535 h 4678"/>
                <a:gd name="T16" fmla="*/ 0 w 2250"/>
                <a:gd name="T17" fmla="*/ 1025 h 4678"/>
                <a:gd name="T18" fmla="*/ 407 w 2250"/>
                <a:gd name="T19" fmla="*/ 1025 h 4678"/>
                <a:gd name="T20" fmla="*/ 407 w 2250"/>
                <a:gd name="T21" fmla="*/ 0 h 4678"/>
                <a:gd name="T22" fmla="*/ 1011 w 2250"/>
                <a:gd name="T23" fmla="*/ 0 h 4678"/>
                <a:gd name="T24" fmla="*/ 1011 w 2250"/>
                <a:gd name="T25" fmla="*/ 1025 h 4678"/>
                <a:gd name="T26" fmla="*/ 2250 w 2250"/>
                <a:gd name="T27" fmla="*/ 1025 h 4678"/>
                <a:gd name="T28" fmla="*/ 2250 w 2250"/>
                <a:gd name="T29" fmla="*/ 1535 h 4678"/>
                <a:gd name="T30" fmla="*/ 1011 w 2250"/>
                <a:gd name="T31" fmla="*/ 1535 h 4678"/>
                <a:gd name="T32" fmla="*/ 1011 w 2250"/>
                <a:gd name="T33" fmla="*/ 3169 h 4678"/>
                <a:gd name="T34" fmla="*/ 1024 w 2250"/>
                <a:gd name="T35" fmla="*/ 3610 h 4678"/>
                <a:gd name="T36" fmla="*/ 1113 w 2250"/>
                <a:gd name="T37" fmla="*/ 3907 h 4678"/>
                <a:gd name="T38" fmla="*/ 1307 w 2250"/>
                <a:gd name="T39" fmla="*/ 4094 h 4678"/>
                <a:gd name="T40" fmla="*/ 1682 w 2250"/>
                <a:gd name="T41" fmla="*/ 4153 h 4678"/>
                <a:gd name="T42" fmla="*/ 1988 w 2250"/>
                <a:gd name="T43" fmla="*/ 4111 h 4678"/>
                <a:gd name="T44" fmla="*/ 2219 w 2250"/>
                <a:gd name="T45" fmla="*/ 4035 h 4678"/>
                <a:gd name="T46" fmla="*/ 2250 w 2250"/>
                <a:gd name="T47" fmla="*/ 4035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50" h="4678">
                  <a:moveTo>
                    <a:pt x="2250" y="4035"/>
                  </a:moveTo>
                  <a:cubicBezTo>
                    <a:pt x="2250" y="4576"/>
                    <a:pt x="2250" y="4576"/>
                    <a:pt x="2250" y="4576"/>
                  </a:cubicBezTo>
                  <a:cubicBezTo>
                    <a:pt x="2138" y="4606"/>
                    <a:pt x="2015" y="4631"/>
                    <a:pt x="1881" y="4649"/>
                  </a:cubicBezTo>
                  <a:cubicBezTo>
                    <a:pt x="1748" y="4669"/>
                    <a:pt x="1628" y="4678"/>
                    <a:pt x="1524" y="4678"/>
                  </a:cubicBezTo>
                  <a:cubicBezTo>
                    <a:pt x="1159" y="4678"/>
                    <a:pt x="881" y="4580"/>
                    <a:pt x="692" y="4384"/>
                  </a:cubicBezTo>
                  <a:cubicBezTo>
                    <a:pt x="500" y="4186"/>
                    <a:pt x="407" y="3872"/>
                    <a:pt x="407" y="3438"/>
                  </a:cubicBezTo>
                  <a:cubicBezTo>
                    <a:pt x="407" y="1535"/>
                    <a:pt x="407" y="1535"/>
                    <a:pt x="407" y="1535"/>
                  </a:cubicBezTo>
                  <a:cubicBezTo>
                    <a:pt x="0" y="1535"/>
                    <a:pt x="0" y="1535"/>
                    <a:pt x="0" y="1535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07" y="1025"/>
                    <a:pt x="407" y="1025"/>
                    <a:pt x="407" y="1025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011" y="0"/>
                    <a:pt x="1011" y="0"/>
                    <a:pt x="1011" y="0"/>
                  </a:cubicBezTo>
                  <a:cubicBezTo>
                    <a:pt x="1011" y="1025"/>
                    <a:pt x="1011" y="1025"/>
                    <a:pt x="1011" y="1025"/>
                  </a:cubicBezTo>
                  <a:cubicBezTo>
                    <a:pt x="2250" y="1025"/>
                    <a:pt x="2250" y="1025"/>
                    <a:pt x="2250" y="1025"/>
                  </a:cubicBezTo>
                  <a:cubicBezTo>
                    <a:pt x="2250" y="1535"/>
                    <a:pt x="2250" y="1535"/>
                    <a:pt x="2250" y="1535"/>
                  </a:cubicBezTo>
                  <a:cubicBezTo>
                    <a:pt x="1011" y="1535"/>
                    <a:pt x="1011" y="1535"/>
                    <a:pt x="1011" y="1535"/>
                  </a:cubicBezTo>
                  <a:cubicBezTo>
                    <a:pt x="1011" y="3169"/>
                    <a:pt x="1011" y="3169"/>
                    <a:pt x="1011" y="3169"/>
                  </a:cubicBezTo>
                  <a:cubicBezTo>
                    <a:pt x="1011" y="3357"/>
                    <a:pt x="1016" y="3503"/>
                    <a:pt x="1024" y="3610"/>
                  </a:cubicBezTo>
                  <a:cubicBezTo>
                    <a:pt x="1032" y="3716"/>
                    <a:pt x="1062" y="3814"/>
                    <a:pt x="1113" y="3907"/>
                  </a:cubicBezTo>
                  <a:cubicBezTo>
                    <a:pt x="1161" y="3992"/>
                    <a:pt x="1225" y="4055"/>
                    <a:pt x="1307" y="4094"/>
                  </a:cubicBezTo>
                  <a:cubicBezTo>
                    <a:pt x="1388" y="4134"/>
                    <a:pt x="1515" y="4153"/>
                    <a:pt x="1682" y="4153"/>
                  </a:cubicBezTo>
                  <a:cubicBezTo>
                    <a:pt x="1779" y="4153"/>
                    <a:pt x="1883" y="4140"/>
                    <a:pt x="1988" y="4111"/>
                  </a:cubicBezTo>
                  <a:cubicBezTo>
                    <a:pt x="2095" y="4081"/>
                    <a:pt x="2173" y="4055"/>
                    <a:pt x="2219" y="4035"/>
                  </a:cubicBezTo>
                  <a:lnTo>
                    <a:pt x="2250" y="4035"/>
                  </a:ln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4777" y="1350"/>
              <a:ext cx="569" cy="656"/>
            </a:xfrm>
            <a:custGeom>
              <a:avLst/>
              <a:gdLst>
                <a:gd name="T0" fmla="*/ 480 w 3253"/>
                <a:gd name="T1" fmla="*/ 515 h 3755"/>
                <a:gd name="T2" fmla="*/ 1742 w 3253"/>
                <a:gd name="T3" fmla="*/ 0 h 3755"/>
                <a:gd name="T4" fmla="*/ 2862 w 3253"/>
                <a:gd name="T5" fmla="*/ 424 h 3755"/>
                <a:gd name="T6" fmla="*/ 3253 w 3253"/>
                <a:gd name="T7" fmla="*/ 1627 h 3755"/>
                <a:gd name="T8" fmla="*/ 3253 w 3253"/>
                <a:gd name="T9" fmla="*/ 1955 h 3755"/>
                <a:gd name="T10" fmla="*/ 612 w 3253"/>
                <a:gd name="T11" fmla="*/ 1955 h 3755"/>
                <a:gd name="T12" fmla="*/ 712 w 3253"/>
                <a:gd name="T13" fmla="*/ 2527 h 3755"/>
                <a:gd name="T14" fmla="*/ 984 w 3253"/>
                <a:gd name="T15" fmla="*/ 2926 h 3755"/>
                <a:gd name="T16" fmla="*/ 1380 w 3253"/>
                <a:gd name="T17" fmla="*/ 3156 h 3755"/>
                <a:gd name="T18" fmla="*/ 1886 w 3253"/>
                <a:gd name="T19" fmla="*/ 3232 h 3755"/>
                <a:gd name="T20" fmla="*/ 2621 w 3253"/>
                <a:gd name="T21" fmla="*/ 3085 h 3755"/>
                <a:gd name="T22" fmla="*/ 3148 w 3253"/>
                <a:gd name="T23" fmla="*/ 2796 h 3755"/>
                <a:gd name="T24" fmla="*/ 3181 w 3253"/>
                <a:gd name="T25" fmla="*/ 2796 h 3755"/>
                <a:gd name="T26" fmla="*/ 3181 w 3253"/>
                <a:gd name="T27" fmla="*/ 3454 h 3755"/>
                <a:gd name="T28" fmla="*/ 2559 w 3253"/>
                <a:gd name="T29" fmla="*/ 3670 h 3755"/>
                <a:gd name="T30" fmla="*/ 1891 w 3253"/>
                <a:gd name="T31" fmla="*/ 3755 h 3755"/>
                <a:gd name="T32" fmla="*/ 500 w 3253"/>
                <a:gd name="T33" fmla="*/ 3274 h 3755"/>
                <a:gd name="T34" fmla="*/ 0 w 3253"/>
                <a:gd name="T35" fmla="*/ 1907 h 3755"/>
                <a:gd name="T36" fmla="*/ 480 w 3253"/>
                <a:gd name="T37" fmla="*/ 515 h 3755"/>
                <a:gd name="T38" fmla="*/ 2670 w 3253"/>
                <a:gd name="T39" fmla="*/ 1491 h 3755"/>
                <a:gd name="T40" fmla="*/ 2430 w 3253"/>
                <a:gd name="T41" fmla="*/ 755 h 3755"/>
                <a:gd name="T42" fmla="*/ 1713 w 3253"/>
                <a:gd name="T43" fmla="*/ 495 h 3755"/>
                <a:gd name="T44" fmla="*/ 939 w 3253"/>
                <a:gd name="T45" fmla="*/ 780 h 3755"/>
                <a:gd name="T46" fmla="*/ 612 w 3253"/>
                <a:gd name="T47" fmla="*/ 1491 h 3755"/>
                <a:gd name="T48" fmla="*/ 2670 w 3253"/>
                <a:gd name="T49" fmla="*/ 1491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53" h="3755">
                  <a:moveTo>
                    <a:pt x="480" y="515"/>
                  </a:moveTo>
                  <a:cubicBezTo>
                    <a:pt x="799" y="171"/>
                    <a:pt x="1221" y="0"/>
                    <a:pt x="1742" y="0"/>
                  </a:cubicBezTo>
                  <a:cubicBezTo>
                    <a:pt x="2226" y="0"/>
                    <a:pt x="2598" y="141"/>
                    <a:pt x="2862" y="424"/>
                  </a:cubicBezTo>
                  <a:cubicBezTo>
                    <a:pt x="3123" y="706"/>
                    <a:pt x="3253" y="1107"/>
                    <a:pt x="3253" y="1627"/>
                  </a:cubicBezTo>
                  <a:cubicBezTo>
                    <a:pt x="3253" y="1955"/>
                    <a:pt x="3253" y="1955"/>
                    <a:pt x="3253" y="1955"/>
                  </a:cubicBezTo>
                  <a:cubicBezTo>
                    <a:pt x="612" y="1955"/>
                    <a:pt x="612" y="1955"/>
                    <a:pt x="612" y="1955"/>
                  </a:cubicBezTo>
                  <a:cubicBezTo>
                    <a:pt x="612" y="2173"/>
                    <a:pt x="645" y="2364"/>
                    <a:pt x="712" y="2527"/>
                  </a:cubicBezTo>
                  <a:cubicBezTo>
                    <a:pt x="778" y="2689"/>
                    <a:pt x="869" y="2822"/>
                    <a:pt x="984" y="2926"/>
                  </a:cubicBezTo>
                  <a:cubicBezTo>
                    <a:pt x="1096" y="3028"/>
                    <a:pt x="1227" y="3105"/>
                    <a:pt x="1380" y="3156"/>
                  </a:cubicBezTo>
                  <a:cubicBezTo>
                    <a:pt x="1532" y="3205"/>
                    <a:pt x="1701" y="3232"/>
                    <a:pt x="1886" y="3232"/>
                  </a:cubicBezTo>
                  <a:cubicBezTo>
                    <a:pt x="2129" y="3232"/>
                    <a:pt x="2374" y="3182"/>
                    <a:pt x="2621" y="3085"/>
                  </a:cubicBezTo>
                  <a:cubicBezTo>
                    <a:pt x="2866" y="2986"/>
                    <a:pt x="3042" y="2891"/>
                    <a:pt x="3148" y="2796"/>
                  </a:cubicBezTo>
                  <a:cubicBezTo>
                    <a:pt x="3181" y="2796"/>
                    <a:pt x="3181" y="2796"/>
                    <a:pt x="3181" y="2796"/>
                  </a:cubicBezTo>
                  <a:cubicBezTo>
                    <a:pt x="3181" y="3454"/>
                    <a:pt x="3181" y="3454"/>
                    <a:pt x="3181" y="3454"/>
                  </a:cubicBezTo>
                  <a:cubicBezTo>
                    <a:pt x="2977" y="3539"/>
                    <a:pt x="2769" y="3612"/>
                    <a:pt x="2559" y="3670"/>
                  </a:cubicBezTo>
                  <a:cubicBezTo>
                    <a:pt x="2346" y="3727"/>
                    <a:pt x="2124" y="3755"/>
                    <a:pt x="1891" y="3755"/>
                  </a:cubicBezTo>
                  <a:cubicBezTo>
                    <a:pt x="1296" y="3755"/>
                    <a:pt x="832" y="3595"/>
                    <a:pt x="500" y="3274"/>
                  </a:cubicBezTo>
                  <a:cubicBezTo>
                    <a:pt x="166" y="2954"/>
                    <a:pt x="0" y="2498"/>
                    <a:pt x="0" y="1907"/>
                  </a:cubicBezTo>
                  <a:cubicBezTo>
                    <a:pt x="0" y="1323"/>
                    <a:pt x="159" y="859"/>
                    <a:pt x="480" y="515"/>
                  </a:cubicBezTo>
                  <a:close/>
                  <a:moveTo>
                    <a:pt x="2670" y="1491"/>
                  </a:moveTo>
                  <a:cubicBezTo>
                    <a:pt x="2669" y="1173"/>
                    <a:pt x="2588" y="928"/>
                    <a:pt x="2430" y="755"/>
                  </a:cubicBezTo>
                  <a:cubicBezTo>
                    <a:pt x="2274" y="581"/>
                    <a:pt x="2034" y="495"/>
                    <a:pt x="1713" y="495"/>
                  </a:cubicBezTo>
                  <a:cubicBezTo>
                    <a:pt x="1389" y="495"/>
                    <a:pt x="1130" y="590"/>
                    <a:pt x="939" y="780"/>
                  </a:cubicBezTo>
                  <a:cubicBezTo>
                    <a:pt x="747" y="969"/>
                    <a:pt x="638" y="1207"/>
                    <a:pt x="612" y="1491"/>
                  </a:cubicBezTo>
                  <a:lnTo>
                    <a:pt x="2670" y="1491"/>
                  </a:ln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4210" y="1350"/>
              <a:ext cx="524" cy="642"/>
            </a:xfrm>
            <a:custGeom>
              <a:avLst/>
              <a:gdLst>
                <a:gd name="T0" fmla="*/ 605 w 2995"/>
                <a:gd name="T1" fmla="*/ 497 h 3674"/>
                <a:gd name="T2" fmla="*/ 1188 w 2995"/>
                <a:gd name="T3" fmla="*/ 131 h 3674"/>
                <a:gd name="T4" fmla="*/ 1807 w 2995"/>
                <a:gd name="T5" fmla="*/ 0 h 3674"/>
                <a:gd name="T6" fmla="*/ 2691 w 2995"/>
                <a:gd name="T7" fmla="*/ 348 h 3674"/>
                <a:gd name="T8" fmla="*/ 2995 w 2995"/>
                <a:gd name="T9" fmla="*/ 1354 h 3674"/>
                <a:gd name="T10" fmla="*/ 2995 w 2995"/>
                <a:gd name="T11" fmla="*/ 3674 h 3674"/>
                <a:gd name="T12" fmla="*/ 2391 w 2995"/>
                <a:gd name="T13" fmla="*/ 3674 h 3674"/>
                <a:gd name="T14" fmla="*/ 2391 w 2995"/>
                <a:gd name="T15" fmla="*/ 1640 h 3674"/>
                <a:gd name="T16" fmla="*/ 2361 w 2995"/>
                <a:gd name="T17" fmla="*/ 1178 h 3674"/>
                <a:gd name="T18" fmla="*/ 2256 w 2995"/>
                <a:gd name="T19" fmla="*/ 841 h 3674"/>
                <a:gd name="T20" fmla="*/ 2026 w 2995"/>
                <a:gd name="T21" fmla="*/ 641 h 3674"/>
                <a:gd name="T22" fmla="*/ 1636 w 2995"/>
                <a:gd name="T23" fmla="*/ 575 h 3674"/>
                <a:gd name="T24" fmla="*/ 1121 w 2995"/>
                <a:gd name="T25" fmla="*/ 697 h 3674"/>
                <a:gd name="T26" fmla="*/ 605 w 2995"/>
                <a:gd name="T27" fmla="*/ 1007 h 3674"/>
                <a:gd name="T28" fmla="*/ 605 w 2995"/>
                <a:gd name="T29" fmla="*/ 3674 h 3674"/>
                <a:gd name="T30" fmla="*/ 0 w 2995"/>
                <a:gd name="T31" fmla="*/ 3674 h 3674"/>
                <a:gd name="T32" fmla="*/ 0 w 2995"/>
                <a:gd name="T33" fmla="*/ 95 h 3674"/>
                <a:gd name="T34" fmla="*/ 605 w 2995"/>
                <a:gd name="T35" fmla="*/ 95 h 3674"/>
                <a:gd name="T36" fmla="*/ 605 w 2995"/>
                <a:gd name="T37" fmla="*/ 497 h 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95" h="3674">
                  <a:moveTo>
                    <a:pt x="605" y="497"/>
                  </a:moveTo>
                  <a:cubicBezTo>
                    <a:pt x="793" y="340"/>
                    <a:pt x="987" y="218"/>
                    <a:pt x="1188" y="131"/>
                  </a:cubicBezTo>
                  <a:cubicBezTo>
                    <a:pt x="1389" y="44"/>
                    <a:pt x="1595" y="0"/>
                    <a:pt x="1807" y="0"/>
                  </a:cubicBezTo>
                  <a:cubicBezTo>
                    <a:pt x="2193" y="0"/>
                    <a:pt x="2488" y="116"/>
                    <a:pt x="2691" y="348"/>
                  </a:cubicBezTo>
                  <a:cubicBezTo>
                    <a:pt x="2895" y="582"/>
                    <a:pt x="2995" y="916"/>
                    <a:pt x="2995" y="1354"/>
                  </a:cubicBezTo>
                  <a:cubicBezTo>
                    <a:pt x="2995" y="3674"/>
                    <a:pt x="2995" y="3674"/>
                    <a:pt x="2995" y="3674"/>
                  </a:cubicBezTo>
                  <a:cubicBezTo>
                    <a:pt x="2391" y="3674"/>
                    <a:pt x="2391" y="3674"/>
                    <a:pt x="2391" y="3674"/>
                  </a:cubicBezTo>
                  <a:cubicBezTo>
                    <a:pt x="2391" y="1640"/>
                    <a:pt x="2391" y="1640"/>
                    <a:pt x="2391" y="1640"/>
                  </a:cubicBezTo>
                  <a:cubicBezTo>
                    <a:pt x="2391" y="1476"/>
                    <a:pt x="2381" y="1323"/>
                    <a:pt x="2361" y="1178"/>
                  </a:cubicBezTo>
                  <a:cubicBezTo>
                    <a:pt x="2344" y="1035"/>
                    <a:pt x="2307" y="923"/>
                    <a:pt x="2256" y="841"/>
                  </a:cubicBezTo>
                  <a:cubicBezTo>
                    <a:pt x="2204" y="752"/>
                    <a:pt x="2126" y="684"/>
                    <a:pt x="2026" y="641"/>
                  </a:cubicBezTo>
                  <a:cubicBezTo>
                    <a:pt x="1925" y="597"/>
                    <a:pt x="1796" y="575"/>
                    <a:pt x="1636" y="575"/>
                  </a:cubicBezTo>
                  <a:cubicBezTo>
                    <a:pt x="1471" y="575"/>
                    <a:pt x="1298" y="617"/>
                    <a:pt x="1121" y="697"/>
                  </a:cubicBezTo>
                  <a:cubicBezTo>
                    <a:pt x="941" y="778"/>
                    <a:pt x="768" y="882"/>
                    <a:pt x="605" y="1007"/>
                  </a:cubicBezTo>
                  <a:cubicBezTo>
                    <a:pt x="605" y="3674"/>
                    <a:pt x="605" y="3674"/>
                    <a:pt x="605" y="3674"/>
                  </a:cubicBezTo>
                  <a:cubicBezTo>
                    <a:pt x="0" y="3674"/>
                    <a:pt x="0" y="3674"/>
                    <a:pt x="0" y="36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05" y="95"/>
                    <a:pt x="605" y="95"/>
                    <a:pt x="605" y="95"/>
                  </a:cubicBezTo>
                  <a:lnTo>
                    <a:pt x="605" y="497"/>
                  </a:ln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3679" y="1361"/>
              <a:ext cx="455" cy="631"/>
            </a:xfrm>
            <a:custGeom>
              <a:avLst/>
              <a:gdLst>
                <a:gd name="T0" fmla="*/ 2604 w 2604"/>
                <a:gd name="T1" fmla="*/ 14 h 3609"/>
                <a:gd name="T2" fmla="*/ 2604 w 2604"/>
                <a:gd name="T3" fmla="*/ 1116 h 3609"/>
                <a:gd name="T4" fmla="*/ 2502 w 2604"/>
                <a:gd name="T5" fmla="*/ 1116 h 3609"/>
                <a:gd name="T6" fmla="*/ 2267 w 2604"/>
                <a:gd name="T7" fmla="*/ 1077 h 3609"/>
                <a:gd name="T8" fmla="*/ 1995 w 2604"/>
                <a:gd name="T9" fmla="*/ 1063 h 3609"/>
                <a:gd name="T10" fmla="*/ 1563 w 2604"/>
                <a:gd name="T11" fmla="*/ 1096 h 3609"/>
                <a:gd name="T12" fmla="*/ 1158 w 2604"/>
                <a:gd name="T13" fmla="*/ 1205 h 3609"/>
                <a:gd name="T14" fmla="*/ 1158 w 2604"/>
                <a:gd name="T15" fmla="*/ 3609 h 3609"/>
                <a:gd name="T16" fmla="*/ 0 w 2604"/>
                <a:gd name="T17" fmla="*/ 3609 h 3609"/>
                <a:gd name="T18" fmla="*/ 0 w 2604"/>
                <a:gd name="T19" fmla="*/ 15 h 3609"/>
                <a:gd name="T20" fmla="*/ 1158 w 2604"/>
                <a:gd name="T21" fmla="*/ 15 h 3609"/>
                <a:gd name="T22" fmla="*/ 1158 w 2604"/>
                <a:gd name="T23" fmla="*/ 545 h 3609"/>
                <a:gd name="T24" fmla="*/ 1817 w 2604"/>
                <a:gd name="T25" fmla="*/ 109 h 3609"/>
                <a:gd name="T26" fmla="*/ 2334 w 2604"/>
                <a:gd name="T27" fmla="*/ 0 h 3609"/>
                <a:gd name="T28" fmla="*/ 2471 w 2604"/>
                <a:gd name="T29" fmla="*/ 4 h 3609"/>
                <a:gd name="T30" fmla="*/ 2604 w 2604"/>
                <a:gd name="T31" fmla="*/ 14 h 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4" h="3609">
                  <a:moveTo>
                    <a:pt x="2604" y="14"/>
                  </a:moveTo>
                  <a:cubicBezTo>
                    <a:pt x="2604" y="1116"/>
                    <a:pt x="2604" y="1116"/>
                    <a:pt x="2604" y="1116"/>
                  </a:cubicBezTo>
                  <a:cubicBezTo>
                    <a:pt x="2502" y="1116"/>
                    <a:pt x="2502" y="1116"/>
                    <a:pt x="2502" y="1116"/>
                  </a:cubicBezTo>
                  <a:cubicBezTo>
                    <a:pt x="2454" y="1098"/>
                    <a:pt x="2375" y="1085"/>
                    <a:pt x="2267" y="1077"/>
                  </a:cubicBezTo>
                  <a:cubicBezTo>
                    <a:pt x="2158" y="1068"/>
                    <a:pt x="2067" y="1063"/>
                    <a:pt x="1995" y="1063"/>
                  </a:cubicBezTo>
                  <a:cubicBezTo>
                    <a:pt x="1832" y="1063"/>
                    <a:pt x="1687" y="1075"/>
                    <a:pt x="1563" y="1096"/>
                  </a:cubicBezTo>
                  <a:cubicBezTo>
                    <a:pt x="1437" y="1118"/>
                    <a:pt x="1302" y="1152"/>
                    <a:pt x="1158" y="1205"/>
                  </a:cubicBezTo>
                  <a:cubicBezTo>
                    <a:pt x="1158" y="3609"/>
                    <a:pt x="1158" y="3609"/>
                    <a:pt x="1158" y="3609"/>
                  </a:cubicBezTo>
                  <a:cubicBezTo>
                    <a:pt x="0" y="3609"/>
                    <a:pt x="0" y="3609"/>
                    <a:pt x="0" y="36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58" y="15"/>
                    <a:pt x="1158" y="15"/>
                    <a:pt x="1158" y="15"/>
                  </a:cubicBezTo>
                  <a:cubicBezTo>
                    <a:pt x="1158" y="545"/>
                    <a:pt x="1158" y="545"/>
                    <a:pt x="1158" y="545"/>
                  </a:cubicBezTo>
                  <a:cubicBezTo>
                    <a:pt x="1411" y="326"/>
                    <a:pt x="1632" y="181"/>
                    <a:pt x="1817" y="109"/>
                  </a:cubicBezTo>
                  <a:cubicBezTo>
                    <a:pt x="2005" y="37"/>
                    <a:pt x="2176" y="0"/>
                    <a:pt x="2334" y="0"/>
                  </a:cubicBezTo>
                  <a:cubicBezTo>
                    <a:pt x="2374" y="0"/>
                    <a:pt x="2420" y="2"/>
                    <a:pt x="2471" y="4"/>
                  </a:cubicBezTo>
                  <a:cubicBezTo>
                    <a:pt x="2522" y="7"/>
                    <a:pt x="2566" y="10"/>
                    <a:pt x="2604" y="14"/>
                  </a:cubicBez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9"/>
            <p:cNvSpPr>
              <a:spLocks noEditPoints="1"/>
            </p:cNvSpPr>
            <p:nvPr userDrawn="1"/>
          </p:nvSpPr>
          <p:spPr bwMode="auto">
            <a:xfrm>
              <a:off x="2981" y="1344"/>
              <a:ext cx="627" cy="665"/>
            </a:xfrm>
            <a:custGeom>
              <a:avLst/>
              <a:gdLst>
                <a:gd name="T0" fmla="*/ 423 w 3586"/>
                <a:gd name="T1" fmla="*/ 1048 h 3800"/>
                <a:gd name="T2" fmla="*/ 318 w 3586"/>
                <a:gd name="T3" fmla="*/ 1048 h 3800"/>
                <a:gd name="T4" fmla="*/ 318 w 3586"/>
                <a:gd name="T5" fmla="*/ 179 h 3800"/>
                <a:gd name="T6" fmla="*/ 910 w 3586"/>
                <a:gd name="T7" fmla="*/ 66 h 3800"/>
                <a:gd name="T8" fmla="*/ 1733 w 3586"/>
                <a:gd name="T9" fmla="*/ 0 h 3800"/>
                <a:gd name="T10" fmla="*/ 3150 w 3586"/>
                <a:gd name="T11" fmla="*/ 303 h 3800"/>
                <a:gd name="T12" fmla="*/ 3586 w 3586"/>
                <a:gd name="T13" fmla="*/ 1254 h 3800"/>
                <a:gd name="T14" fmla="*/ 3586 w 3586"/>
                <a:gd name="T15" fmla="*/ 3704 h 3800"/>
                <a:gd name="T16" fmla="*/ 2444 w 3586"/>
                <a:gd name="T17" fmla="*/ 3704 h 3800"/>
                <a:gd name="T18" fmla="*/ 2444 w 3586"/>
                <a:gd name="T19" fmla="*/ 3323 h 3800"/>
                <a:gd name="T20" fmla="*/ 2214 w 3586"/>
                <a:gd name="T21" fmla="*/ 3494 h 3800"/>
                <a:gd name="T22" fmla="*/ 1954 w 3586"/>
                <a:gd name="T23" fmla="*/ 3650 h 3800"/>
                <a:gd name="T24" fmla="*/ 1603 w 3586"/>
                <a:gd name="T25" fmla="*/ 3764 h 3800"/>
                <a:gd name="T26" fmla="*/ 1203 w 3586"/>
                <a:gd name="T27" fmla="*/ 3800 h 3800"/>
                <a:gd name="T28" fmla="*/ 346 w 3586"/>
                <a:gd name="T29" fmla="*/ 3482 h 3800"/>
                <a:gd name="T30" fmla="*/ 0 w 3586"/>
                <a:gd name="T31" fmla="*/ 2671 h 3800"/>
                <a:gd name="T32" fmla="*/ 176 w 3586"/>
                <a:gd name="T33" fmla="*/ 2026 h 3800"/>
                <a:gd name="T34" fmla="*/ 676 w 3586"/>
                <a:gd name="T35" fmla="*/ 1631 h 3800"/>
                <a:gd name="T36" fmla="*/ 1468 w 3586"/>
                <a:gd name="T37" fmla="*/ 1425 h 3800"/>
                <a:gd name="T38" fmla="*/ 2449 w 3586"/>
                <a:gd name="T39" fmla="*/ 1336 h 3800"/>
                <a:gd name="T40" fmla="*/ 2449 w 3586"/>
                <a:gd name="T41" fmla="*/ 1317 h 3800"/>
                <a:gd name="T42" fmla="*/ 2207 w 3586"/>
                <a:gd name="T43" fmla="*/ 903 h 3800"/>
                <a:gd name="T44" fmla="*/ 1493 w 3586"/>
                <a:gd name="T45" fmla="*/ 790 h 3800"/>
                <a:gd name="T46" fmla="*/ 886 w 3586"/>
                <a:gd name="T47" fmla="*/ 892 h 3800"/>
                <a:gd name="T48" fmla="*/ 423 w 3586"/>
                <a:gd name="T49" fmla="*/ 1048 h 3800"/>
                <a:gd name="T50" fmla="*/ 2444 w 3586"/>
                <a:gd name="T51" fmla="*/ 2763 h 3800"/>
                <a:gd name="T52" fmla="*/ 2444 w 3586"/>
                <a:gd name="T53" fmla="*/ 2014 h 3800"/>
                <a:gd name="T54" fmla="*/ 1939 w 3586"/>
                <a:gd name="T55" fmla="*/ 2067 h 3800"/>
                <a:gd name="T56" fmla="*/ 1527 w 3586"/>
                <a:gd name="T57" fmla="*/ 2146 h 3800"/>
                <a:gd name="T58" fmla="*/ 1264 w 3586"/>
                <a:gd name="T59" fmla="*/ 2304 h 3800"/>
                <a:gd name="T60" fmla="*/ 1173 w 3586"/>
                <a:gd name="T61" fmla="*/ 2577 h 3800"/>
                <a:gd name="T62" fmla="*/ 1193 w 3586"/>
                <a:gd name="T63" fmla="*/ 2760 h 3800"/>
                <a:gd name="T64" fmla="*/ 1289 w 3586"/>
                <a:gd name="T65" fmla="*/ 2893 h 3800"/>
                <a:gd name="T66" fmla="*/ 1465 w 3586"/>
                <a:gd name="T67" fmla="*/ 2987 h 3800"/>
                <a:gd name="T68" fmla="*/ 1784 w 3586"/>
                <a:gd name="T69" fmla="*/ 3018 h 3800"/>
                <a:gd name="T70" fmla="*/ 2133 w 3586"/>
                <a:gd name="T71" fmla="*/ 2947 h 3800"/>
                <a:gd name="T72" fmla="*/ 2444 w 3586"/>
                <a:gd name="T73" fmla="*/ 2763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6" h="3800">
                  <a:moveTo>
                    <a:pt x="423" y="1048"/>
                  </a:moveTo>
                  <a:cubicBezTo>
                    <a:pt x="318" y="1048"/>
                    <a:pt x="318" y="1048"/>
                    <a:pt x="318" y="1048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440" y="148"/>
                    <a:pt x="637" y="110"/>
                    <a:pt x="910" y="66"/>
                  </a:cubicBezTo>
                  <a:cubicBezTo>
                    <a:pt x="1185" y="23"/>
                    <a:pt x="1458" y="0"/>
                    <a:pt x="1733" y="0"/>
                  </a:cubicBezTo>
                  <a:cubicBezTo>
                    <a:pt x="2388" y="0"/>
                    <a:pt x="2860" y="102"/>
                    <a:pt x="3150" y="303"/>
                  </a:cubicBezTo>
                  <a:cubicBezTo>
                    <a:pt x="3441" y="505"/>
                    <a:pt x="3586" y="823"/>
                    <a:pt x="3586" y="1254"/>
                  </a:cubicBezTo>
                  <a:cubicBezTo>
                    <a:pt x="3586" y="3704"/>
                    <a:pt x="3586" y="3704"/>
                    <a:pt x="3586" y="3704"/>
                  </a:cubicBezTo>
                  <a:cubicBezTo>
                    <a:pt x="2444" y="3704"/>
                    <a:pt x="2444" y="3704"/>
                    <a:pt x="2444" y="3704"/>
                  </a:cubicBezTo>
                  <a:cubicBezTo>
                    <a:pt x="2444" y="3323"/>
                    <a:pt x="2444" y="3323"/>
                    <a:pt x="2444" y="3323"/>
                  </a:cubicBezTo>
                  <a:cubicBezTo>
                    <a:pt x="2381" y="3370"/>
                    <a:pt x="2304" y="3426"/>
                    <a:pt x="2214" y="3494"/>
                  </a:cubicBezTo>
                  <a:cubicBezTo>
                    <a:pt x="2121" y="3560"/>
                    <a:pt x="2034" y="3612"/>
                    <a:pt x="1954" y="3650"/>
                  </a:cubicBezTo>
                  <a:cubicBezTo>
                    <a:pt x="1842" y="3701"/>
                    <a:pt x="1723" y="3739"/>
                    <a:pt x="1603" y="3764"/>
                  </a:cubicBezTo>
                  <a:cubicBezTo>
                    <a:pt x="1481" y="3788"/>
                    <a:pt x="1348" y="3800"/>
                    <a:pt x="1203" y="3800"/>
                  </a:cubicBezTo>
                  <a:cubicBezTo>
                    <a:pt x="862" y="3800"/>
                    <a:pt x="576" y="3695"/>
                    <a:pt x="346" y="3482"/>
                  </a:cubicBezTo>
                  <a:cubicBezTo>
                    <a:pt x="115" y="3272"/>
                    <a:pt x="0" y="3000"/>
                    <a:pt x="0" y="2671"/>
                  </a:cubicBezTo>
                  <a:cubicBezTo>
                    <a:pt x="0" y="2408"/>
                    <a:pt x="59" y="2192"/>
                    <a:pt x="176" y="2026"/>
                  </a:cubicBezTo>
                  <a:cubicBezTo>
                    <a:pt x="293" y="1859"/>
                    <a:pt x="461" y="1728"/>
                    <a:pt x="676" y="1631"/>
                  </a:cubicBezTo>
                  <a:cubicBezTo>
                    <a:pt x="889" y="1535"/>
                    <a:pt x="1152" y="1466"/>
                    <a:pt x="1468" y="1425"/>
                  </a:cubicBezTo>
                  <a:cubicBezTo>
                    <a:pt x="1784" y="1386"/>
                    <a:pt x="2110" y="1354"/>
                    <a:pt x="2449" y="1336"/>
                  </a:cubicBezTo>
                  <a:cubicBezTo>
                    <a:pt x="2449" y="1317"/>
                    <a:pt x="2449" y="1317"/>
                    <a:pt x="2449" y="1317"/>
                  </a:cubicBezTo>
                  <a:cubicBezTo>
                    <a:pt x="2449" y="1117"/>
                    <a:pt x="2368" y="979"/>
                    <a:pt x="2207" y="903"/>
                  </a:cubicBezTo>
                  <a:cubicBezTo>
                    <a:pt x="2046" y="828"/>
                    <a:pt x="1807" y="790"/>
                    <a:pt x="1493" y="790"/>
                  </a:cubicBezTo>
                  <a:cubicBezTo>
                    <a:pt x="1304" y="790"/>
                    <a:pt x="1101" y="823"/>
                    <a:pt x="886" y="892"/>
                  </a:cubicBezTo>
                  <a:cubicBezTo>
                    <a:pt x="672" y="959"/>
                    <a:pt x="517" y="1012"/>
                    <a:pt x="423" y="1048"/>
                  </a:cubicBezTo>
                  <a:close/>
                  <a:moveTo>
                    <a:pt x="2444" y="2763"/>
                  </a:moveTo>
                  <a:cubicBezTo>
                    <a:pt x="2444" y="2014"/>
                    <a:pt x="2444" y="2014"/>
                    <a:pt x="2444" y="2014"/>
                  </a:cubicBezTo>
                  <a:cubicBezTo>
                    <a:pt x="2288" y="2027"/>
                    <a:pt x="2120" y="2046"/>
                    <a:pt x="1939" y="2067"/>
                  </a:cubicBezTo>
                  <a:cubicBezTo>
                    <a:pt x="1759" y="2090"/>
                    <a:pt x="1621" y="2116"/>
                    <a:pt x="1527" y="2146"/>
                  </a:cubicBezTo>
                  <a:cubicBezTo>
                    <a:pt x="1414" y="2182"/>
                    <a:pt x="1325" y="2235"/>
                    <a:pt x="1264" y="2304"/>
                  </a:cubicBezTo>
                  <a:cubicBezTo>
                    <a:pt x="1205" y="2373"/>
                    <a:pt x="1173" y="2463"/>
                    <a:pt x="1173" y="2577"/>
                  </a:cubicBezTo>
                  <a:cubicBezTo>
                    <a:pt x="1173" y="2651"/>
                    <a:pt x="1180" y="2712"/>
                    <a:pt x="1193" y="2760"/>
                  </a:cubicBezTo>
                  <a:cubicBezTo>
                    <a:pt x="1206" y="2806"/>
                    <a:pt x="1238" y="2850"/>
                    <a:pt x="1289" y="2893"/>
                  </a:cubicBezTo>
                  <a:cubicBezTo>
                    <a:pt x="1338" y="2936"/>
                    <a:pt x="1396" y="2967"/>
                    <a:pt x="1465" y="2987"/>
                  </a:cubicBezTo>
                  <a:cubicBezTo>
                    <a:pt x="1532" y="3008"/>
                    <a:pt x="1638" y="3018"/>
                    <a:pt x="1784" y="3018"/>
                  </a:cubicBezTo>
                  <a:cubicBezTo>
                    <a:pt x="1898" y="3018"/>
                    <a:pt x="2014" y="2995"/>
                    <a:pt x="2133" y="2947"/>
                  </a:cubicBezTo>
                  <a:cubicBezTo>
                    <a:pt x="2250" y="2901"/>
                    <a:pt x="2354" y="2839"/>
                    <a:pt x="2444" y="2763"/>
                  </a:cubicBez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10"/>
            <p:cNvSpPr>
              <a:spLocks noEditPoints="1"/>
            </p:cNvSpPr>
            <p:nvPr userDrawn="1"/>
          </p:nvSpPr>
          <p:spPr bwMode="auto">
            <a:xfrm>
              <a:off x="2307" y="1344"/>
              <a:ext cx="627" cy="665"/>
            </a:xfrm>
            <a:custGeom>
              <a:avLst/>
              <a:gdLst>
                <a:gd name="T0" fmla="*/ 1491 w 3586"/>
                <a:gd name="T1" fmla="*/ 790 h 3800"/>
                <a:gd name="T2" fmla="*/ 886 w 3586"/>
                <a:gd name="T3" fmla="*/ 892 h 3800"/>
                <a:gd name="T4" fmla="*/ 423 w 3586"/>
                <a:gd name="T5" fmla="*/ 1048 h 3800"/>
                <a:gd name="T6" fmla="*/ 318 w 3586"/>
                <a:gd name="T7" fmla="*/ 1048 h 3800"/>
                <a:gd name="T8" fmla="*/ 318 w 3586"/>
                <a:gd name="T9" fmla="*/ 179 h 3800"/>
                <a:gd name="T10" fmla="*/ 910 w 3586"/>
                <a:gd name="T11" fmla="*/ 66 h 3800"/>
                <a:gd name="T12" fmla="*/ 1733 w 3586"/>
                <a:gd name="T13" fmla="*/ 0 h 3800"/>
                <a:gd name="T14" fmla="*/ 3150 w 3586"/>
                <a:gd name="T15" fmla="*/ 303 h 3800"/>
                <a:gd name="T16" fmla="*/ 3586 w 3586"/>
                <a:gd name="T17" fmla="*/ 1254 h 3800"/>
                <a:gd name="T18" fmla="*/ 3586 w 3586"/>
                <a:gd name="T19" fmla="*/ 3704 h 3800"/>
                <a:gd name="T20" fmla="*/ 2442 w 3586"/>
                <a:gd name="T21" fmla="*/ 3704 h 3800"/>
                <a:gd name="T22" fmla="*/ 2442 w 3586"/>
                <a:gd name="T23" fmla="*/ 3323 h 3800"/>
                <a:gd name="T24" fmla="*/ 2212 w 3586"/>
                <a:gd name="T25" fmla="*/ 3494 h 3800"/>
                <a:gd name="T26" fmla="*/ 1954 w 3586"/>
                <a:gd name="T27" fmla="*/ 3650 h 3800"/>
                <a:gd name="T28" fmla="*/ 1601 w 3586"/>
                <a:gd name="T29" fmla="*/ 3764 h 3800"/>
                <a:gd name="T30" fmla="*/ 1202 w 3586"/>
                <a:gd name="T31" fmla="*/ 3800 h 3800"/>
                <a:gd name="T32" fmla="*/ 346 w 3586"/>
                <a:gd name="T33" fmla="*/ 3482 h 3800"/>
                <a:gd name="T34" fmla="*/ 0 w 3586"/>
                <a:gd name="T35" fmla="*/ 2671 h 3800"/>
                <a:gd name="T36" fmla="*/ 176 w 3586"/>
                <a:gd name="T37" fmla="*/ 2026 h 3800"/>
                <a:gd name="T38" fmla="*/ 675 w 3586"/>
                <a:gd name="T39" fmla="*/ 1631 h 3800"/>
                <a:gd name="T40" fmla="*/ 1468 w 3586"/>
                <a:gd name="T41" fmla="*/ 1425 h 3800"/>
                <a:gd name="T42" fmla="*/ 2449 w 3586"/>
                <a:gd name="T43" fmla="*/ 1336 h 3800"/>
                <a:gd name="T44" fmla="*/ 2449 w 3586"/>
                <a:gd name="T45" fmla="*/ 1317 h 3800"/>
                <a:gd name="T46" fmla="*/ 2207 w 3586"/>
                <a:gd name="T47" fmla="*/ 903 h 3800"/>
                <a:gd name="T48" fmla="*/ 1491 w 3586"/>
                <a:gd name="T49" fmla="*/ 790 h 3800"/>
                <a:gd name="T50" fmla="*/ 2442 w 3586"/>
                <a:gd name="T51" fmla="*/ 2763 h 3800"/>
                <a:gd name="T52" fmla="*/ 2442 w 3586"/>
                <a:gd name="T53" fmla="*/ 2014 h 3800"/>
                <a:gd name="T54" fmla="*/ 1939 w 3586"/>
                <a:gd name="T55" fmla="*/ 2067 h 3800"/>
                <a:gd name="T56" fmla="*/ 1527 w 3586"/>
                <a:gd name="T57" fmla="*/ 2146 h 3800"/>
                <a:gd name="T58" fmla="*/ 1264 w 3586"/>
                <a:gd name="T59" fmla="*/ 2304 h 3800"/>
                <a:gd name="T60" fmla="*/ 1174 w 3586"/>
                <a:gd name="T61" fmla="*/ 2577 h 3800"/>
                <a:gd name="T62" fmla="*/ 1193 w 3586"/>
                <a:gd name="T63" fmla="*/ 2760 h 3800"/>
                <a:gd name="T64" fmla="*/ 1289 w 3586"/>
                <a:gd name="T65" fmla="*/ 2893 h 3800"/>
                <a:gd name="T66" fmla="*/ 1463 w 3586"/>
                <a:gd name="T67" fmla="*/ 2987 h 3800"/>
                <a:gd name="T68" fmla="*/ 1783 w 3586"/>
                <a:gd name="T69" fmla="*/ 3018 h 3800"/>
                <a:gd name="T70" fmla="*/ 2131 w 3586"/>
                <a:gd name="T71" fmla="*/ 2947 h 3800"/>
                <a:gd name="T72" fmla="*/ 2442 w 3586"/>
                <a:gd name="T73" fmla="*/ 2763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6" h="3800">
                  <a:moveTo>
                    <a:pt x="1491" y="790"/>
                  </a:moveTo>
                  <a:cubicBezTo>
                    <a:pt x="1302" y="790"/>
                    <a:pt x="1101" y="823"/>
                    <a:pt x="886" y="892"/>
                  </a:cubicBezTo>
                  <a:cubicBezTo>
                    <a:pt x="670" y="959"/>
                    <a:pt x="517" y="1012"/>
                    <a:pt x="423" y="1048"/>
                  </a:cubicBezTo>
                  <a:cubicBezTo>
                    <a:pt x="318" y="1048"/>
                    <a:pt x="318" y="1048"/>
                    <a:pt x="318" y="1048"/>
                  </a:cubicBezTo>
                  <a:cubicBezTo>
                    <a:pt x="318" y="179"/>
                    <a:pt x="318" y="179"/>
                    <a:pt x="318" y="179"/>
                  </a:cubicBezTo>
                  <a:cubicBezTo>
                    <a:pt x="440" y="148"/>
                    <a:pt x="637" y="110"/>
                    <a:pt x="910" y="66"/>
                  </a:cubicBezTo>
                  <a:cubicBezTo>
                    <a:pt x="1183" y="23"/>
                    <a:pt x="1458" y="0"/>
                    <a:pt x="1733" y="0"/>
                  </a:cubicBezTo>
                  <a:cubicBezTo>
                    <a:pt x="2387" y="0"/>
                    <a:pt x="2859" y="102"/>
                    <a:pt x="3150" y="303"/>
                  </a:cubicBezTo>
                  <a:cubicBezTo>
                    <a:pt x="3441" y="505"/>
                    <a:pt x="3586" y="823"/>
                    <a:pt x="3586" y="1254"/>
                  </a:cubicBezTo>
                  <a:cubicBezTo>
                    <a:pt x="3586" y="3704"/>
                    <a:pt x="3586" y="3704"/>
                    <a:pt x="3586" y="3704"/>
                  </a:cubicBezTo>
                  <a:cubicBezTo>
                    <a:pt x="2442" y="3704"/>
                    <a:pt x="2442" y="3704"/>
                    <a:pt x="2442" y="3704"/>
                  </a:cubicBezTo>
                  <a:cubicBezTo>
                    <a:pt x="2442" y="3323"/>
                    <a:pt x="2442" y="3323"/>
                    <a:pt x="2442" y="3323"/>
                  </a:cubicBezTo>
                  <a:cubicBezTo>
                    <a:pt x="2380" y="3370"/>
                    <a:pt x="2304" y="3426"/>
                    <a:pt x="2212" y="3494"/>
                  </a:cubicBezTo>
                  <a:cubicBezTo>
                    <a:pt x="2120" y="3560"/>
                    <a:pt x="2034" y="3612"/>
                    <a:pt x="1954" y="3650"/>
                  </a:cubicBezTo>
                  <a:cubicBezTo>
                    <a:pt x="1840" y="3701"/>
                    <a:pt x="1723" y="3739"/>
                    <a:pt x="1601" y="3764"/>
                  </a:cubicBezTo>
                  <a:cubicBezTo>
                    <a:pt x="1480" y="3788"/>
                    <a:pt x="1348" y="3800"/>
                    <a:pt x="1202" y="3800"/>
                  </a:cubicBezTo>
                  <a:cubicBezTo>
                    <a:pt x="861" y="3800"/>
                    <a:pt x="576" y="3695"/>
                    <a:pt x="346" y="3482"/>
                  </a:cubicBezTo>
                  <a:cubicBezTo>
                    <a:pt x="115" y="3272"/>
                    <a:pt x="0" y="3000"/>
                    <a:pt x="0" y="2671"/>
                  </a:cubicBezTo>
                  <a:cubicBezTo>
                    <a:pt x="0" y="2408"/>
                    <a:pt x="59" y="2192"/>
                    <a:pt x="176" y="2026"/>
                  </a:cubicBezTo>
                  <a:cubicBezTo>
                    <a:pt x="293" y="1859"/>
                    <a:pt x="459" y="1728"/>
                    <a:pt x="675" y="1631"/>
                  </a:cubicBezTo>
                  <a:cubicBezTo>
                    <a:pt x="887" y="1535"/>
                    <a:pt x="1152" y="1466"/>
                    <a:pt x="1468" y="1425"/>
                  </a:cubicBezTo>
                  <a:cubicBezTo>
                    <a:pt x="1783" y="1386"/>
                    <a:pt x="2110" y="1354"/>
                    <a:pt x="2449" y="1336"/>
                  </a:cubicBezTo>
                  <a:cubicBezTo>
                    <a:pt x="2449" y="1317"/>
                    <a:pt x="2449" y="1317"/>
                    <a:pt x="2449" y="1317"/>
                  </a:cubicBezTo>
                  <a:cubicBezTo>
                    <a:pt x="2449" y="1117"/>
                    <a:pt x="2368" y="979"/>
                    <a:pt x="2207" y="903"/>
                  </a:cubicBezTo>
                  <a:cubicBezTo>
                    <a:pt x="2044" y="828"/>
                    <a:pt x="1807" y="790"/>
                    <a:pt x="1491" y="790"/>
                  </a:cubicBezTo>
                  <a:close/>
                  <a:moveTo>
                    <a:pt x="2442" y="2763"/>
                  </a:moveTo>
                  <a:cubicBezTo>
                    <a:pt x="2442" y="2014"/>
                    <a:pt x="2442" y="2014"/>
                    <a:pt x="2442" y="2014"/>
                  </a:cubicBezTo>
                  <a:cubicBezTo>
                    <a:pt x="2288" y="2027"/>
                    <a:pt x="2120" y="2046"/>
                    <a:pt x="1939" y="2067"/>
                  </a:cubicBezTo>
                  <a:cubicBezTo>
                    <a:pt x="1758" y="2090"/>
                    <a:pt x="1621" y="2116"/>
                    <a:pt x="1527" y="2146"/>
                  </a:cubicBezTo>
                  <a:cubicBezTo>
                    <a:pt x="1412" y="2182"/>
                    <a:pt x="1325" y="2235"/>
                    <a:pt x="1264" y="2304"/>
                  </a:cubicBezTo>
                  <a:cubicBezTo>
                    <a:pt x="1203" y="2373"/>
                    <a:pt x="1174" y="2463"/>
                    <a:pt x="1174" y="2577"/>
                  </a:cubicBezTo>
                  <a:cubicBezTo>
                    <a:pt x="1174" y="2651"/>
                    <a:pt x="1180" y="2712"/>
                    <a:pt x="1193" y="2760"/>
                  </a:cubicBezTo>
                  <a:cubicBezTo>
                    <a:pt x="1205" y="2806"/>
                    <a:pt x="1238" y="2850"/>
                    <a:pt x="1289" y="2893"/>
                  </a:cubicBezTo>
                  <a:cubicBezTo>
                    <a:pt x="1337" y="2936"/>
                    <a:pt x="1396" y="2967"/>
                    <a:pt x="1463" y="2987"/>
                  </a:cubicBezTo>
                  <a:cubicBezTo>
                    <a:pt x="1532" y="3008"/>
                    <a:pt x="1638" y="3018"/>
                    <a:pt x="1783" y="3018"/>
                  </a:cubicBezTo>
                  <a:cubicBezTo>
                    <a:pt x="1898" y="3018"/>
                    <a:pt x="2013" y="2995"/>
                    <a:pt x="2131" y="2947"/>
                  </a:cubicBezTo>
                  <a:cubicBezTo>
                    <a:pt x="2250" y="2901"/>
                    <a:pt x="2354" y="2839"/>
                    <a:pt x="2442" y="2763"/>
                  </a:cubicBez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-166" y="657"/>
              <a:ext cx="2504" cy="1926"/>
            </a:xfrm>
            <a:custGeom>
              <a:avLst/>
              <a:gdLst>
                <a:gd name="T0" fmla="*/ 9239 w 14324"/>
                <a:gd name="T1" fmla="*/ 915 h 11013"/>
                <a:gd name="T2" fmla="*/ 3968 w 14324"/>
                <a:gd name="T3" fmla="*/ 232 h 11013"/>
                <a:gd name="T4" fmla="*/ 3969 w 14324"/>
                <a:gd name="T5" fmla="*/ 234 h 11013"/>
                <a:gd name="T6" fmla="*/ 8294 w 14324"/>
                <a:gd name="T7" fmla="*/ 800 h 11013"/>
                <a:gd name="T8" fmla="*/ 10916 w 14324"/>
                <a:gd name="T9" fmla="*/ 2561 h 11013"/>
                <a:gd name="T10" fmla="*/ 4631 w 14324"/>
                <a:gd name="T11" fmla="*/ 949 h 11013"/>
                <a:gd name="T12" fmla="*/ 5034 w 14324"/>
                <a:gd name="T13" fmla="*/ 1728 h 11013"/>
                <a:gd name="T14" fmla="*/ 1529 w 14324"/>
                <a:gd name="T15" fmla="*/ 3667 h 11013"/>
                <a:gd name="T16" fmla="*/ 5085 w 14324"/>
                <a:gd name="T17" fmla="*/ 10098 h 11013"/>
                <a:gd name="T18" fmla="*/ 10355 w 14324"/>
                <a:gd name="T19" fmla="*/ 10781 h 11013"/>
                <a:gd name="T20" fmla="*/ 10355 w 14324"/>
                <a:gd name="T21" fmla="*/ 10779 h 11013"/>
                <a:gd name="T22" fmla="*/ 6028 w 14324"/>
                <a:gd name="T23" fmla="*/ 10213 h 11013"/>
                <a:gd name="T24" fmla="*/ 3487 w 14324"/>
                <a:gd name="T25" fmla="*/ 8470 h 11013"/>
                <a:gd name="T26" fmla="*/ 9649 w 14324"/>
                <a:gd name="T27" fmla="*/ 10235 h 11013"/>
                <a:gd name="T28" fmla="*/ 9139 w 14324"/>
                <a:gd name="T29" fmla="*/ 9323 h 11013"/>
                <a:gd name="T30" fmla="*/ 12794 w 14324"/>
                <a:gd name="T31" fmla="*/ 7347 h 11013"/>
                <a:gd name="T32" fmla="*/ 9239 w 14324"/>
                <a:gd name="T33" fmla="*/ 915 h 11013"/>
                <a:gd name="T34" fmla="*/ 8989 w 14324"/>
                <a:gd name="T35" fmla="*/ 9152 h 11013"/>
                <a:gd name="T36" fmla="*/ 8398 w 14324"/>
                <a:gd name="T37" fmla="*/ 8001 h 11013"/>
                <a:gd name="T38" fmla="*/ 10169 w 14324"/>
                <a:gd name="T39" fmla="*/ 8001 h 11013"/>
                <a:gd name="T40" fmla="*/ 8989 w 14324"/>
                <a:gd name="T41" fmla="*/ 9152 h 11013"/>
                <a:gd name="T42" fmla="*/ 11293 w 14324"/>
                <a:gd name="T43" fmla="*/ 6150 h 11013"/>
                <a:gd name="T44" fmla="*/ 10950 w 14324"/>
                <a:gd name="T45" fmla="*/ 6535 h 11013"/>
                <a:gd name="T46" fmla="*/ 9529 w 14324"/>
                <a:gd name="T47" fmla="*/ 7437 h 11013"/>
                <a:gd name="T48" fmla="*/ 8355 w 14324"/>
                <a:gd name="T49" fmla="*/ 7822 h 11013"/>
                <a:gd name="T50" fmla="*/ 8347 w 14324"/>
                <a:gd name="T51" fmla="*/ 7824 h 11013"/>
                <a:gd name="T52" fmla="*/ 8303 w 14324"/>
                <a:gd name="T53" fmla="*/ 7834 h 11013"/>
                <a:gd name="T54" fmla="*/ 7822 w 14324"/>
                <a:gd name="T55" fmla="*/ 6950 h 11013"/>
                <a:gd name="T56" fmla="*/ 3418 w 14324"/>
                <a:gd name="T57" fmla="*/ 8235 h 11013"/>
                <a:gd name="T58" fmla="*/ 3262 w 14324"/>
                <a:gd name="T59" fmla="*/ 8281 h 11013"/>
                <a:gd name="T60" fmla="*/ 3237 w 14324"/>
                <a:gd name="T61" fmla="*/ 8248 h 11013"/>
                <a:gd name="T62" fmla="*/ 3043 w 14324"/>
                <a:gd name="T63" fmla="*/ 4863 h 11013"/>
                <a:gd name="T64" fmla="*/ 4725 w 14324"/>
                <a:gd name="T65" fmla="*/ 3604 h 11013"/>
                <a:gd name="T66" fmla="*/ 5852 w 14324"/>
                <a:gd name="T67" fmla="*/ 3235 h 11013"/>
                <a:gd name="T68" fmla="*/ 5895 w 14324"/>
                <a:gd name="T69" fmla="*/ 3227 h 11013"/>
                <a:gd name="T70" fmla="*/ 6430 w 14324"/>
                <a:gd name="T71" fmla="*/ 4154 h 11013"/>
                <a:gd name="T72" fmla="*/ 10977 w 14324"/>
                <a:gd name="T73" fmla="*/ 2761 h 11013"/>
                <a:gd name="T74" fmla="*/ 11076 w 14324"/>
                <a:gd name="T75" fmla="*/ 2732 h 11013"/>
                <a:gd name="T76" fmla="*/ 11100 w 14324"/>
                <a:gd name="T77" fmla="*/ 2766 h 11013"/>
                <a:gd name="T78" fmla="*/ 11293 w 14324"/>
                <a:gd name="T79" fmla="*/ 6150 h 1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24" h="11013">
                  <a:moveTo>
                    <a:pt x="9239" y="915"/>
                  </a:moveTo>
                  <a:cubicBezTo>
                    <a:pt x="7498" y="209"/>
                    <a:pt x="5612" y="0"/>
                    <a:pt x="3968" y="232"/>
                  </a:cubicBezTo>
                  <a:cubicBezTo>
                    <a:pt x="3969" y="234"/>
                    <a:pt x="3969" y="234"/>
                    <a:pt x="3969" y="234"/>
                  </a:cubicBezTo>
                  <a:cubicBezTo>
                    <a:pt x="5130" y="74"/>
                    <a:pt x="6866" y="222"/>
                    <a:pt x="8294" y="800"/>
                  </a:cubicBezTo>
                  <a:cubicBezTo>
                    <a:pt x="9384" y="1242"/>
                    <a:pt x="10248" y="1855"/>
                    <a:pt x="10916" y="2561"/>
                  </a:cubicBezTo>
                  <a:cubicBezTo>
                    <a:pt x="4631" y="949"/>
                    <a:pt x="4631" y="949"/>
                    <a:pt x="4631" y="949"/>
                  </a:cubicBezTo>
                  <a:cubicBezTo>
                    <a:pt x="5034" y="1728"/>
                    <a:pt x="5034" y="1728"/>
                    <a:pt x="5034" y="1728"/>
                  </a:cubicBezTo>
                  <a:cubicBezTo>
                    <a:pt x="3491" y="1995"/>
                    <a:pt x="2258" y="2650"/>
                    <a:pt x="1529" y="3667"/>
                  </a:cubicBezTo>
                  <a:cubicBezTo>
                    <a:pt x="0" y="5803"/>
                    <a:pt x="1591" y="8683"/>
                    <a:pt x="5085" y="10098"/>
                  </a:cubicBezTo>
                  <a:cubicBezTo>
                    <a:pt x="6826" y="10804"/>
                    <a:pt x="8712" y="11013"/>
                    <a:pt x="10355" y="10781"/>
                  </a:cubicBezTo>
                  <a:cubicBezTo>
                    <a:pt x="10355" y="10779"/>
                    <a:pt x="10355" y="10779"/>
                    <a:pt x="10355" y="10779"/>
                  </a:cubicBezTo>
                  <a:cubicBezTo>
                    <a:pt x="9195" y="10939"/>
                    <a:pt x="7458" y="10791"/>
                    <a:pt x="6028" y="10213"/>
                  </a:cubicBezTo>
                  <a:cubicBezTo>
                    <a:pt x="4940" y="9772"/>
                    <a:pt x="4075" y="9158"/>
                    <a:pt x="3487" y="8470"/>
                  </a:cubicBezTo>
                  <a:cubicBezTo>
                    <a:pt x="9649" y="10235"/>
                    <a:pt x="9649" y="10235"/>
                    <a:pt x="9649" y="10235"/>
                  </a:cubicBezTo>
                  <a:cubicBezTo>
                    <a:pt x="9139" y="9323"/>
                    <a:pt x="9139" y="9323"/>
                    <a:pt x="9139" y="9323"/>
                  </a:cubicBezTo>
                  <a:cubicBezTo>
                    <a:pt x="10682" y="9056"/>
                    <a:pt x="12066" y="8363"/>
                    <a:pt x="12794" y="7347"/>
                  </a:cubicBezTo>
                  <a:cubicBezTo>
                    <a:pt x="14324" y="5210"/>
                    <a:pt x="12733" y="2330"/>
                    <a:pt x="9239" y="915"/>
                  </a:cubicBezTo>
                  <a:close/>
                  <a:moveTo>
                    <a:pt x="8989" y="9152"/>
                  </a:moveTo>
                  <a:cubicBezTo>
                    <a:pt x="8398" y="8001"/>
                    <a:pt x="8398" y="8001"/>
                    <a:pt x="8398" y="8001"/>
                  </a:cubicBezTo>
                  <a:cubicBezTo>
                    <a:pt x="10169" y="8001"/>
                    <a:pt x="10169" y="8001"/>
                    <a:pt x="10169" y="8001"/>
                  </a:cubicBezTo>
                  <a:lnTo>
                    <a:pt x="8989" y="9152"/>
                  </a:lnTo>
                  <a:close/>
                  <a:moveTo>
                    <a:pt x="11293" y="6150"/>
                  </a:moveTo>
                  <a:cubicBezTo>
                    <a:pt x="11201" y="6277"/>
                    <a:pt x="11085" y="6407"/>
                    <a:pt x="10950" y="6535"/>
                  </a:cubicBezTo>
                  <a:cubicBezTo>
                    <a:pt x="10580" y="6905"/>
                    <a:pt x="10101" y="7210"/>
                    <a:pt x="9529" y="7437"/>
                  </a:cubicBezTo>
                  <a:cubicBezTo>
                    <a:pt x="9149" y="7603"/>
                    <a:pt x="8742" y="7736"/>
                    <a:pt x="8355" y="7822"/>
                  </a:cubicBezTo>
                  <a:cubicBezTo>
                    <a:pt x="8352" y="7822"/>
                    <a:pt x="8350" y="7824"/>
                    <a:pt x="8347" y="7824"/>
                  </a:cubicBezTo>
                  <a:cubicBezTo>
                    <a:pt x="8303" y="7834"/>
                    <a:pt x="8303" y="7834"/>
                    <a:pt x="8303" y="7834"/>
                  </a:cubicBezTo>
                  <a:cubicBezTo>
                    <a:pt x="7822" y="6950"/>
                    <a:pt x="7822" y="6950"/>
                    <a:pt x="7822" y="6950"/>
                  </a:cubicBezTo>
                  <a:cubicBezTo>
                    <a:pt x="3418" y="8235"/>
                    <a:pt x="3418" y="8235"/>
                    <a:pt x="3418" y="8235"/>
                  </a:cubicBezTo>
                  <a:cubicBezTo>
                    <a:pt x="3262" y="8281"/>
                    <a:pt x="3262" y="8281"/>
                    <a:pt x="3262" y="8281"/>
                  </a:cubicBezTo>
                  <a:cubicBezTo>
                    <a:pt x="3237" y="8248"/>
                    <a:pt x="3237" y="8248"/>
                    <a:pt x="3237" y="8248"/>
                  </a:cubicBezTo>
                  <a:cubicBezTo>
                    <a:pt x="2394" y="7103"/>
                    <a:pt x="2324" y="5869"/>
                    <a:pt x="3043" y="4863"/>
                  </a:cubicBezTo>
                  <a:cubicBezTo>
                    <a:pt x="3418" y="4340"/>
                    <a:pt x="4001" y="3904"/>
                    <a:pt x="4725" y="3604"/>
                  </a:cubicBezTo>
                  <a:cubicBezTo>
                    <a:pt x="5085" y="3444"/>
                    <a:pt x="5464" y="3321"/>
                    <a:pt x="5852" y="3235"/>
                  </a:cubicBezTo>
                  <a:cubicBezTo>
                    <a:pt x="5895" y="3227"/>
                    <a:pt x="5895" y="3227"/>
                    <a:pt x="5895" y="3227"/>
                  </a:cubicBezTo>
                  <a:cubicBezTo>
                    <a:pt x="6430" y="4154"/>
                    <a:pt x="6430" y="4154"/>
                    <a:pt x="6430" y="4154"/>
                  </a:cubicBezTo>
                  <a:cubicBezTo>
                    <a:pt x="10977" y="2761"/>
                    <a:pt x="10977" y="2761"/>
                    <a:pt x="10977" y="2761"/>
                  </a:cubicBezTo>
                  <a:cubicBezTo>
                    <a:pt x="11076" y="2732"/>
                    <a:pt x="11076" y="2732"/>
                    <a:pt x="11076" y="2732"/>
                  </a:cubicBezTo>
                  <a:cubicBezTo>
                    <a:pt x="11100" y="2766"/>
                    <a:pt x="11100" y="2766"/>
                    <a:pt x="11100" y="2766"/>
                  </a:cubicBezTo>
                  <a:cubicBezTo>
                    <a:pt x="11943" y="3912"/>
                    <a:pt x="12012" y="5144"/>
                    <a:pt x="11293" y="6150"/>
                  </a:cubicBezTo>
                  <a:close/>
                </a:path>
              </a:pathLst>
            </a:custGeom>
            <a:solidFill>
              <a:srgbClr val="8A8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5733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70" r:id="rId3"/>
    <p:sldLayoutId id="2147483665" r:id="rId4"/>
    <p:sldLayoutId id="2147483671" r:id="rId5"/>
    <p:sldLayoutId id="2147483672" r:id="rId6"/>
    <p:sldLayoutId id="2147483675" r:id="rId7"/>
    <p:sldLayoutId id="2147483673" r:id="rId8"/>
    <p:sldLayoutId id="2147483666" r:id="rId9"/>
    <p:sldLayoutId id="2147483667" r:id="rId10"/>
    <p:sldLayoutId id="2147483677" r:id="rId11"/>
    <p:sldLayoutId id="2147483669" r:id="rId12"/>
    <p:sldLayoutId id="2147483674" r:id="rId13"/>
    <p:sldLayoutId id="2147483676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b="0" kern="1200" cap="all" normalizeH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80000" indent="-18000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360000" indent="-18000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5" orient="horz" pos="259" userDrawn="1">
          <p15:clr>
            <a:srgbClr val="F26B43"/>
          </p15:clr>
        </p15:guide>
        <p15:guide id="6" pos="249" userDrawn="1">
          <p15:clr>
            <a:srgbClr val="F26B43"/>
          </p15:clr>
        </p15:guide>
        <p15:guide id="7" orient="horz" pos="2981" userDrawn="1">
          <p15:clr>
            <a:srgbClr val="F26B43"/>
          </p15:clr>
        </p15:guide>
        <p15:guide id="8" pos="5511" userDrawn="1">
          <p15:clr>
            <a:srgbClr val="F26B43"/>
          </p15:clr>
        </p15:guide>
        <p15:guide id="9" orient="horz" pos="2799" userDrawn="1">
          <p15:clr>
            <a:srgbClr val="F26B43"/>
          </p15:clr>
        </p15:guide>
        <p15:guide id="10" orient="horz" pos="564" userDrawn="1">
          <p15:clr>
            <a:srgbClr val="F26B43"/>
          </p15:clr>
        </p15:guide>
        <p15:guide id="11" orient="horz" pos="7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51670"/>
            <a:ext cx="7798984" cy="422295"/>
          </a:xfrm>
        </p:spPr>
        <p:txBody>
          <a:bodyPr/>
          <a:lstStyle/>
          <a:p>
            <a:r>
              <a:rPr lang="en-AU" sz="3200" dirty="0" smtClean="0"/>
              <a:t>Who wants to talk about </a:t>
            </a:r>
            <a:r>
              <a:rPr lang="en-AU" sz="3200" smtClean="0"/>
              <a:t>the network?</a:t>
            </a:r>
            <a:endParaRPr lang="en-AU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37511" y="3933825"/>
            <a:ext cx="7222921" cy="872034"/>
          </a:xfrm>
        </p:spPr>
        <p:txBody>
          <a:bodyPr/>
          <a:lstStyle/>
          <a:p>
            <a:r>
              <a:rPr lang="en-AU" dirty="0" err="1" smtClean="0"/>
              <a:t>ResBaz</a:t>
            </a:r>
            <a:endParaRPr lang="en-AU" dirty="0"/>
          </a:p>
          <a:p>
            <a:r>
              <a:rPr lang="en-US" dirty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June, </a:t>
            </a:r>
            <a:r>
              <a:rPr lang="en-US" dirty="0" smtClean="0"/>
              <a:t>2018,</a:t>
            </a:r>
          </a:p>
          <a:p>
            <a:pPr lvl="1"/>
            <a:r>
              <a:rPr lang="en-US" b="1" dirty="0" smtClean="0"/>
              <a:t>Brett </a:t>
            </a:r>
            <a:r>
              <a:rPr lang="en-US" b="1" dirty="0" smtClean="0"/>
              <a:t>Rosolen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5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3225" y="367886"/>
            <a:ext cx="7553151" cy="369460"/>
          </a:xfrm>
        </p:spPr>
        <p:txBody>
          <a:bodyPr/>
          <a:lstStyle/>
          <a:p>
            <a:r>
              <a:rPr lang="en-US" dirty="0" smtClean="0"/>
              <a:t>ANSWER</a:t>
            </a:r>
            <a:r>
              <a:rPr lang="mr-IN" dirty="0" smtClean="0"/>
              <a:t>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© AARNet Pty Ltd </a:t>
            </a:r>
            <a:r>
              <a:rPr lang="en-AU" smtClean="0">
                <a:solidFill>
                  <a:schemeClr val="accent1"/>
                </a:solidFill>
              </a:rPr>
              <a:t>|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1043608" y="1491630"/>
            <a:ext cx="7921129" cy="208761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4000" dirty="0" smtClean="0"/>
              <a:t>No-one </a:t>
            </a:r>
            <a:r>
              <a:rPr lang="mr-IN" sz="4000" dirty="0" smtClean="0"/>
              <a:t>–</a:t>
            </a:r>
            <a:r>
              <a:rPr lang="en-US" sz="4000" dirty="0" smtClean="0"/>
              <a:t> it’s all about </a:t>
            </a:r>
            <a:r>
              <a:rPr lang="en-US" sz="4000" i="1" dirty="0" smtClean="0"/>
              <a:t>data</a:t>
            </a:r>
            <a:r>
              <a:rPr lang="en-US" sz="4000" dirty="0" smtClean="0"/>
              <a:t> and how to:</a:t>
            </a:r>
          </a:p>
          <a:p>
            <a:pPr lvl="0"/>
            <a:endParaRPr lang="en-US" sz="4000" dirty="0" smtClean="0"/>
          </a:p>
          <a:p>
            <a:pPr marL="742950" lvl="0" indent="-742950">
              <a:buAutoNum type="arabicParenR"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Move it</a:t>
            </a:r>
          </a:p>
          <a:p>
            <a:pPr marL="742950" lvl="0" indent="-742950">
              <a:buAutoNum type="arabicParenR"/>
            </a:pPr>
            <a:r>
              <a:rPr lang="en-US" sz="4000" dirty="0" smtClean="0"/>
              <a:t>Store it</a:t>
            </a:r>
          </a:p>
          <a:p>
            <a:pPr marL="742950" lvl="0" indent="-742950">
              <a:buAutoNum type="arabicParenR"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Manage it</a:t>
            </a:r>
            <a:endParaRPr lang="en-AU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title"/>
          </p:nvPr>
        </p:nvSpPr>
        <p:spPr>
          <a:xfrm>
            <a:off x="735040" y="339502"/>
            <a:ext cx="4589775" cy="366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r>
              <a:rPr lang="en" sz="2400"/>
              <a:t>CLOUDSTOR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43558"/>
            <a:ext cx="6876256" cy="36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ftr" idx="11"/>
          </p:nvPr>
        </p:nvSpPr>
        <p:spPr>
          <a:xfrm flipH="1">
            <a:off x="5831447" y="4722070"/>
            <a:ext cx="608339" cy="1231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© AARNet Pty Ltd </a:t>
            </a:r>
            <a:r>
              <a:rPr lang="en">
                <a:solidFill>
                  <a:schemeClr val="accent1"/>
                </a:solidFill>
              </a:rPr>
              <a:t>|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723" name="Shape 723"/>
          <p:cNvGrpSpPr/>
          <p:nvPr/>
        </p:nvGrpSpPr>
        <p:grpSpPr>
          <a:xfrm>
            <a:off x="1499424" y="2107110"/>
            <a:ext cx="1074354" cy="641248"/>
            <a:chOff x="1669265" y="1239361"/>
            <a:chExt cx="1228865" cy="641248"/>
          </a:xfrm>
        </p:grpSpPr>
        <p:sp>
          <p:nvSpPr>
            <p:cNvPr id="724" name="Shape 724"/>
            <p:cNvSpPr/>
            <p:nvPr/>
          </p:nvSpPr>
          <p:spPr>
            <a:xfrm>
              <a:off x="1669265" y="1239361"/>
              <a:ext cx="1228865" cy="641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35000" tIns="81000" rIns="68569" bIns="34275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Domains </a:t>
              </a:r>
              <a:b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333</a:t>
              </a:r>
              <a:endParaRPr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 rot="5400000">
              <a:off x="1651265" y="1317510"/>
              <a:ext cx="180000" cy="144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2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1499425" y="1354438"/>
            <a:ext cx="1074353" cy="641248"/>
            <a:chOff x="402794" y="1276106"/>
            <a:chExt cx="1228865" cy="641248"/>
          </a:xfrm>
        </p:grpSpPr>
        <p:sp>
          <p:nvSpPr>
            <p:cNvPr id="727" name="Shape 727"/>
            <p:cNvSpPr/>
            <p:nvPr/>
          </p:nvSpPr>
          <p:spPr>
            <a:xfrm>
              <a:off x="402794" y="1276106"/>
              <a:ext cx="1228865" cy="641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35000" tIns="81000" rIns="68569" bIns="34275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Users </a:t>
              </a:r>
              <a:b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49,000+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 rot="5400000">
              <a:off x="384794" y="1317510"/>
              <a:ext cx="180000" cy="144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2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1493658" y="2859783"/>
            <a:ext cx="1080120" cy="641248"/>
            <a:chOff x="2983093" y="1210423"/>
            <a:chExt cx="1228865" cy="641248"/>
          </a:xfrm>
        </p:grpSpPr>
        <p:sp>
          <p:nvSpPr>
            <p:cNvPr id="730" name="Shape 730"/>
            <p:cNvSpPr/>
            <p:nvPr/>
          </p:nvSpPr>
          <p:spPr>
            <a:xfrm>
              <a:off x="2983093" y="1210423"/>
              <a:ext cx="1228865" cy="641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35000" tIns="81000" rIns="68569" bIns="34275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Storage Used</a:t>
              </a:r>
              <a:b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275+ TB</a:t>
              </a:r>
              <a:endParaRPr sz="1350"/>
            </a:p>
          </p:txBody>
        </p:sp>
        <p:sp>
          <p:nvSpPr>
            <p:cNvPr id="731" name="Shape 731"/>
            <p:cNvSpPr/>
            <p:nvPr/>
          </p:nvSpPr>
          <p:spPr>
            <a:xfrm rot="5400000">
              <a:off x="2955370" y="1327235"/>
              <a:ext cx="199450" cy="144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2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Shape 732"/>
          <p:cNvSpPr txBox="1"/>
          <p:nvPr/>
        </p:nvSpPr>
        <p:spPr>
          <a:xfrm>
            <a:off x="1439652" y="4443414"/>
            <a:ext cx="923330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SzPts val="800"/>
            </a:pPr>
            <a:r>
              <a:rPr lang="en" sz="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*Latest data as of 2018-04-17</a:t>
            </a:r>
            <a:endParaRPr sz="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3" name="Shape 7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681" y="877689"/>
            <a:ext cx="4655014" cy="35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754"/>
          <p:cNvSpPr txBox="1">
            <a:spLocks/>
          </p:cNvSpPr>
          <p:nvPr/>
        </p:nvSpPr>
        <p:spPr>
          <a:xfrm>
            <a:off x="735040" y="339502"/>
            <a:ext cx="4589775" cy="366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0" kern="1200" cap="all" normalizeH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2400" smtClean="0"/>
              <a:t>CLOUDSTOR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9572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Shape 7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0"/>
            <a:ext cx="6858000" cy="2787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1439467" y="1635647"/>
            <a:ext cx="3003446" cy="2807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horz" wrap="square" lIns="243000" tIns="108000" rIns="108000" bIns="189000" rtlCol="0" anchor="t" anchorCtr="0">
            <a:noAutofit/>
          </a:bodyPr>
          <a:lstStyle/>
          <a:p>
            <a:pPr marL="0" indent="0">
              <a:buSzPts val="2800"/>
            </a:pPr>
            <a:r>
              <a:rPr lang="en" sz="2100"/>
              <a:t>Included in AARNet </a:t>
            </a:r>
            <a:br>
              <a:rPr lang="en" sz="2100"/>
            </a:br>
            <a:r>
              <a:rPr lang="en" sz="2100"/>
              <a:t>subscription </a:t>
            </a:r>
            <a:r>
              <a:rPr lang="en"/>
              <a:t/>
            </a:r>
            <a:br>
              <a:rPr lang="en"/>
            </a:br>
            <a:r>
              <a:rPr lang="en" sz="1350" b="0"/>
              <a:t>(no additional charge)</a:t>
            </a:r>
            <a:endParaRPr/>
          </a:p>
        </p:txBody>
      </p:sp>
      <p:sp>
        <p:nvSpPr>
          <p:cNvPr id="741" name="Shape 741"/>
          <p:cNvSpPr txBox="1">
            <a:spLocks noGrp="1"/>
          </p:cNvSpPr>
          <p:nvPr>
            <p:ph type="sldNum" idx="12"/>
          </p:nvPr>
        </p:nvSpPr>
        <p:spPr>
          <a:xfrm>
            <a:off x="6445809" y="4722070"/>
            <a:ext cx="91371" cy="1231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42" name="Shape 742"/>
          <p:cNvSpPr txBox="1">
            <a:spLocks noGrp="1"/>
          </p:cNvSpPr>
          <p:nvPr>
            <p:ph type="body" idx="3"/>
          </p:nvPr>
        </p:nvSpPr>
        <p:spPr>
          <a:xfrm>
            <a:off x="1445419" y="367887"/>
            <a:ext cx="5091761" cy="369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en"/>
              <a:t>SUSTAINABLE STORAGE </a:t>
            </a:r>
            <a:endParaRPr/>
          </a:p>
        </p:txBody>
      </p:sp>
      <p:sp>
        <p:nvSpPr>
          <p:cNvPr id="743" name="Shape 743"/>
          <p:cNvSpPr txBox="1">
            <a:spLocks noGrp="1"/>
          </p:cNvSpPr>
          <p:nvPr>
            <p:ph type="ftr" idx="11"/>
          </p:nvPr>
        </p:nvSpPr>
        <p:spPr>
          <a:xfrm flipH="1">
            <a:off x="5831447" y="4722070"/>
            <a:ext cx="608339" cy="1231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© AARNet Pty Ltd </a:t>
            </a:r>
            <a:r>
              <a:rPr lang="en">
                <a:solidFill>
                  <a:schemeClr val="accent1"/>
                </a:solidFill>
              </a:rPr>
              <a:t>|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44" name="Shape 744"/>
          <p:cNvSpPr>
            <a:spLocks noGrp="1"/>
          </p:cNvSpPr>
          <p:nvPr>
            <p:ph type="body" idx="5"/>
          </p:nvPr>
        </p:nvSpPr>
        <p:spPr>
          <a:xfrm rot="5400000" flipH="1">
            <a:off x="1381133" y="1879972"/>
            <a:ext cx="305511" cy="188846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  <p:sp>
        <p:nvSpPr>
          <p:cNvPr id="745" name="Shape 745"/>
          <p:cNvSpPr txBox="1">
            <a:spLocks noGrp="1"/>
          </p:cNvSpPr>
          <p:nvPr>
            <p:ph type="body" idx="6"/>
          </p:nvPr>
        </p:nvSpPr>
        <p:spPr>
          <a:xfrm>
            <a:off x="4592890" y="1635647"/>
            <a:ext cx="3003525" cy="2807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vert="horz" wrap="square" lIns="243000" tIns="108000" rIns="108000" bIns="189000" rtlCol="0" anchor="t" anchorCtr="0">
            <a:noAutofit/>
          </a:bodyPr>
          <a:lstStyle/>
          <a:p>
            <a:pPr marL="0" indent="0">
              <a:buSzPts val="2800"/>
            </a:pPr>
            <a:r>
              <a:rPr lang="en" sz="2100"/>
              <a:t>Institutional Charge</a:t>
            </a:r>
            <a:endParaRPr/>
          </a:p>
        </p:txBody>
      </p:sp>
      <p:sp>
        <p:nvSpPr>
          <p:cNvPr id="746" name="Shape 746"/>
          <p:cNvSpPr>
            <a:spLocks noGrp="1"/>
          </p:cNvSpPr>
          <p:nvPr>
            <p:ph type="body" idx="7"/>
          </p:nvPr>
        </p:nvSpPr>
        <p:spPr>
          <a:xfrm rot="5400000" flipH="1">
            <a:off x="4534558" y="1879972"/>
            <a:ext cx="305511" cy="188846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718566" y="3079342"/>
            <a:ext cx="2469659" cy="86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13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Research &amp; staff members</a:t>
            </a:r>
            <a:endParaRPr sz="135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" sz="13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100GB per researcher</a:t>
            </a:r>
            <a:endParaRPr sz="135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" sz="13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10TB per institution for groups</a:t>
            </a:r>
            <a:endParaRPr sz="1350"/>
          </a:p>
        </p:txBody>
      </p:sp>
      <p:sp>
        <p:nvSpPr>
          <p:cNvPr id="748" name="Shape 748"/>
          <p:cNvSpPr/>
          <p:nvPr/>
        </p:nvSpPr>
        <p:spPr>
          <a:xfrm>
            <a:off x="4834395" y="2283718"/>
            <a:ext cx="2599924" cy="55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13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Based on storage used by institution</a:t>
            </a:r>
            <a:endParaRPr sz="135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" sz="13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Available to all staff &amp; students</a:t>
            </a:r>
            <a:endParaRPr sz="1350"/>
          </a:p>
        </p:txBody>
      </p:sp>
      <p:graphicFrame>
        <p:nvGraphicFramePr>
          <p:cNvPr id="749" name="Shape 749"/>
          <p:cNvGraphicFramePr/>
          <p:nvPr/>
        </p:nvGraphicFramePr>
        <p:xfrm>
          <a:off x="4913737" y="3079343"/>
          <a:ext cx="2361750" cy="3124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1750"/>
              </a:tblGrid>
              <a:tr h="308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Unrestricted </a:t>
                      </a:r>
                      <a:r>
                        <a:rPr lang="en" sz="16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</a:t>
                      </a:r>
                      <a:endParaRPr sz="1400"/>
                    </a:p>
                  </a:txBody>
                  <a:tcPr marL="51431" marR="51431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00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3225" y="367886"/>
            <a:ext cx="7553151" cy="369460"/>
          </a:xfrm>
        </p:spPr>
        <p:txBody>
          <a:bodyPr/>
          <a:lstStyle/>
          <a:p>
            <a:r>
              <a:rPr lang="en-US" dirty="0" smtClean="0"/>
              <a:t>ANSWER</a:t>
            </a:r>
            <a:r>
              <a:rPr lang="mr-IN" dirty="0" smtClean="0"/>
              <a:t>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© AARNet Pty Ltd </a:t>
            </a:r>
            <a:r>
              <a:rPr lang="en-AU" smtClean="0">
                <a:solidFill>
                  <a:schemeClr val="accent1"/>
                </a:solidFill>
              </a:rPr>
              <a:t>|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1043608" y="1491630"/>
            <a:ext cx="7921129" cy="208761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4000" dirty="0" smtClean="0"/>
              <a:t>No-one </a:t>
            </a:r>
            <a:r>
              <a:rPr lang="mr-IN" sz="4000" dirty="0" smtClean="0"/>
              <a:t>–</a:t>
            </a:r>
            <a:r>
              <a:rPr lang="en-US" sz="4000" dirty="0" smtClean="0"/>
              <a:t> it’s all about </a:t>
            </a:r>
            <a:r>
              <a:rPr lang="en-US" sz="4000" i="1" dirty="0" smtClean="0"/>
              <a:t>data</a:t>
            </a:r>
            <a:r>
              <a:rPr lang="en-US" sz="4000" dirty="0" smtClean="0"/>
              <a:t> and how to:</a:t>
            </a:r>
          </a:p>
          <a:p>
            <a:pPr lvl="0"/>
            <a:endParaRPr lang="en-US" sz="4000" dirty="0" smtClean="0"/>
          </a:p>
          <a:p>
            <a:pPr marL="742950" lvl="0" indent="-742950">
              <a:buAutoNum type="arabicParenR"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Move it</a:t>
            </a:r>
          </a:p>
          <a:p>
            <a:pPr marL="742950" lvl="0" indent="-742950">
              <a:buAutoNum type="arabicParenR"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Store it</a:t>
            </a:r>
          </a:p>
          <a:p>
            <a:pPr marL="742950" lvl="0" indent="-742950">
              <a:buAutoNum type="arabicParenR"/>
            </a:pPr>
            <a:r>
              <a:rPr lang="en-US" sz="4000" dirty="0" smtClean="0"/>
              <a:t>Manage it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0202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Shape 755"/>
          <p:cNvGrpSpPr/>
          <p:nvPr/>
        </p:nvGrpSpPr>
        <p:grpSpPr>
          <a:xfrm>
            <a:off x="1222163" y="843558"/>
            <a:ext cx="6629400" cy="3503589"/>
            <a:chOff x="152400" y="1131315"/>
            <a:chExt cx="8839200" cy="4671452"/>
          </a:xfrm>
        </p:grpSpPr>
        <p:pic>
          <p:nvPicPr>
            <p:cNvPr id="756" name="Shape 7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31315"/>
              <a:ext cx="8839200" cy="4671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7" name="Shape 757"/>
            <p:cNvSpPr/>
            <p:nvPr/>
          </p:nvSpPr>
          <p:spPr>
            <a:xfrm>
              <a:off x="5433925" y="1523225"/>
              <a:ext cx="740100" cy="121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758" name="Shape 758"/>
          <p:cNvSpPr/>
          <p:nvPr/>
        </p:nvSpPr>
        <p:spPr>
          <a:xfrm>
            <a:off x="4536863" y="1296994"/>
            <a:ext cx="751950" cy="2740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479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759" name="Shape 759"/>
          <p:cNvSpPr/>
          <p:nvPr/>
        </p:nvSpPr>
        <p:spPr>
          <a:xfrm>
            <a:off x="3833813" y="1296994"/>
            <a:ext cx="644625" cy="2740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479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9" name="Shape 754"/>
          <p:cNvSpPr txBox="1">
            <a:spLocks noGrp="1"/>
          </p:cNvSpPr>
          <p:nvPr>
            <p:ph type="title"/>
          </p:nvPr>
        </p:nvSpPr>
        <p:spPr>
          <a:xfrm>
            <a:off x="735040" y="339502"/>
            <a:ext cx="4589775" cy="366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r>
              <a:rPr lang="en" sz="2400"/>
              <a:t>CLOUDSTOR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410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Shape 765"/>
          <p:cNvGrpSpPr/>
          <p:nvPr/>
        </p:nvGrpSpPr>
        <p:grpSpPr>
          <a:xfrm>
            <a:off x="3329550" y="626821"/>
            <a:ext cx="4426782" cy="4054970"/>
            <a:chOff x="2173600" y="568175"/>
            <a:chExt cx="5902376" cy="5406626"/>
          </a:xfrm>
        </p:grpSpPr>
        <p:pic>
          <p:nvPicPr>
            <p:cNvPr id="766" name="Shape 7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73600" y="568175"/>
              <a:ext cx="5902376" cy="5406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7" name="Shape 767"/>
            <p:cNvSpPr/>
            <p:nvPr/>
          </p:nvSpPr>
          <p:spPr>
            <a:xfrm>
              <a:off x="5040450" y="811200"/>
              <a:ext cx="740100" cy="121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</p:grpSp>
      <p:pic>
        <p:nvPicPr>
          <p:cNvPr id="768" name="Shape 7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794" y="1952194"/>
            <a:ext cx="5249476" cy="19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754"/>
          <p:cNvSpPr txBox="1">
            <a:spLocks noGrp="1"/>
          </p:cNvSpPr>
          <p:nvPr>
            <p:ph type="title"/>
          </p:nvPr>
        </p:nvSpPr>
        <p:spPr>
          <a:xfrm>
            <a:off x="735040" y="339502"/>
            <a:ext cx="4589775" cy="366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/>
          <a:p>
            <a:r>
              <a:rPr lang="en-US" sz="2400" dirty="0" smtClean="0"/>
              <a:t>COLLECTIONS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099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Shape 774"/>
          <p:cNvGrpSpPr/>
          <p:nvPr/>
        </p:nvGrpSpPr>
        <p:grpSpPr>
          <a:xfrm>
            <a:off x="1634666" y="2251211"/>
            <a:ext cx="1074309" cy="641084"/>
            <a:chOff x="1669265" y="1239361"/>
            <a:chExt cx="1228800" cy="641100"/>
          </a:xfrm>
        </p:grpSpPr>
        <p:sp>
          <p:nvSpPr>
            <p:cNvPr id="775" name="Shape 775"/>
            <p:cNvSpPr/>
            <p:nvPr/>
          </p:nvSpPr>
          <p:spPr>
            <a:xfrm>
              <a:off x="1669265" y="1239361"/>
              <a:ext cx="1228800" cy="64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35000" tIns="81000" rIns="68569" bIns="34275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Domains </a:t>
              </a:r>
              <a:b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226</a:t>
              </a:r>
              <a:endParaRPr sz="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 rot="5400000">
              <a:off x="1651265" y="1317510"/>
              <a:ext cx="180000" cy="144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2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Shape 777"/>
          <p:cNvGrpSpPr/>
          <p:nvPr/>
        </p:nvGrpSpPr>
        <p:grpSpPr>
          <a:xfrm>
            <a:off x="1634654" y="1498538"/>
            <a:ext cx="1074309" cy="641084"/>
            <a:chOff x="402794" y="1276106"/>
            <a:chExt cx="1228800" cy="641100"/>
          </a:xfrm>
        </p:grpSpPr>
        <p:sp>
          <p:nvSpPr>
            <p:cNvPr id="778" name="Shape 778"/>
            <p:cNvSpPr/>
            <p:nvPr/>
          </p:nvSpPr>
          <p:spPr>
            <a:xfrm>
              <a:off x="402794" y="1276106"/>
              <a:ext cx="1228800" cy="64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35000" tIns="81000" rIns="68569" bIns="34275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Users </a:t>
              </a:r>
              <a:b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43,800+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 rot="5400000">
              <a:off x="384794" y="1317510"/>
              <a:ext cx="180000" cy="144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2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1628787" y="3003883"/>
            <a:ext cx="1080023" cy="641084"/>
            <a:chOff x="2983093" y="1210423"/>
            <a:chExt cx="1228800" cy="641100"/>
          </a:xfrm>
        </p:grpSpPr>
        <p:sp>
          <p:nvSpPr>
            <p:cNvPr id="781" name="Shape 781"/>
            <p:cNvSpPr/>
            <p:nvPr/>
          </p:nvSpPr>
          <p:spPr>
            <a:xfrm>
              <a:off x="2983093" y="1210423"/>
              <a:ext cx="1228800" cy="64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35000" tIns="81000" rIns="68569" bIns="34275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Files sent</a:t>
              </a:r>
              <a:br>
                <a:rPr lang="en" sz="9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5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561,000+</a:t>
              </a:r>
              <a:endParaRPr sz="1350"/>
            </a:p>
          </p:txBody>
        </p:sp>
        <p:sp>
          <p:nvSpPr>
            <p:cNvPr id="782" name="Shape 782"/>
            <p:cNvSpPr/>
            <p:nvPr/>
          </p:nvSpPr>
          <p:spPr>
            <a:xfrm rot="5400000">
              <a:off x="2955345" y="1327260"/>
              <a:ext cx="199500" cy="144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2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3" name="Shape 7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014" y="742118"/>
            <a:ext cx="3470481" cy="357668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754"/>
          <p:cNvSpPr txBox="1">
            <a:spLocks/>
          </p:cNvSpPr>
          <p:nvPr/>
        </p:nvSpPr>
        <p:spPr>
          <a:xfrm>
            <a:off x="735040" y="339502"/>
            <a:ext cx="4589775" cy="366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0" kern="1200" cap="all" normalizeH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Filesender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8082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sldNum" idx="12"/>
          </p:nvPr>
        </p:nvSpPr>
        <p:spPr>
          <a:xfrm>
            <a:off x="6445809" y="4722070"/>
            <a:ext cx="91371" cy="1231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790" name="Shape 790"/>
          <p:cNvSpPr txBox="1">
            <a:spLocks noGrp="1"/>
          </p:cNvSpPr>
          <p:nvPr>
            <p:ph type="ftr" idx="11"/>
          </p:nvPr>
        </p:nvSpPr>
        <p:spPr>
          <a:xfrm flipH="1">
            <a:off x="5831447" y="4722070"/>
            <a:ext cx="608339" cy="1231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© AARNet Pty Ltd </a:t>
            </a:r>
            <a:r>
              <a:rPr lang="en">
                <a:solidFill>
                  <a:schemeClr val="accent1"/>
                </a:solidFill>
              </a:rPr>
              <a:t>|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92" name="Shape 7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6066" y="835600"/>
            <a:ext cx="2052228" cy="159378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3" name="Shape 7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6066" y="2702355"/>
            <a:ext cx="2106234" cy="164334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4" name="Shape 7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1115" y="947661"/>
            <a:ext cx="3753036" cy="20778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Shape 795"/>
          <p:cNvGrpSpPr/>
          <p:nvPr/>
        </p:nvGrpSpPr>
        <p:grpSpPr>
          <a:xfrm>
            <a:off x="1691098" y="3128288"/>
            <a:ext cx="3095178" cy="1593788"/>
            <a:chOff x="730797" y="4171051"/>
            <a:chExt cx="4126904" cy="2125050"/>
          </a:xfrm>
        </p:grpSpPr>
        <p:pic>
          <p:nvPicPr>
            <p:cNvPr id="796" name="Shape 79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0797" y="4171051"/>
              <a:ext cx="4126904" cy="21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7" name="Shape 79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76825" y="4171051"/>
              <a:ext cx="1038285" cy="2570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8" name="Shape 7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2295" y="74976"/>
            <a:ext cx="662363" cy="66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754"/>
          <p:cNvSpPr txBox="1">
            <a:spLocks/>
          </p:cNvSpPr>
          <p:nvPr/>
        </p:nvSpPr>
        <p:spPr>
          <a:xfrm>
            <a:off x="735040" y="339502"/>
            <a:ext cx="4589775" cy="366300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0" kern="1200" cap="all" normalizeH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ZOOM CONFERENCING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862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ARNet_ourbrand_v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3166" y="0"/>
            <a:ext cx="3328360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err="1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510" y="2186004"/>
            <a:ext cx="2504937" cy="90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err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687" y="1235923"/>
            <a:ext cx="2800583" cy="458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4000" b="1" dirty="0" smtClean="0"/>
              <a:t>Questions</a:t>
            </a:r>
            <a:endParaRPr lang="en-AU" sz="4000" b="1" dirty="0" err="1"/>
          </a:p>
        </p:txBody>
      </p:sp>
      <p:sp>
        <p:nvSpPr>
          <p:cNvPr id="11" name="Rectangle 10"/>
          <p:cNvSpPr/>
          <p:nvPr/>
        </p:nvSpPr>
        <p:spPr>
          <a:xfrm>
            <a:off x="828498" y="3291830"/>
            <a:ext cx="231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b="1" dirty="0" smtClean="0"/>
              <a:t> </a:t>
            </a:r>
            <a:endParaRPr lang="en-AU" sz="1600" b="1" dirty="0"/>
          </a:p>
        </p:txBody>
      </p:sp>
    </p:spTree>
    <p:extLst>
      <p:ext uri="{BB962C8B-B14F-4D97-AF65-F5344CB8AC3E}">
        <p14:creationId xmlns:p14="http://schemas.microsoft.com/office/powerpoint/2010/main" val="348685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3225" y="367886"/>
            <a:ext cx="7553151" cy="369460"/>
          </a:xfrm>
        </p:spPr>
        <p:txBody>
          <a:bodyPr/>
          <a:lstStyle/>
          <a:p>
            <a:r>
              <a:rPr lang="en-US" dirty="0" smtClean="0"/>
              <a:t>ANSWER</a:t>
            </a:r>
            <a:r>
              <a:rPr lang="mr-IN" dirty="0" smtClean="0"/>
              <a:t>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© AARNet Pty Ltd </a:t>
            </a:r>
            <a:r>
              <a:rPr lang="en-AU" smtClean="0">
                <a:solidFill>
                  <a:schemeClr val="accent1"/>
                </a:solidFill>
              </a:rPr>
              <a:t>|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1043608" y="1491630"/>
            <a:ext cx="7921129" cy="208761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4000" dirty="0" smtClean="0"/>
              <a:t>No-one </a:t>
            </a:r>
            <a:r>
              <a:rPr lang="mr-IN" sz="4000" dirty="0" smtClean="0"/>
              <a:t>–</a:t>
            </a:r>
            <a:r>
              <a:rPr lang="en-US" sz="4000" dirty="0" smtClean="0"/>
              <a:t> it’s all about </a:t>
            </a:r>
            <a:r>
              <a:rPr lang="en-US" sz="4000" i="1" dirty="0" smtClean="0"/>
              <a:t>data</a:t>
            </a:r>
            <a:r>
              <a:rPr lang="en-US" sz="4000" dirty="0" smtClean="0"/>
              <a:t> and how to:</a:t>
            </a:r>
          </a:p>
          <a:p>
            <a:pPr lvl="0"/>
            <a:endParaRPr lang="en-US" sz="4000" dirty="0" smtClean="0"/>
          </a:p>
          <a:p>
            <a:pPr marL="742950" lvl="0" indent="-742950">
              <a:buAutoNum type="arabicParenR"/>
            </a:pPr>
            <a:r>
              <a:rPr lang="en-US" sz="4000" dirty="0" smtClean="0"/>
              <a:t>Move it</a:t>
            </a:r>
          </a:p>
          <a:p>
            <a:pPr marL="742950" lvl="0" indent="-742950">
              <a:buAutoNum type="arabicParenR"/>
            </a:pPr>
            <a:r>
              <a:rPr lang="en-US" sz="4000" dirty="0" smtClean="0"/>
              <a:t>Store it</a:t>
            </a:r>
          </a:p>
          <a:p>
            <a:pPr marL="742950" lvl="0" indent="-742950">
              <a:buAutoNum type="arabicParenR"/>
            </a:pPr>
            <a:r>
              <a:rPr lang="en-US" sz="4000" dirty="0" smtClean="0"/>
              <a:t>Manage it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60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208" y="2426400"/>
            <a:ext cx="2480936" cy="527837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7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3225" y="367886"/>
            <a:ext cx="7553151" cy="369460"/>
          </a:xfrm>
        </p:spPr>
        <p:txBody>
          <a:bodyPr/>
          <a:lstStyle/>
          <a:p>
            <a:r>
              <a:rPr lang="en-US" dirty="0" smtClean="0"/>
              <a:t>ANSWER</a:t>
            </a:r>
            <a:r>
              <a:rPr lang="mr-IN" dirty="0" smtClean="0"/>
              <a:t>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© AARNet Pty Ltd </a:t>
            </a:r>
            <a:r>
              <a:rPr lang="en-AU" smtClean="0">
                <a:solidFill>
                  <a:schemeClr val="accent1"/>
                </a:solidFill>
              </a:rPr>
              <a:t>|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1043608" y="1491630"/>
            <a:ext cx="7921129" cy="2087614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4000" dirty="0" smtClean="0"/>
              <a:t>No-one </a:t>
            </a:r>
            <a:r>
              <a:rPr lang="mr-IN" sz="4000" dirty="0" smtClean="0"/>
              <a:t>–</a:t>
            </a:r>
            <a:r>
              <a:rPr lang="en-US" sz="4000" dirty="0" smtClean="0"/>
              <a:t> it’s all about </a:t>
            </a:r>
            <a:r>
              <a:rPr lang="en-US" sz="4000" i="1" dirty="0" smtClean="0"/>
              <a:t>data</a:t>
            </a:r>
            <a:r>
              <a:rPr lang="en-US" sz="4000" dirty="0" smtClean="0"/>
              <a:t> and how to:</a:t>
            </a:r>
          </a:p>
          <a:p>
            <a:pPr lvl="0"/>
            <a:endParaRPr lang="en-US" sz="4000" dirty="0" smtClean="0"/>
          </a:p>
          <a:p>
            <a:pPr marL="742950" lvl="0" indent="-742950">
              <a:buAutoNum type="arabicParenR"/>
            </a:pPr>
            <a:r>
              <a:rPr lang="en-US" sz="4000" dirty="0" smtClean="0"/>
              <a:t>Move it</a:t>
            </a:r>
          </a:p>
          <a:p>
            <a:pPr marL="742950" lvl="0" indent="-742950">
              <a:buAutoNum type="arabicParenR"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Store it</a:t>
            </a:r>
          </a:p>
          <a:p>
            <a:pPr marL="742950" lvl="0" indent="-742950">
              <a:buAutoNum type="arabicParenR"/>
            </a:pPr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Manage it</a:t>
            </a:r>
            <a:endParaRPr lang="en-AU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3225" y="367886"/>
            <a:ext cx="7553151" cy="369460"/>
          </a:xfrm>
        </p:spPr>
        <p:txBody>
          <a:bodyPr/>
          <a:lstStyle/>
          <a:p>
            <a:r>
              <a:rPr lang="en-US" dirty="0" smtClean="0"/>
              <a:t>Misconception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© AARNet Pty Ltd </a:t>
            </a:r>
            <a:r>
              <a:rPr lang="en-AU" smtClean="0">
                <a:solidFill>
                  <a:schemeClr val="accent1"/>
                </a:solidFill>
              </a:rPr>
              <a:t>|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827584" y="1635646"/>
            <a:ext cx="7921129" cy="2087614"/>
          </a:xfrm>
        </p:spPr>
        <p:txBody>
          <a:bodyPr>
            <a:normAutofit/>
          </a:bodyPr>
          <a:lstStyle/>
          <a:p>
            <a:pPr lvl="0" algn="ctr"/>
            <a:r>
              <a:rPr lang="en-AU" sz="3600" dirty="0" smtClean="0"/>
              <a:t>The Internet is there to share ?</a:t>
            </a:r>
          </a:p>
          <a:p>
            <a:pPr lvl="0" algn="ctr"/>
            <a:endParaRPr lang="en-AU" sz="3600" dirty="0"/>
          </a:p>
          <a:p>
            <a:pPr lvl="0" algn="ctr"/>
            <a:r>
              <a:rPr lang="en-AU" sz="3600" dirty="0" smtClean="0"/>
              <a:t>Well, yes and no</a:t>
            </a:r>
            <a:r>
              <a:rPr lang="mr-IN" sz="3600" dirty="0" smtClean="0"/>
              <a:t>…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234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3225" y="367886"/>
            <a:ext cx="7553151" cy="377026"/>
          </a:xfrm>
        </p:spPr>
        <p:txBody>
          <a:bodyPr/>
          <a:lstStyle/>
          <a:p>
            <a:r>
              <a:rPr lang="en-AU" dirty="0" smtClean="0"/>
              <a:t>What does “R&amp;E use” look like?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© AARNet Pty Ltd </a:t>
            </a:r>
            <a:r>
              <a:rPr lang="en-AU" smtClean="0">
                <a:solidFill>
                  <a:schemeClr val="accent1"/>
                </a:solidFill>
              </a:rPr>
              <a:t>|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9552" y="1131590"/>
            <a:ext cx="8064896" cy="1343847"/>
            <a:chOff x="539552" y="1131590"/>
            <a:chExt cx="8064896" cy="134384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1131590"/>
              <a:ext cx="5544616" cy="1343847"/>
            </a:xfrm>
            <a:prstGeom prst="rect">
              <a:avLst/>
            </a:prstGeom>
          </p:spPr>
        </p:pic>
        <p:sp>
          <p:nvSpPr>
            <p:cNvPr id="11" name="Content Placeholder 7"/>
            <p:cNvSpPr txBox="1">
              <a:spLocks/>
            </p:cNvSpPr>
            <p:nvPr/>
          </p:nvSpPr>
          <p:spPr>
            <a:xfrm>
              <a:off x="539552" y="1491630"/>
              <a:ext cx="2232248" cy="576064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6858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6858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540000" indent="-180000" algn="l" defTabSz="6858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800" b="0" dirty="0" smtClean="0"/>
                <a:t>Commercial Networks</a:t>
              </a:r>
              <a:endParaRPr lang="en-AU" b="0" dirty="0" smtClean="0"/>
            </a:p>
            <a:p>
              <a:endParaRPr lang="en-AU" sz="1800" b="0" dirty="0" smtClean="0"/>
            </a:p>
            <a:p>
              <a:endParaRPr lang="en-AU" sz="1800" b="0" dirty="0" smtClean="0"/>
            </a:p>
            <a:p>
              <a:endParaRPr lang="en-AU" sz="1800" b="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2859782"/>
            <a:ext cx="8064896" cy="1497046"/>
            <a:chOff x="539552" y="2859782"/>
            <a:chExt cx="8064896" cy="1497046"/>
          </a:xfrm>
        </p:grpSpPr>
        <p:pic>
          <p:nvPicPr>
            <p:cNvPr id="7" name="Picture 6" descr="sea-a-bb1_et-1_0_0-20150115-wee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59832" y="2859782"/>
              <a:ext cx="5544616" cy="1497046"/>
            </a:xfrm>
            <a:prstGeom prst="rect">
              <a:avLst/>
            </a:prstGeom>
          </p:spPr>
        </p:pic>
        <p:sp>
          <p:nvSpPr>
            <p:cNvPr id="12" name="Content Placeholder 7"/>
            <p:cNvSpPr txBox="1">
              <a:spLocks/>
            </p:cNvSpPr>
            <p:nvPr/>
          </p:nvSpPr>
          <p:spPr>
            <a:xfrm>
              <a:off x="539552" y="3320273"/>
              <a:ext cx="2232248" cy="576064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6858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80000" indent="-180000" algn="l" defTabSz="6858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6858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540000" indent="-180000" algn="l" defTabSz="6858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AU" sz="1800" b="0" dirty="0" smtClean="0"/>
                <a:t>Research &amp; </a:t>
              </a:r>
              <a:r>
                <a:rPr lang="en-AU" sz="1800" b="0" smtClean="0"/>
                <a:t>Education Networks</a:t>
              </a:r>
              <a:endParaRPr lang="en-AU" b="0" dirty="0" smtClean="0"/>
            </a:p>
            <a:p>
              <a:endParaRPr lang="en-AU" sz="1800" b="0" dirty="0" smtClean="0"/>
            </a:p>
            <a:p>
              <a:endParaRPr lang="en-AU" sz="1800" b="0" dirty="0" smtClean="0"/>
            </a:p>
            <a:p>
              <a:endParaRPr lang="en-AU" sz="1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449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3225" y="367886"/>
            <a:ext cx="7553151" cy="369460"/>
          </a:xfrm>
        </p:spPr>
        <p:txBody>
          <a:bodyPr/>
          <a:lstStyle/>
          <a:p>
            <a:r>
              <a:rPr lang="en-AU" dirty="0" smtClean="0"/>
              <a:t>Science </a:t>
            </a:r>
            <a:r>
              <a:rPr lang="en-AU" dirty="0" smtClean="0"/>
              <a:t>Drivers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© AARNet Pty Ltd </a:t>
            </a:r>
            <a:r>
              <a:rPr lang="en-AU" smtClean="0">
                <a:solidFill>
                  <a:schemeClr val="accent1"/>
                </a:solidFill>
              </a:rPr>
              <a:t>|</a:t>
            </a:r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mage result for lhc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2860" r="16646" b="5634"/>
          <a:stretch/>
        </p:blipFill>
        <p:spPr bwMode="auto">
          <a:xfrm>
            <a:off x="755576" y="1419422"/>
            <a:ext cx="3420949" cy="252048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ska.gov.au/About/PublishingImages/Aus-SKA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22779" r="3137" b="8387"/>
          <a:stretch/>
        </p:blipFill>
        <p:spPr bwMode="auto">
          <a:xfrm>
            <a:off x="4932040" y="1394304"/>
            <a:ext cx="3456384" cy="2543468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5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3225" y="367886"/>
            <a:ext cx="7553151" cy="369460"/>
          </a:xfrm>
        </p:spPr>
        <p:txBody>
          <a:bodyPr/>
          <a:lstStyle/>
          <a:p>
            <a:r>
              <a:rPr lang="en-AU" dirty="0" smtClean="0"/>
              <a:t>Time TO MOVE DATA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© AARNet Pty Ltd </a:t>
            </a:r>
            <a:r>
              <a:rPr lang="en-AU" smtClean="0">
                <a:solidFill>
                  <a:schemeClr val="accent1"/>
                </a:solidFill>
              </a:rPr>
              <a:t>|</a:t>
            </a:r>
            <a:endParaRPr lang="en-AU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91681" y="902900"/>
          <a:ext cx="6264695" cy="36536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2939"/>
                <a:gridCol w="1252939"/>
                <a:gridCol w="1252939"/>
                <a:gridCol w="1252939"/>
                <a:gridCol w="1252939"/>
              </a:tblGrid>
              <a:tr h="7307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1PB</a:t>
                      </a:r>
                      <a:endParaRPr lang="en-US" dirty="0"/>
                    </a:p>
                  </a:txBody>
                  <a:tcPr/>
                </a:tc>
              </a:tr>
              <a:tr h="730723">
                <a:tc>
                  <a:txBody>
                    <a:bodyPr/>
                    <a:lstStyle/>
                    <a:p>
                      <a:r>
                        <a:rPr lang="en-US" dirty="0" smtClean="0"/>
                        <a:t>100 Mbps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 years</a:t>
                      </a:r>
                      <a:endParaRPr lang="en-US" dirty="0"/>
                    </a:p>
                  </a:txBody>
                  <a:tcPr/>
                </a:tc>
              </a:tr>
              <a:tr h="730723"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Gbps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months</a:t>
                      </a:r>
                      <a:endParaRPr lang="en-US" dirty="0"/>
                    </a:p>
                  </a:txBody>
                  <a:tcPr/>
                </a:tc>
              </a:tr>
              <a:tr h="730723"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Gbps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days</a:t>
                      </a:r>
                      <a:endParaRPr lang="en-US" dirty="0"/>
                    </a:p>
                  </a:txBody>
                  <a:tcPr/>
                </a:tc>
              </a:tr>
              <a:tr h="730723">
                <a:tc>
                  <a:txBody>
                    <a:bodyPr/>
                    <a:lstStyle/>
                    <a:p>
                      <a:r>
                        <a:rPr lang="en-US" dirty="0" smtClean="0"/>
                        <a:t>100 </a:t>
                      </a:r>
                      <a:r>
                        <a:rPr lang="en-US" dirty="0" err="1" smtClean="0"/>
                        <a:t>Gbps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2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9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3225" y="367886"/>
            <a:ext cx="7769175" cy="323165"/>
          </a:xfrm>
        </p:spPr>
        <p:txBody>
          <a:bodyPr/>
          <a:lstStyle/>
          <a:p>
            <a:r>
              <a:rPr lang="en-AU" sz="2400" dirty="0" smtClean="0"/>
              <a:t>Potential issues thwarting Elephant Flows</a:t>
            </a:r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© AARNet Pty Ltd </a:t>
            </a:r>
            <a:r>
              <a:rPr lang="en-AU" smtClean="0">
                <a:solidFill>
                  <a:schemeClr val="accent1"/>
                </a:solidFill>
              </a:rPr>
              <a:t>|</a:t>
            </a:r>
            <a:endParaRPr lang="en-AU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9552" y="987575"/>
          <a:ext cx="8136904" cy="36003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96344"/>
                <a:gridCol w="5040560"/>
              </a:tblGrid>
              <a:tr h="6517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BLOCKER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REMEDY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415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models set for entire enterprise (i.e. many users) can cause significant bottlenecks for large flows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complementary and adjacent </a:t>
                      </a:r>
                    </a:p>
                    <a:p>
                      <a:r>
                        <a:rPr lang="en-US" dirty="0" smtClean="0"/>
                        <a:t>security processes only for the largest </a:t>
                      </a:r>
                    </a:p>
                    <a:p>
                      <a:r>
                        <a:rPr lang="en-US" dirty="0" smtClean="0"/>
                        <a:t>flows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672">
                <a:tc>
                  <a:txBody>
                    <a:bodyPr/>
                    <a:lstStyle/>
                    <a:p>
                      <a:r>
                        <a:rPr lang="en-US" dirty="0" smtClean="0"/>
                        <a:t>Users do not know what to expect from the network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in place performance testing</a:t>
                      </a:r>
                      <a:r>
                        <a:rPr lang="en-US" baseline="0" dirty="0" smtClean="0"/>
                        <a:t> to </a:t>
                      </a:r>
                    </a:p>
                    <a:p>
                      <a:r>
                        <a:rPr lang="en-US" baseline="0" dirty="0" smtClean="0"/>
                        <a:t>demonstrate capability and show</a:t>
                      </a:r>
                    </a:p>
                    <a:p>
                      <a:r>
                        <a:rPr lang="en-US" baseline="0" dirty="0" smtClean="0"/>
                        <a:t>bottlenecks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672">
                <a:tc>
                  <a:txBody>
                    <a:bodyPr/>
                    <a:lstStyle/>
                    <a:p>
                      <a:r>
                        <a:rPr lang="en-US" dirty="0" smtClean="0"/>
                        <a:t>Most typical</a:t>
                      </a:r>
                      <a:r>
                        <a:rPr lang="en-US" baseline="0" dirty="0" smtClean="0"/>
                        <a:t>ly used </a:t>
                      </a:r>
                      <a:r>
                        <a:rPr lang="en-US" dirty="0" smtClean="0"/>
                        <a:t>tools</a:t>
                      </a:r>
                      <a:r>
                        <a:rPr lang="en-US" baseline="0" dirty="0" smtClean="0"/>
                        <a:t> don</a:t>
                      </a:r>
                      <a:r>
                        <a:rPr lang="fr-FR" baseline="0" dirty="0" smtClean="0"/>
                        <a:t>’</a:t>
                      </a:r>
                      <a:r>
                        <a:rPr lang="en-US" baseline="0" dirty="0" smtClean="0"/>
                        <a:t>t perform well when latency increases (i.e. nationally and internationally)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in place systems designed for </a:t>
                      </a:r>
                    </a:p>
                    <a:p>
                      <a:r>
                        <a:rPr lang="en-US" dirty="0" smtClean="0"/>
                        <a:t>data transfer, with the right tools </a:t>
                      </a:r>
                    </a:p>
                    <a:p>
                      <a:r>
                        <a:rPr lang="en-US" dirty="0" smtClean="0"/>
                        <a:t>and tuning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200">
                <a:tc>
                  <a:txBody>
                    <a:bodyPr/>
                    <a:lstStyle/>
                    <a:p>
                      <a:r>
                        <a:rPr lang="en-US" dirty="0" smtClean="0"/>
                        <a:t>Campus border could get saturated by large flows (business</a:t>
                      </a:r>
                      <a:r>
                        <a:rPr lang="en-US" baseline="0" dirty="0" smtClean="0"/>
                        <a:t> continuity risk!)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</a:t>
                      </a:r>
                      <a:r>
                        <a:rPr lang="en-US" baseline="0" dirty="0" smtClean="0"/>
                        <a:t> borders differently to avoid </a:t>
                      </a:r>
                    </a:p>
                    <a:p>
                      <a:r>
                        <a:rPr lang="en-US" baseline="0" dirty="0" smtClean="0"/>
                        <a:t>congestion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963686" y="1779662"/>
            <a:ext cx="1424738" cy="504056"/>
            <a:chOff x="234326" y="0"/>
            <a:chExt cx="2849476" cy="1008112"/>
          </a:xfrm>
        </p:grpSpPr>
        <p:sp>
          <p:nvSpPr>
            <p:cNvPr id="11" name="Rounded Rectangle 10"/>
            <p:cNvSpPr/>
            <p:nvPr/>
          </p:nvSpPr>
          <p:spPr>
            <a:xfrm>
              <a:off x="234326" y="0"/>
              <a:ext cx="2849476" cy="1008112"/>
            </a:xfrm>
            <a:prstGeom prst="roundRect">
              <a:avLst/>
            </a:prstGeom>
            <a:gradFill rotWithShape="0">
              <a:gsLst>
                <a:gs pos="0">
                  <a:srgbClr val="214985"/>
                </a:gs>
                <a:gs pos="80000">
                  <a:srgbClr val="2B7FCF"/>
                </a:gs>
                <a:gs pos="100000">
                  <a:srgbClr val="2B7FCF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83538" y="49212"/>
              <a:ext cx="2751052" cy="909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Arial"/>
                  <a:cs typeface="Arial"/>
                </a:rPr>
                <a:t>Security</a:t>
              </a:r>
              <a:endParaRPr lang="en-US" sz="1400" kern="1200" dirty="0">
                <a:latin typeface="Arial"/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63686" y="2572243"/>
            <a:ext cx="1424738" cy="503563"/>
            <a:chOff x="234326" y="984"/>
            <a:chExt cx="2849476" cy="1007127"/>
          </a:xfrm>
        </p:grpSpPr>
        <p:sp>
          <p:nvSpPr>
            <p:cNvPr id="14" name="Rounded Rectangle 13"/>
            <p:cNvSpPr/>
            <p:nvPr/>
          </p:nvSpPr>
          <p:spPr>
            <a:xfrm>
              <a:off x="234326" y="984"/>
              <a:ext cx="2849476" cy="1007127"/>
            </a:xfrm>
            <a:prstGeom prst="roundRect">
              <a:avLst/>
            </a:prstGeom>
            <a:gradFill rotWithShape="0">
              <a:gsLst>
                <a:gs pos="0">
                  <a:srgbClr val="60A311"/>
                </a:gs>
                <a:gs pos="80000">
                  <a:srgbClr val="90EC24"/>
                </a:gs>
                <a:gs pos="100000">
                  <a:srgbClr val="90EC24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283490" y="50148"/>
              <a:ext cx="2751148" cy="9087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Arial"/>
                  <a:cs typeface="Arial"/>
                </a:rPr>
                <a:t>Monitoring</a:t>
              </a:r>
              <a:endParaRPr lang="en-US" sz="1400" kern="1200" dirty="0">
                <a:latin typeface="Arial"/>
                <a:cs typeface="Aria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963686" y="3291830"/>
            <a:ext cx="1424738" cy="504056"/>
            <a:chOff x="234326" y="0"/>
            <a:chExt cx="2849476" cy="1008112"/>
          </a:xfrm>
        </p:grpSpPr>
        <p:sp>
          <p:nvSpPr>
            <p:cNvPr id="20" name="Rounded Rectangle 19"/>
            <p:cNvSpPr/>
            <p:nvPr/>
          </p:nvSpPr>
          <p:spPr>
            <a:xfrm>
              <a:off x="234326" y="0"/>
              <a:ext cx="2849476" cy="1008112"/>
            </a:xfrm>
            <a:prstGeom prst="roundRect">
              <a:avLst/>
            </a:prstGeom>
            <a:gradFill rotWithShape="0">
              <a:gsLst>
                <a:gs pos="0">
                  <a:srgbClr val="BDB313"/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283538" y="49212"/>
              <a:ext cx="2751052" cy="909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Arial"/>
                  <a:cs typeface="Arial"/>
                </a:rPr>
                <a:t>Data Transfer</a:t>
              </a:r>
              <a:endParaRPr lang="en-US" sz="1400" kern="1200" dirty="0">
                <a:latin typeface="Arial"/>
                <a:cs typeface="Arial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963686" y="4011910"/>
            <a:ext cx="1424738" cy="504056"/>
            <a:chOff x="234326" y="0"/>
            <a:chExt cx="2849476" cy="1008112"/>
          </a:xfrm>
        </p:grpSpPr>
        <p:sp>
          <p:nvSpPr>
            <p:cNvPr id="23" name="Rounded Rectangle 22"/>
            <p:cNvSpPr/>
            <p:nvPr/>
          </p:nvSpPr>
          <p:spPr>
            <a:xfrm>
              <a:off x="234326" y="0"/>
              <a:ext cx="2849476" cy="1008112"/>
            </a:xfrm>
            <a:prstGeom prst="roundRect">
              <a:avLst/>
            </a:prstGeom>
            <a:gradFill rotWithShape="0">
              <a:gsLst>
                <a:gs pos="0">
                  <a:srgbClr val="4F3382"/>
                </a:gs>
                <a:gs pos="80000">
                  <a:srgbClr val="875AD9"/>
                </a:gs>
                <a:gs pos="100000">
                  <a:srgbClr val="875AD9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283538" y="49212"/>
              <a:ext cx="2751052" cy="909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Arial"/>
                  <a:cs typeface="Arial"/>
                </a:rPr>
                <a:t>Architecture</a:t>
              </a:r>
              <a:endParaRPr lang="en-US" sz="1400" kern="1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1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1B45F-83E6-41DD-81FE-3D61A4139122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3225" y="367886"/>
            <a:ext cx="7553151" cy="377026"/>
          </a:xfrm>
        </p:spPr>
        <p:txBody>
          <a:bodyPr/>
          <a:lstStyle/>
          <a:p>
            <a:r>
              <a:rPr lang="en-AU" dirty="0" smtClean="0"/>
              <a:t>The alternative = Science DMZ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© AARNet Pty Ltd </a:t>
            </a:r>
            <a:r>
              <a:rPr lang="en-AU" smtClean="0">
                <a:solidFill>
                  <a:schemeClr val="accent1"/>
                </a:solidFill>
              </a:rPr>
              <a:t>|</a:t>
            </a:r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" name="S-DMZ models 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-243407"/>
            <a:ext cx="7704856" cy="481895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" name="Group 10"/>
          <p:cNvGrpSpPr/>
          <p:nvPr/>
        </p:nvGrpSpPr>
        <p:grpSpPr>
          <a:xfrm>
            <a:off x="5004048" y="4227934"/>
            <a:ext cx="1347192" cy="383366"/>
            <a:chOff x="234326" y="0"/>
            <a:chExt cx="2849476" cy="1008112"/>
          </a:xfrm>
        </p:grpSpPr>
        <p:sp>
          <p:nvSpPr>
            <p:cNvPr id="12" name="Rounded Rectangle 11"/>
            <p:cNvSpPr/>
            <p:nvPr/>
          </p:nvSpPr>
          <p:spPr>
            <a:xfrm>
              <a:off x="234326" y="0"/>
              <a:ext cx="2849476" cy="1008112"/>
            </a:xfrm>
            <a:prstGeom prst="roundRect">
              <a:avLst/>
            </a:prstGeom>
            <a:gradFill rotWithShape="0">
              <a:gsLst>
                <a:gs pos="0">
                  <a:srgbClr val="BDB313"/>
                </a:gs>
                <a:gs pos="80000">
                  <a:schemeClr val="accent1">
                    <a:hueOff val="0"/>
                    <a:satOff val="0"/>
                    <a:lumOff val="0"/>
                    <a:alphaOff val="0"/>
                    <a:shade val="93000"/>
                    <a:satMod val="13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283538" y="49212"/>
              <a:ext cx="2751052" cy="909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Arial"/>
                  <a:cs typeface="Arial"/>
                </a:rPr>
                <a:t>Data Transfer</a:t>
              </a:r>
              <a:endParaRPr lang="en-US" sz="1400" kern="1200" dirty="0">
                <a:latin typeface="Arial"/>
                <a:cs typeface="Arial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71800" y="4227934"/>
            <a:ext cx="1347192" cy="382991"/>
            <a:chOff x="234326" y="984"/>
            <a:chExt cx="2849476" cy="1007127"/>
          </a:xfrm>
        </p:grpSpPr>
        <p:sp>
          <p:nvSpPr>
            <p:cNvPr id="15" name="Rounded Rectangle 14"/>
            <p:cNvSpPr/>
            <p:nvPr/>
          </p:nvSpPr>
          <p:spPr>
            <a:xfrm>
              <a:off x="234326" y="984"/>
              <a:ext cx="2849476" cy="1007127"/>
            </a:xfrm>
            <a:prstGeom prst="roundRect">
              <a:avLst/>
            </a:prstGeom>
            <a:gradFill rotWithShape="0">
              <a:gsLst>
                <a:gs pos="0">
                  <a:srgbClr val="60A311"/>
                </a:gs>
                <a:gs pos="80000">
                  <a:srgbClr val="90EC24"/>
                </a:gs>
                <a:gs pos="100000">
                  <a:srgbClr val="90EC24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283490" y="50148"/>
              <a:ext cx="2751148" cy="9087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Arial"/>
                  <a:cs typeface="Arial"/>
                </a:rPr>
                <a:t>Monitoring</a:t>
              </a:r>
              <a:endParaRPr lang="en-US" sz="1400" kern="1200" dirty="0">
                <a:latin typeface="Arial"/>
                <a:cs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28" y="2931790"/>
            <a:ext cx="1347192" cy="383366"/>
            <a:chOff x="234326" y="0"/>
            <a:chExt cx="2849476" cy="1008112"/>
          </a:xfrm>
        </p:grpSpPr>
        <p:sp>
          <p:nvSpPr>
            <p:cNvPr id="18" name="Rounded Rectangle 17"/>
            <p:cNvSpPr/>
            <p:nvPr/>
          </p:nvSpPr>
          <p:spPr>
            <a:xfrm>
              <a:off x="234326" y="0"/>
              <a:ext cx="2849476" cy="1008112"/>
            </a:xfrm>
            <a:prstGeom prst="roundRect">
              <a:avLst/>
            </a:prstGeom>
            <a:gradFill rotWithShape="0">
              <a:gsLst>
                <a:gs pos="0">
                  <a:srgbClr val="214985"/>
                </a:gs>
                <a:gs pos="80000">
                  <a:srgbClr val="2B7FCF"/>
                </a:gs>
                <a:gs pos="100000">
                  <a:srgbClr val="2B7FCF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283538" y="49212"/>
              <a:ext cx="2751052" cy="909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Arial"/>
                  <a:cs typeface="Arial"/>
                </a:rPr>
                <a:t>Security</a:t>
              </a:r>
              <a:endParaRPr lang="en-US" sz="1400" kern="1200" dirty="0">
                <a:latin typeface="Arial"/>
                <a:cs typeface="Arial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79912" y="1203598"/>
            <a:ext cx="1347192" cy="438133"/>
            <a:chOff x="234326" y="0"/>
            <a:chExt cx="2849476" cy="1008112"/>
          </a:xfrm>
        </p:grpSpPr>
        <p:sp>
          <p:nvSpPr>
            <p:cNvPr id="21" name="Rounded Rectangle 20"/>
            <p:cNvSpPr/>
            <p:nvPr/>
          </p:nvSpPr>
          <p:spPr>
            <a:xfrm>
              <a:off x="234326" y="0"/>
              <a:ext cx="2849476" cy="1008112"/>
            </a:xfrm>
            <a:prstGeom prst="roundRect">
              <a:avLst/>
            </a:prstGeom>
            <a:gradFill rotWithShape="0">
              <a:gsLst>
                <a:gs pos="0">
                  <a:srgbClr val="4F3382"/>
                </a:gs>
                <a:gs pos="80000">
                  <a:srgbClr val="875AD9"/>
                </a:gs>
                <a:gs pos="100000">
                  <a:srgbClr val="875AD9"/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283538" y="49212"/>
              <a:ext cx="2751052" cy="909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latin typeface="Arial"/>
                  <a:cs typeface="Arial"/>
                </a:rPr>
                <a:t>Architecture</a:t>
              </a:r>
              <a:endParaRPr lang="en-US" sz="1400" kern="12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6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ARNet">
      <a:dk1>
        <a:sysClr val="windowText" lastClr="000000"/>
      </a:dk1>
      <a:lt1>
        <a:sysClr val="window" lastClr="FFFFFF"/>
      </a:lt1>
      <a:dk2>
        <a:srgbClr val="393939"/>
      </a:dk2>
      <a:lt2>
        <a:srgbClr val="F7F7F7"/>
      </a:lt2>
      <a:accent1>
        <a:srgbClr val="F7941E"/>
      </a:accent1>
      <a:accent2>
        <a:srgbClr val="8A8C8E"/>
      </a:accent2>
      <a:accent3>
        <a:srgbClr val="000000"/>
      </a:accent3>
      <a:accent4>
        <a:srgbClr val="B9B9B9"/>
      </a:accent4>
      <a:accent5>
        <a:srgbClr val="393939"/>
      </a:accent5>
      <a:accent6>
        <a:srgbClr val="7C7C7C"/>
      </a:accent6>
      <a:hlink>
        <a:srgbClr val="F7941E"/>
      </a:hlink>
      <a:folHlink>
        <a:srgbClr val="B9B9B9"/>
      </a:folHlink>
    </a:clrScheme>
    <a:fontScheme name="AARN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sz="14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Custom Color 1">
      <a:srgbClr val="74D0F6"/>
    </a:custClr>
    <a:custClr name="Custom Color 2">
      <a:srgbClr val="867FB7"/>
    </a:custClr>
    <a:custClr name="Custom Color 3">
      <a:srgbClr val="174F62"/>
    </a:custClr>
    <a:custClr name="Custom Color 4">
      <a:srgbClr val="7BAE92"/>
    </a:custClr>
    <a:custClr name="Custom Color 5">
      <a:srgbClr val="EBDED3"/>
    </a:custClr>
  </a:custClrLst>
  <a:extLst>
    <a:ext uri="{05A4C25C-085E-4340-85A3-A5531E510DB2}">
      <thm15:themeFamily xmlns:thm15="http://schemas.microsoft.com/office/thememl/2012/main" name="AAR_004_AARNet PowerPoint Template_V1.potx" id="{EEB50E55-6224-4ACB-A6B5-ACB238BF16F2}" vid="{94845C9E-4830-4C1F-9BEA-DD7F898927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AAR_004_AARNet PowerPoint Template_V1</Template>
  <TotalTime>17443</TotalTime>
  <Words>802</Words>
  <Application>Microsoft Macintosh PowerPoint</Application>
  <PresentationFormat>On-screen Show (16:9)</PresentationFormat>
  <Paragraphs>199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Helvetica</vt:lpstr>
      <vt:lpstr>Mangal</vt:lpstr>
      <vt:lpstr>Times</vt:lpstr>
      <vt:lpstr>Arial</vt:lpstr>
      <vt:lpstr>Office Theme</vt:lpstr>
      <vt:lpstr>Who wants to talk about the network?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CLOUDSTOR</vt:lpstr>
      <vt:lpstr>PowerPoint Presentation</vt:lpstr>
      <vt:lpstr>PowerPoint Presentation</vt:lpstr>
      <vt:lpstr>PowerPoint Presentation</vt:lpstr>
      <vt:lpstr>CLOUDSTOR</vt:lpstr>
      <vt:lpstr>COLLECTIONS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Jane Gifford</dc:creator>
  <cp:keywords/>
  <dc:description/>
  <cp:lastModifiedBy>Microsoft Office User</cp:lastModifiedBy>
  <cp:revision>238</cp:revision>
  <cp:lastPrinted>2018-06-07T08:57:26Z</cp:lastPrinted>
  <dcterms:created xsi:type="dcterms:W3CDTF">2016-11-23T01:18:59Z</dcterms:created>
  <dcterms:modified xsi:type="dcterms:W3CDTF">2018-06-08T02:15:42Z</dcterms:modified>
  <cp:category/>
</cp:coreProperties>
</file>