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72"/>
  </p:normalViewPr>
  <p:slideViewPr>
    <p:cSldViewPr snapToGrid="0">
      <p:cViewPr varScale="1">
        <p:scale>
          <a:sx n="70" d="100"/>
          <a:sy n="70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0228-A6B3-0258-6884-D9E408C46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AC81C-FC65-623F-032C-0CDE27A13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B745-FDF5-0A13-704C-88A7B2A6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813-EFFB-4B43-881E-BF0F61AC15FF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48EC4-2DC8-1B86-442A-B80BB21F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3A74-87DE-B330-43DE-19AB75AD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3D6A-F5C7-A64C-A932-DC4AC776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6097-347E-CE4C-114A-0003F0A7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AF56A-4C85-707D-D335-EAB2A12B7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09ED-3C6C-077A-3495-9A763757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813-EFFB-4B43-881E-BF0F61AC15FF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2C10-34DF-9EA7-77A9-769EB6A2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A964-8425-51DA-B240-049E97EE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3D6A-F5C7-A64C-A932-DC4AC776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6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0EC48-CAB2-BABE-1585-DDA4053CA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C3013-F277-884C-DBC8-60DA8BAE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509B-BC0B-134E-D7C3-08AF1846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813-EFFB-4B43-881E-BF0F61AC15FF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3035-BE50-108C-CB36-99E3A1DA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27D8F-1DBE-AC12-FF46-73FF9D56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3D6A-F5C7-A64C-A932-DC4AC776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7D51-BEDF-F404-D830-DC8B7B00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B2C9-123A-EA14-DC51-A0140AEBD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8843-C0BD-F135-1681-C0637EA1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813-EFFB-4B43-881E-BF0F61AC15FF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BAA7-F6AA-C197-86B2-07C785E7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3A9FC-7FA6-2CD5-0256-B4023A5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3D6A-F5C7-A64C-A932-DC4AC776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C5E7-1A35-8B78-8633-B3D28CDC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A9E2-06C3-5E13-F9F7-B4B82E42D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6760-12A7-61FA-D51F-D18B601B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813-EFFB-4B43-881E-BF0F61AC15FF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0867-A584-5FA3-3F31-F2BE603D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5C672-BFBD-C2FB-45AF-68EA4329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3D6A-F5C7-A64C-A932-DC4AC776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2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2666-BD38-C04F-DB72-4217BE38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2646-ED65-38AA-32D7-B9FDEBADB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611D8-4109-FFE9-36AE-0F9036E5D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077F6-8AE7-68D7-215D-90D5EB94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813-EFFB-4B43-881E-BF0F61AC15FF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71076-BDEC-3DE6-1EA6-A49E1DE3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154A-DA39-264F-2FFE-1C20CFEE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3D6A-F5C7-A64C-A932-DC4AC776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F410-AD68-9D12-3BF0-FB6DD039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4A867-DA13-E9C2-39AC-80ADAA8A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131B6-D9EF-A600-28AA-F7709173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E5901-6196-1B16-2C80-D69986F0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C66D0-88E3-3C55-ED38-8B332F93B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73BC7-149D-BF5D-C8B9-D28DAE93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813-EFFB-4B43-881E-BF0F61AC15FF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AAF0E-CDE4-AA53-B841-5C35EEC0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C460E-8060-DE23-58EB-B591D2C0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3D6A-F5C7-A64C-A932-DC4AC776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E8FB-931E-7E6A-A9D4-60D20561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C0182-A16D-F8BF-14A9-A53D82FF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813-EFFB-4B43-881E-BF0F61AC15FF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01FA1-AE6D-72ED-BEDD-DD1FD590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EF43D-D8F2-B4EE-AC35-74BF85C7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3D6A-F5C7-A64C-A932-DC4AC776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3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D88D8-1DED-E1DC-7166-9ADD94FE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813-EFFB-4B43-881E-BF0F61AC15FF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9D694-2C3F-4B6B-C45C-B45B3F7A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CF07D-148E-3866-9E94-6D185ABD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3D6A-F5C7-A64C-A932-DC4AC776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0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2E12-08CF-9A46-BFB1-E8A83DD9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FD65-92D0-E1C0-2730-CD459E0C4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A048F-FA93-98CC-0191-188F4DBF1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F7893-C4F6-E279-E7D8-B7167CBA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813-EFFB-4B43-881E-BF0F61AC15FF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063B-90BA-4659-9768-7F4109DD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FF154-EFA5-5FF9-CC5A-109AFFC7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3D6A-F5C7-A64C-A932-DC4AC776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5E09-104D-D615-82D1-16FB6AC6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95C7A-0E1F-DFFD-4D61-2D0F5EC64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5B426-A269-D159-45AF-EC73AA05C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F7D32-C4CD-96E9-CF49-29F22985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813-EFFB-4B43-881E-BF0F61AC15FF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F917-7192-8528-46C9-3DE3206A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5C976-9181-A1D9-83A3-6DCC4387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3D6A-F5C7-A64C-A932-DC4AC776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6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B0CF-743A-4B25-AB48-19693239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10BAE-AAA8-1340-2149-411A1085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3D1D-8E41-4C35-771D-AFB6B89E2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7F813-EFFB-4B43-881E-BF0F61AC15FF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4CB8-2B15-F3EB-EA54-94217DB12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47534-C376-202C-0766-4D952E5BE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3D6A-F5C7-A64C-A932-DC4AC776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490004A-CF45-41E2-0DA7-458150F808AC}"/>
              </a:ext>
            </a:extLst>
          </p:cNvPr>
          <p:cNvGrpSpPr/>
          <p:nvPr/>
        </p:nvGrpSpPr>
        <p:grpSpPr>
          <a:xfrm>
            <a:off x="277376" y="258508"/>
            <a:ext cx="11448561" cy="6292324"/>
            <a:chOff x="277376" y="258508"/>
            <a:chExt cx="11448561" cy="62923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A0EC2F-E1BA-7C9E-C4EC-2DDEC39F1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3506" y="3338837"/>
              <a:ext cx="1562100" cy="647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34ECF0-49FA-F212-10D8-146B62F5D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376" y="2342612"/>
              <a:ext cx="3340100" cy="3708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601D24-3602-1AD3-3346-E28D620A0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4190"/>
            <a:stretch/>
          </p:blipFill>
          <p:spPr>
            <a:xfrm>
              <a:off x="301438" y="263932"/>
              <a:ext cx="7772400" cy="2025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E87125-5BF3-B3A3-C3C8-87E884A9156C}"/>
                </a:ext>
              </a:extLst>
            </p:cNvPr>
            <p:cNvSpPr txBox="1"/>
            <p:nvPr/>
          </p:nvSpPr>
          <p:spPr>
            <a:xfrm>
              <a:off x="301438" y="258508"/>
              <a:ext cx="12660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 Go to File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4F817C-32F3-262F-84E4-1F21840F0C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39322"/>
            <a:stretch/>
          </p:blipFill>
          <p:spPr>
            <a:xfrm>
              <a:off x="7038790" y="258508"/>
              <a:ext cx="4687147" cy="206051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964EC9-CC34-6F99-97E0-535D00627E7E}"/>
                </a:ext>
              </a:extLst>
            </p:cNvPr>
            <p:cNvSpPr txBox="1"/>
            <p:nvPr/>
          </p:nvSpPr>
          <p:spPr>
            <a:xfrm>
              <a:off x="7038790" y="258508"/>
              <a:ext cx="28494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2 Select File and “Get Info”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0F8F1-B7C2-93DE-937D-C2518DBF6114}"/>
                </a:ext>
              </a:extLst>
            </p:cNvPr>
            <p:cNvSpPr txBox="1"/>
            <p:nvPr/>
          </p:nvSpPr>
          <p:spPr>
            <a:xfrm>
              <a:off x="301438" y="2289832"/>
              <a:ext cx="34599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3 Copy File Path &amp; Paste Into Code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7D0426-DE48-F417-187A-C5B165B70DA3}"/>
                </a:ext>
              </a:extLst>
            </p:cNvPr>
            <p:cNvSpPr txBox="1"/>
            <p:nvPr/>
          </p:nvSpPr>
          <p:spPr>
            <a:xfrm>
              <a:off x="3633674" y="3478021"/>
              <a:ext cx="64098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4 Complete File Path by adding “/file </a:t>
              </a:r>
              <a:r>
                <a:rPr lang="en-US" b="1" dirty="0" err="1">
                  <a:solidFill>
                    <a:schemeClr val="accent2"/>
                  </a:solidFill>
                </a:rPr>
                <a:t>name.file</a:t>
              </a:r>
              <a:r>
                <a:rPr lang="en-US" b="1" dirty="0">
                  <a:solidFill>
                    <a:schemeClr val="accent2"/>
                  </a:solidFill>
                </a:rPr>
                <a:t> type” to the code 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3AF2C67-732E-8335-051E-F2802771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7476" y="2647025"/>
              <a:ext cx="7772400" cy="50299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0EFD84E-08C6-ADBC-38FB-0C4EB7FDA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63448" y="3981011"/>
              <a:ext cx="7772400" cy="2569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567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479E697-2352-9BCF-B51B-2CB91E44BB9B}"/>
              </a:ext>
            </a:extLst>
          </p:cNvPr>
          <p:cNvGrpSpPr/>
          <p:nvPr/>
        </p:nvGrpSpPr>
        <p:grpSpPr>
          <a:xfrm>
            <a:off x="362458" y="51989"/>
            <a:ext cx="11658600" cy="6829642"/>
            <a:chOff x="362458" y="51989"/>
            <a:chExt cx="11658600" cy="682964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ACC639-D20B-5AB2-38E3-8250668E1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458" y="382778"/>
              <a:ext cx="7772400" cy="271309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05DBE0-C896-E490-2F38-A41BB052634B}"/>
                </a:ext>
              </a:extLst>
            </p:cNvPr>
            <p:cNvSpPr txBox="1"/>
            <p:nvPr/>
          </p:nvSpPr>
          <p:spPr>
            <a:xfrm>
              <a:off x="362458" y="51989"/>
              <a:ext cx="14479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 Save &amp; Knit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78C2B2-8655-C39A-ACDD-B7F4902B5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458" y="1869630"/>
              <a:ext cx="7223404" cy="50120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983BFA-5104-628B-D4F2-3ED27BC995A9}"/>
                </a:ext>
              </a:extLst>
            </p:cNvPr>
            <p:cNvSpPr txBox="1"/>
            <p:nvPr/>
          </p:nvSpPr>
          <p:spPr>
            <a:xfrm>
              <a:off x="362458" y="1760200"/>
              <a:ext cx="28951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2 GitHub Desktop &amp; Commit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1B9243-D29C-A36D-7DD1-6944A5C3E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8658" y="3205306"/>
              <a:ext cx="7772400" cy="285492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E98BD7-11FA-ACB8-422A-8AAE948C38B0}"/>
                </a:ext>
              </a:extLst>
            </p:cNvPr>
            <p:cNvSpPr txBox="1"/>
            <p:nvPr/>
          </p:nvSpPr>
          <p:spPr>
            <a:xfrm>
              <a:off x="2297226" y="5342564"/>
              <a:ext cx="16769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&lt; Update Name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5DE0-AD93-72E1-4E4E-539371F163E7}"/>
                </a:ext>
              </a:extLst>
            </p:cNvPr>
            <p:cNvSpPr txBox="1"/>
            <p:nvPr/>
          </p:nvSpPr>
          <p:spPr>
            <a:xfrm>
              <a:off x="4593560" y="3095876"/>
              <a:ext cx="16649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3 Push Changes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05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A86D43-8575-7C8D-E4E6-A3AC0FC48E0D}"/>
              </a:ext>
            </a:extLst>
          </p:cNvPr>
          <p:cNvGrpSpPr/>
          <p:nvPr/>
        </p:nvGrpSpPr>
        <p:grpSpPr>
          <a:xfrm>
            <a:off x="2031966" y="265558"/>
            <a:ext cx="8128067" cy="6326883"/>
            <a:chOff x="647192" y="235809"/>
            <a:chExt cx="8128067" cy="63268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7C1A8A3-9ADE-0F4A-6332-93EF69A91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192" y="235809"/>
              <a:ext cx="7772400" cy="17708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0ECC4D-05D6-DB0E-F2B4-14860F5C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192" y="4517011"/>
              <a:ext cx="7772400" cy="12325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47F3D7-F7A7-31A0-2558-B32263AC4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192" y="3525637"/>
              <a:ext cx="7772400" cy="74250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02308A-B417-4427-5489-06D92B4A4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192" y="2043131"/>
              <a:ext cx="7772400" cy="13726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D678AD-75BE-F7BF-0F67-0D6F87C0B360}"/>
                </a:ext>
              </a:extLst>
            </p:cNvPr>
            <p:cNvSpPr txBox="1"/>
            <p:nvPr/>
          </p:nvSpPr>
          <p:spPr>
            <a:xfrm>
              <a:off x="2429002" y="235809"/>
              <a:ext cx="1136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 Get Link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9E861F-E764-CE88-9B10-B03DDEE7627E}"/>
                </a:ext>
              </a:extLst>
            </p:cNvPr>
            <p:cNvSpPr txBox="1"/>
            <p:nvPr/>
          </p:nvSpPr>
          <p:spPr>
            <a:xfrm>
              <a:off x="4533392" y="2081663"/>
              <a:ext cx="28049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2 Paste into empty browser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46408F-EAA0-BA0A-DF23-73A0EEEE6336}"/>
                </a:ext>
              </a:extLst>
            </p:cNvPr>
            <p:cNvSpPr txBox="1"/>
            <p:nvPr/>
          </p:nvSpPr>
          <p:spPr>
            <a:xfrm>
              <a:off x="4533392" y="4099987"/>
              <a:ext cx="42418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3 Get directory to HTML file we worked 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A80795-2D08-5B17-C9AA-58B6816B623B}"/>
                </a:ext>
              </a:extLst>
            </p:cNvPr>
            <p:cNvSpPr txBox="1"/>
            <p:nvPr/>
          </p:nvSpPr>
          <p:spPr>
            <a:xfrm>
              <a:off x="4533391" y="5629090"/>
              <a:ext cx="20915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4 Add to end of URL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CE223E-899C-DB26-E0E6-0E45E2E28B37}"/>
                </a:ext>
              </a:extLst>
            </p:cNvPr>
            <p:cNvSpPr txBox="1"/>
            <p:nvPr/>
          </p:nvSpPr>
          <p:spPr>
            <a:xfrm>
              <a:off x="2997427" y="6193360"/>
              <a:ext cx="2934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Congrats on your new page!!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14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80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Dulany,Krista M</dc:creator>
  <cp:lastModifiedBy>Dulany,Krista M</cp:lastModifiedBy>
  <cp:revision>1</cp:revision>
  <dcterms:created xsi:type="dcterms:W3CDTF">2022-09-02T13:04:53Z</dcterms:created>
  <dcterms:modified xsi:type="dcterms:W3CDTF">2022-09-02T18:49:55Z</dcterms:modified>
</cp:coreProperties>
</file>