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914z8GbPVb8iFycGQ0Wt1wnwk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1e8a3feb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1e8a3f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e8a3feb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1e8a3fe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-128016" y="-330066"/>
            <a:ext cx="12344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Intro to Data Analytics and AI Camp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405128" y="255316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Artificial Intelligence and MATLAB for Sports and Music Analytics</a:t>
            </a:r>
            <a:endParaRPr/>
          </a:p>
        </p:txBody>
      </p:sp>
      <p:pic>
        <p:nvPicPr>
          <p:cNvPr descr="A blue and orange sign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64" y="4304968"/>
            <a:ext cx="4592263" cy="238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800467"/>
            <a:ext cx="5873739" cy="119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What is Artificial Intelligence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Artificial Intelligence is the way we program a computer to do something a human would normally do.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lots of ways to program a computer to do this, and some computers can “learn” from the data they are trained 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Artificial intelligence requires a lot of data, much of it from multiple 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Humans have to work with computers to make them intelligent and able to do they task we have asked it to 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Music Analytics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Finding new musicians has changed in the last 20 years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People used to go to clubs all the time to find new talent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People had to stream endless You Tube videos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People had to listen to Apple Play or streams from Spotify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People had to look at endless webpages and Twitter (now X) feeds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Now you can grab data from all these sources to find new talent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1e8a3feb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 if you had to find the next…</a:t>
            </a:r>
            <a:endParaRPr/>
          </a:p>
        </p:txBody>
      </p:sp>
      <p:sp>
        <p:nvSpPr>
          <p:cNvPr id="105" name="Google Shape;105;g211e8a3febe_0_0"/>
          <p:cNvSpPr txBox="1"/>
          <p:nvPr/>
        </p:nvSpPr>
        <p:spPr>
          <a:xfrm>
            <a:off x="996700" y="1831675"/>
            <a:ext cx="10028100" cy="4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Bad Bunny?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Beyonce?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Taylor Swift?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Lil Crix?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Sports Analytics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Finding new talent in sports has changed in the past 20 years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Talent agents had to go to games all over the world to spot talent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Finding talent is small towns or small countries was difficult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Analyzing player data over time had to be done in spreadsheets or by hand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Clubs could not identify talent fast enough to get them in development programs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Players were limited in choices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1e8a3febe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Sports analytics in real time</a:t>
            </a:r>
            <a:endParaRPr/>
          </a:p>
        </p:txBody>
      </p:sp>
      <p:pic>
        <p:nvPicPr>
          <p:cNvPr id="117" name="Google Shape;117;g211e8a3feb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73726"/>
            <a:ext cx="9480798" cy="50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Transformation through Data Analytics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is everywhere and occurs in many forms – music(sound), Images, video, statistics, lyrics….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Computers can analyze this data to show allow you to analyze the potential of a musical artist or sports 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Humans have to help the computer understand what data is important in the decision making and train the computer to make good decisions.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Humans have to understand these decisions.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>
            <p:ph type="title"/>
          </p:nvPr>
        </p:nvSpPr>
        <p:spPr>
          <a:xfrm>
            <a:off x="6194715" y="-467030"/>
            <a:ext cx="5334930" cy="30041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/>
              <a:t>Congratulations! You have a job!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6292122" y="2936663"/>
            <a:ext cx="5334931" cy="362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You have just been hired as a Talent Agent for a sports or Music company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In this course you will learn everything you need to know to find new talent.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Your final project is to create a program that can analyze and predict if a new talent will be successful for your company.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You will work in a team to achieve your goals for your project.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 flipH="1">
            <a:off x="4349052" y="0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 flipH="1">
            <a:off x="3697761" y="5717906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and person shaking hands&#10;&#10;Description automatically generated" id="136" name="Google Shape;136;p6"/>
          <p:cNvPicPr preferRelativeResize="0"/>
          <p:nvPr/>
        </p:nvPicPr>
        <p:blipFill rotWithShape="1">
          <a:blip r:embed="rId3">
            <a:alphaModFix/>
          </a:blip>
          <a:srcRect b="-2" l="6083" r="27369" t="0"/>
          <a:stretch/>
        </p:blipFill>
        <p:spPr>
          <a:xfrm>
            <a:off x="631840" y="598720"/>
            <a:ext cx="5178249" cy="5178249"/>
          </a:xfrm>
          <a:custGeom>
            <a:rect b="b" l="l" r="r" t="t"/>
            <a:pathLst>
              <a:path extrusionOk="0" h="3741748" w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7" name="Google Shape;137;p6"/>
          <p:cNvSpPr/>
          <p:nvPr/>
        </p:nvSpPr>
        <p:spPr>
          <a:xfrm flipH="1">
            <a:off x="4520513" y="6258756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2024-06-15T18:10:46Z</dcterms:created>
  <dc:creator>Ruzycki,Nancy Jean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0x010100E1530EC850DEE5418D3D4951FE095D87</vt:lpwstr>
  </property>
</Properties>
</file>