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sldIdLst>
    <p:sldId id="257" r:id="rId5"/>
    <p:sldId id="258" r:id="rId6"/>
    <p:sldId id="264"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4CCD43-42E6-53A3-E5C6-F2CB50012703}" name="Jared" initials="Ja" userId="S::jaredjc51@ufl.edu::c9eea1ed-e0a9-442d-b507-c3d95711806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598DB"/>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E6C8E-13A0-F443-9181-246911C9A242}" v="16" dt="2024-06-12T17:45:04.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5694"/>
  </p:normalViewPr>
  <p:slideViewPr>
    <p:cSldViewPr snapToGrid="0">
      <p:cViewPr varScale="1">
        <p:scale>
          <a:sx n="103" d="100"/>
          <a:sy n="103" d="100"/>
        </p:scale>
        <p:origin x="64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Alvin T" userId="2509a454-cb20-4ba7-8add-72bd56b98cdc" providerId="ADAL" clId="{4F883CF6-AFA2-4C04-AE4B-4D2795E905DD}"/>
    <pc:docChg chg="undo redo custSel delSld modSld">
      <pc:chgData name="Hughes,Alvin T" userId="2509a454-cb20-4ba7-8add-72bd56b98cdc" providerId="ADAL" clId="{4F883CF6-AFA2-4C04-AE4B-4D2795E905DD}" dt="2024-06-04T14:52:45.336" v="526" actId="207"/>
      <pc:docMkLst>
        <pc:docMk/>
      </pc:docMkLst>
      <pc:sldChg chg="addSp delSp modSp mod">
        <pc:chgData name="Hughes,Alvin T" userId="2509a454-cb20-4ba7-8add-72bd56b98cdc" providerId="ADAL" clId="{4F883CF6-AFA2-4C04-AE4B-4D2795E905DD}" dt="2024-06-04T14:38:32.691" v="242" actId="1076"/>
        <pc:sldMkLst>
          <pc:docMk/>
          <pc:sldMk cId="169454005" sldId="258"/>
        </pc:sldMkLst>
        <pc:spChg chg="mod">
          <ac:chgData name="Hughes,Alvin T" userId="2509a454-cb20-4ba7-8add-72bd56b98cdc" providerId="ADAL" clId="{4F883CF6-AFA2-4C04-AE4B-4D2795E905DD}" dt="2024-06-04T14:31:18.224" v="26" actId="20577"/>
          <ac:spMkLst>
            <pc:docMk/>
            <pc:sldMk cId="169454005" sldId="258"/>
            <ac:spMk id="2" creationId="{359FEE9D-5ACA-9081-CB34-49F7B84A0A1D}"/>
          </ac:spMkLst>
        </pc:spChg>
        <pc:spChg chg="del">
          <ac:chgData name="Hughes,Alvin T" userId="2509a454-cb20-4ba7-8add-72bd56b98cdc" providerId="ADAL" clId="{4F883CF6-AFA2-4C04-AE4B-4D2795E905DD}" dt="2024-06-04T14:31:20.904" v="27" actId="478"/>
          <ac:spMkLst>
            <pc:docMk/>
            <pc:sldMk cId="169454005" sldId="258"/>
            <ac:spMk id="3" creationId="{92606251-8F82-D63F-5ABF-E4C9C1C9C1EA}"/>
          </ac:spMkLst>
        </pc:spChg>
        <pc:spChg chg="add del mod">
          <ac:chgData name="Hughes,Alvin T" userId="2509a454-cb20-4ba7-8add-72bd56b98cdc" providerId="ADAL" clId="{4F883CF6-AFA2-4C04-AE4B-4D2795E905DD}" dt="2024-06-04T14:31:32.452" v="30" actId="478"/>
          <ac:spMkLst>
            <pc:docMk/>
            <pc:sldMk cId="169454005" sldId="258"/>
            <ac:spMk id="5" creationId="{6DAEB6C1-F1EF-5919-8988-E50FE00B6CF8}"/>
          </ac:spMkLst>
        </pc:spChg>
        <pc:spChg chg="mod">
          <ac:chgData name="Hughes,Alvin T" userId="2509a454-cb20-4ba7-8add-72bd56b98cdc" providerId="ADAL" clId="{4F883CF6-AFA2-4C04-AE4B-4D2795E905DD}" dt="2024-06-04T14:38:32.691" v="242" actId="1076"/>
          <ac:spMkLst>
            <pc:docMk/>
            <pc:sldMk cId="169454005" sldId="258"/>
            <ac:spMk id="9" creationId="{11FD371A-A358-3F7F-999B-78E54424BAD0}"/>
          </ac:spMkLst>
        </pc:spChg>
        <pc:spChg chg="add mod">
          <ac:chgData name="Hughes,Alvin T" userId="2509a454-cb20-4ba7-8add-72bd56b98cdc" providerId="ADAL" clId="{4F883CF6-AFA2-4C04-AE4B-4D2795E905DD}" dt="2024-06-04T14:38:29.853" v="241" actId="1076"/>
          <ac:spMkLst>
            <pc:docMk/>
            <pc:sldMk cId="169454005" sldId="258"/>
            <ac:spMk id="13" creationId="{2A64AEA3-6EE2-E137-6D7D-A3511DEE765E}"/>
          </ac:spMkLst>
        </pc:spChg>
        <pc:picChg chg="del">
          <ac:chgData name="Hughes,Alvin T" userId="2509a454-cb20-4ba7-8add-72bd56b98cdc" providerId="ADAL" clId="{4F883CF6-AFA2-4C04-AE4B-4D2795E905DD}" dt="2024-06-04T14:31:21.442" v="28" actId="478"/>
          <ac:picMkLst>
            <pc:docMk/>
            <pc:sldMk cId="169454005" sldId="258"/>
            <ac:picMk id="6" creationId="{D54AF6F3-B26A-D705-2EE2-C9D07F34F6D2}"/>
          </ac:picMkLst>
        </pc:picChg>
        <pc:picChg chg="add mod">
          <ac:chgData name="Hughes,Alvin T" userId="2509a454-cb20-4ba7-8add-72bd56b98cdc" providerId="ADAL" clId="{4F883CF6-AFA2-4C04-AE4B-4D2795E905DD}" dt="2024-06-04T14:35:02.526" v="57" actId="1076"/>
          <ac:picMkLst>
            <pc:docMk/>
            <pc:sldMk cId="169454005" sldId="258"/>
            <ac:picMk id="7" creationId="{B243627C-811E-FEC6-AAF1-D528976CF7D4}"/>
          </ac:picMkLst>
        </pc:picChg>
        <pc:picChg chg="del">
          <ac:chgData name="Hughes,Alvin T" userId="2509a454-cb20-4ba7-8add-72bd56b98cdc" providerId="ADAL" clId="{4F883CF6-AFA2-4C04-AE4B-4D2795E905DD}" dt="2024-06-04T14:31:55.920" v="37" actId="478"/>
          <ac:picMkLst>
            <pc:docMk/>
            <pc:sldMk cId="169454005" sldId="258"/>
            <ac:picMk id="8" creationId="{EFB7CAE6-80A4-2A91-FF92-D6B17FB83FCA}"/>
          </ac:picMkLst>
        </pc:picChg>
        <pc:picChg chg="del">
          <ac:chgData name="Hughes,Alvin T" userId="2509a454-cb20-4ba7-8add-72bd56b98cdc" providerId="ADAL" clId="{4F883CF6-AFA2-4C04-AE4B-4D2795E905DD}" dt="2024-06-04T14:31:55.035" v="36" actId="478"/>
          <ac:picMkLst>
            <pc:docMk/>
            <pc:sldMk cId="169454005" sldId="258"/>
            <ac:picMk id="10" creationId="{3D95DE49-AFC2-3E2A-B053-79348C172C03}"/>
          </ac:picMkLst>
        </pc:picChg>
        <pc:picChg chg="del">
          <ac:chgData name="Hughes,Alvin T" userId="2509a454-cb20-4ba7-8add-72bd56b98cdc" providerId="ADAL" clId="{4F883CF6-AFA2-4C04-AE4B-4D2795E905DD}" dt="2024-06-04T14:31:21.884" v="29" actId="478"/>
          <ac:picMkLst>
            <pc:docMk/>
            <pc:sldMk cId="169454005" sldId="258"/>
            <ac:picMk id="11" creationId="{04FE23AE-E745-8317-ADF8-489B87969CB6}"/>
          </ac:picMkLst>
        </pc:picChg>
        <pc:picChg chg="add mod">
          <ac:chgData name="Hughes,Alvin T" userId="2509a454-cb20-4ba7-8add-72bd56b98cdc" providerId="ADAL" clId="{4F883CF6-AFA2-4C04-AE4B-4D2795E905DD}" dt="2024-06-04T14:35:01.195" v="56" actId="1076"/>
          <ac:picMkLst>
            <pc:docMk/>
            <pc:sldMk cId="169454005" sldId="258"/>
            <ac:picMk id="12" creationId="{ADA70DD4-9F18-98D8-CFDF-F35C9B491F3C}"/>
          </ac:picMkLst>
        </pc:picChg>
      </pc:sldChg>
      <pc:sldChg chg="del">
        <pc:chgData name="Hughes,Alvin T" userId="2509a454-cb20-4ba7-8add-72bd56b98cdc" providerId="ADAL" clId="{4F883CF6-AFA2-4C04-AE4B-4D2795E905DD}" dt="2024-06-04T14:39:12.962" v="243" actId="2696"/>
        <pc:sldMkLst>
          <pc:docMk/>
          <pc:sldMk cId="151677819" sldId="259"/>
        </pc:sldMkLst>
      </pc:sldChg>
      <pc:sldChg chg="del">
        <pc:chgData name="Hughes,Alvin T" userId="2509a454-cb20-4ba7-8add-72bd56b98cdc" providerId="ADAL" clId="{4F883CF6-AFA2-4C04-AE4B-4D2795E905DD}" dt="2024-06-04T14:39:15.443" v="244" actId="2696"/>
        <pc:sldMkLst>
          <pc:docMk/>
          <pc:sldMk cId="3378717576" sldId="260"/>
        </pc:sldMkLst>
      </pc:sldChg>
      <pc:sldChg chg="addSp delSp modSp mod">
        <pc:chgData name="Hughes,Alvin T" userId="2509a454-cb20-4ba7-8add-72bd56b98cdc" providerId="ADAL" clId="{4F883CF6-AFA2-4C04-AE4B-4D2795E905DD}" dt="2024-06-04T14:47:40.538" v="497" actId="1076"/>
        <pc:sldMkLst>
          <pc:docMk/>
          <pc:sldMk cId="1812566547" sldId="261"/>
        </pc:sldMkLst>
        <pc:spChg chg="mod">
          <ac:chgData name="Hughes,Alvin T" userId="2509a454-cb20-4ba7-8add-72bd56b98cdc" providerId="ADAL" clId="{4F883CF6-AFA2-4C04-AE4B-4D2795E905DD}" dt="2024-06-04T14:40:59.348" v="256" actId="20577"/>
          <ac:spMkLst>
            <pc:docMk/>
            <pc:sldMk cId="1812566547" sldId="261"/>
            <ac:spMk id="2" creationId="{359FEE9D-5ACA-9081-CB34-49F7B84A0A1D}"/>
          </ac:spMkLst>
        </pc:spChg>
        <pc:spChg chg="mod">
          <ac:chgData name="Hughes,Alvin T" userId="2509a454-cb20-4ba7-8add-72bd56b98cdc" providerId="ADAL" clId="{4F883CF6-AFA2-4C04-AE4B-4D2795E905DD}" dt="2024-06-04T14:47:40.538" v="497" actId="1076"/>
          <ac:spMkLst>
            <pc:docMk/>
            <pc:sldMk cId="1812566547" sldId="261"/>
            <ac:spMk id="3" creationId="{92606251-8F82-D63F-5ABF-E4C9C1C9C1EA}"/>
          </ac:spMkLst>
        </pc:spChg>
        <pc:spChg chg="add del mod">
          <ac:chgData name="Hughes,Alvin T" userId="2509a454-cb20-4ba7-8add-72bd56b98cdc" providerId="ADAL" clId="{4F883CF6-AFA2-4C04-AE4B-4D2795E905DD}" dt="2024-06-04T14:43:43.526" v="295" actId="1076"/>
          <ac:spMkLst>
            <pc:docMk/>
            <pc:sldMk cId="1812566547" sldId="261"/>
            <ac:spMk id="9" creationId="{11FD371A-A358-3F7F-999B-78E54424BAD0}"/>
          </ac:spMkLst>
        </pc:spChg>
        <pc:picChg chg="add del mod">
          <ac:chgData name="Hughes,Alvin T" userId="2509a454-cb20-4ba7-8add-72bd56b98cdc" providerId="ADAL" clId="{4F883CF6-AFA2-4C04-AE4B-4D2795E905DD}" dt="2024-06-04T14:42:37.345" v="282" actId="22"/>
          <ac:picMkLst>
            <pc:docMk/>
            <pc:sldMk cId="1812566547" sldId="261"/>
            <ac:picMk id="5" creationId="{F358D075-3B73-DD00-8CAA-29B1790C22C3}"/>
          </ac:picMkLst>
        </pc:picChg>
        <pc:picChg chg="del mod">
          <ac:chgData name="Hughes,Alvin T" userId="2509a454-cb20-4ba7-8add-72bd56b98cdc" providerId="ADAL" clId="{4F883CF6-AFA2-4C04-AE4B-4D2795E905DD}" dt="2024-06-04T14:41:48.829" v="277" actId="478"/>
          <ac:picMkLst>
            <pc:docMk/>
            <pc:sldMk cId="1812566547" sldId="261"/>
            <ac:picMk id="6" creationId="{B5DDCF61-90B4-252B-B3C6-DFCA70C805AD}"/>
          </ac:picMkLst>
        </pc:picChg>
        <pc:picChg chg="add mod">
          <ac:chgData name="Hughes,Alvin T" userId="2509a454-cb20-4ba7-8add-72bd56b98cdc" providerId="ADAL" clId="{4F883CF6-AFA2-4C04-AE4B-4D2795E905DD}" dt="2024-06-04T14:44:09.432" v="301" actId="1076"/>
          <ac:picMkLst>
            <pc:docMk/>
            <pc:sldMk cId="1812566547" sldId="261"/>
            <ac:picMk id="8" creationId="{43707DB9-FB37-513F-5A4E-496FDFC235D6}"/>
          </ac:picMkLst>
        </pc:picChg>
      </pc:sldChg>
      <pc:sldChg chg="addSp delSp modSp mod">
        <pc:chgData name="Hughes,Alvin T" userId="2509a454-cb20-4ba7-8add-72bd56b98cdc" providerId="ADAL" clId="{4F883CF6-AFA2-4C04-AE4B-4D2795E905DD}" dt="2024-06-04T14:47:50.241" v="499" actId="1076"/>
        <pc:sldMkLst>
          <pc:docMk/>
          <pc:sldMk cId="1521893203" sldId="262"/>
        </pc:sldMkLst>
        <pc:spChg chg="mod">
          <ac:chgData name="Hughes,Alvin T" userId="2509a454-cb20-4ba7-8add-72bd56b98cdc" providerId="ADAL" clId="{4F883CF6-AFA2-4C04-AE4B-4D2795E905DD}" dt="2024-06-04T14:45:16.032" v="344" actId="313"/>
          <ac:spMkLst>
            <pc:docMk/>
            <pc:sldMk cId="1521893203" sldId="262"/>
            <ac:spMk id="2" creationId="{359FEE9D-5ACA-9081-CB34-49F7B84A0A1D}"/>
          </ac:spMkLst>
        </pc:spChg>
        <pc:spChg chg="del mod">
          <ac:chgData name="Hughes,Alvin T" userId="2509a454-cb20-4ba7-8add-72bd56b98cdc" providerId="ADAL" clId="{4F883CF6-AFA2-4C04-AE4B-4D2795E905DD}" dt="2024-06-04T14:45:44.685" v="346" actId="478"/>
          <ac:spMkLst>
            <pc:docMk/>
            <pc:sldMk cId="1521893203" sldId="262"/>
            <ac:spMk id="3" creationId="{92606251-8F82-D63F-5ABF-E4C9C1C9C1EA}"/>
          </ac:spMkLst>
        </pc:spChg>
        <pc:spChg chg="add mod">
          <ac:chgData name="Hughes,Alvin T" userId="2509a454-cb20-4ba7-8add-72bd56b98cdc" providerId="ADAL" clId="{4F883CF6-AFA2-4C04-AE4B-4D2795E905DD}" dt="2024-06-04T14:47:45.751" v="498" actId="1076"/>
          <ac:spMkLst>
            <pc:docMk/>
            <pc:sldMk cId="1521893203" sldId="262"/>
            <ac:spMk id="6" creationId="{C2CB0470-F8B8-46A9-8F5D-1446CAE4FC30}"/>
          </ac:spMkLst>
        </pc:spChg>
        <pc:spChg chg="add mod">
          <ac:chgData name="Hughes,Alvin T" userId="2509a454-cb20-4ba7-8add-72bd56b98cdc" providerId="ADAL" clId="{4F883CF6-AFA2-4C04-AE4B-4D2795E905DD}" dt="2024-06-04T14:46:58.761" v="492"/>
          <ac:spMkLst>
            <pc:docMk/>
            <pc:sldMk cId="1521893203" sldId="262"/>
            <ac:spMk id="7" creationId="{6A90A3E6-87AC-82C2-0FD7-4350ABB8B707}"/>
          </ac:spMkLst>
        </pc:spChg>
        <pc:spChg chg="del mod">
          <ac:chgData name="Hughes,Alvin T" userId="2509a454-cb20-4ba7-8add-72bd56b98cdc" providerId="ADAL" clId="{4F883CF6-AFA2-4C04-AE4B-4D2795E905DD}" dt="2024-06-04T14:46:36.033" v="481" actId="478"/>
          <ac:spMkLst>
            <pc:docMk/>
            <pc:sldMk cId="1521893203" sldId="262"/>
            <ac:spMk id="9" creationId="{11FD371A-A358-3F7F-999B-78E54424BAD0}"/>
          </ac:spMkLst>
        </pc:spChg>
        <pc:picChg chg="del">
          <ac:chgData name="Hughes,Alvin T" userId="2509a454-cb20-4ba7-8add-72bd56b98cdc" providerId="ADAL" clId="{4F883CF6-AFA2-4C04-AE4B-4D2795E905DD}" dt="2024-06-04T14:46:40.218" v="482" actId="478"/>
          <ac:picMkLst>
            <pc:docMk/>
            <pc:sldMk cId="1521893203" sldId="262"/>
            <ac:picMk id="5" creationId="{E3D648C6-4ABE-DDB8-F0AB-FF1314D4FFB4}"/>
          </ac:picMkLst>
        </pc:picChg>
        <pc:picChg chg="add mod">
          <ac:chgData name="Hughes,Alvin T" userId="2509a454-cb20-4ba7-8add-72bd56b98cdc" providerId="ADAL" clId="{4F883CF6-AFA2-4C04-AE4B-4D2795E905DD}" dt="2024-06-04T14:47:50.241" v="499" actId="1076"/>
          <ac:picMkLst>
            <pc:docMk/>
            <pc:sldMk cId="1521893203" sldId="262"/>
            <ac:picMk id="10" creationId="{6963FAD9-E4CE-96A0-BDEA-161613D08A9B}"/>
          </ac:picMkLst>
        </pc:picChg>
      </pc:sldChg>
      <pc:sldChg chg="addSp delSp modSp mod">
        <pc:chgData name="Hughes,Alvin T" userId="2509a454-cb20-4ba7-8add-72bd56b98cdc" providerId="ADAL" clId="{4F883CF6-AFA2-4C04-AE4B-4D2795E905DD}" dt="2024-06-04T14:52:45.336" v="526" actId="207"/>
        <pc:sldMkLst>
          <pc:docMk/>
          <pc:sldMk cId="2034661610" sldId="263"/>
        </pc:sldMkLst>
        <pc:spChg chg="mod">
          <ac:chgData name="Hughes,Alvin T" userId="2509a454-cb20-4ba7-8add-72bd56b98cdc" providerId="ADAL" clId="{4F883CF6-AFA2-4C04-AE4B-4D2795E905DD}" dt="2024-06-04T14:51:16.596" v="503" actId="404"/>
          <ac:spMkLst>
            <pc:docMk/>
            <pc:sldMk cId="2034661610" sldId="263"/>
            <ac:spMk id="2" creationId="{359FEE9D-5ACA-9081-CB34-49F7B84A0A1D}"/>
          </ac:spMkLst>
        </pc:spChg>
        <pc:spChg chg="add mod">
          <ac:chgData name="Hughes,Alvin T" userId="2509a454-cb20-4ba7-8add-72bd56b98cdc" providerId="ADAL" clId="{4F883CF6-AFA2-4C04-AE4B-4D2795E905DD}" dt="2024-06-04T14:52:45.336" v="526" actId="207"/>
          <ac:spMkLst>
            <pc:docMk/>
            <pc:sldMk cId="2034661610" sldId="263"/>
            <ac:spMk id="5" creationId="{8B22E05B-FCF0-D4C0-4860-D242B3C355BA}"/>
          </ac:spMkLst>
        </pc:spChg>
        <pc:spChg chg="mod">
          <ac:chgData name="Hughes,Alvin T" userId="2509a454-cb20-4ba7-8add-72bd56b98cdc" providerId="ADAL" clId="{4F883CF6-AFA2-4C04-AE4B-4D2795E905DD}" dt="2024-06-04T14:51:53.379" v="513" actId="1076"/>
          <ac:spMkLst>
            <pc:docMk/>
            <pc:sldMk cId="2034661610" sldId="263"/>
            <ac:spMk id="9" creationId="{11FD371A-A358-3F7F-999B-78E54424BAD0}"/>
          </ac:spMkLst>
        </pc:spChg>
        <pc:spChg chg="del mod">
          <ac:chgData name="Hughes,Alvin T" userId="2509a454-cb20-4ba7-8add-72bd56b98cdc" providerId="ADAL" clId="{4F883CF6-AFA2-4C04-AE4B-4D2795E905DD}" dt="2024-06-04T14:51:37.005" v="508" actId="478"/>
          <ac:spMkLst>
            <pc:docMk/>
            <pc:sldMk cId="2034661610" sldId="263"/>
            <ac:spMk id="12" creationId="{B1496ACC-7803-5904-1114-61AB56E32A4D}"/>
          </ac:spMkLst>
        </pc:spChg>
        <pc:picChg chg="add mod">
          <ac:chgData name="Hughes,Alvin T" userId="2509a454-cb20-4ba7-8add-72bd56b98cdc" providerId="ADAL" clId="{4F883CF6-AFA2-4C04-AE4B-4D2795E905DD}" dt="2024-06-04T14:52:37.329" v="525" actId="1076"/>
          <ac:picMkLst>
            <pc:docMk/>
            <pc:sldMk cId="2034661610" sldId="263"/>
            <ac:picMk id="3" creationId="{6B676175-8CDD-CDCE-5C04-856AC16C44FC}"/>
          </ac:picMkLst>
        </pc:picChg>
        <pc:picChg chg="del">
          <ac:chgData name="Hughes,Alvin T" userId="2509a454-cb20-4ba7-8add-72bd56b98cdc" providerId="ADAL" clId="{4F883CF6-AFA2-4C04-AE4B-4D2795E905DD}" dt="2024-06-04T14:46:51.369" v="490" actId="478"/>
          <ac:picMkLst>
            <pc:docMk/>
            <pc:sldMk cId="2034661610" sldId="263"/>
            <ac:picMk id="13" creationId="{A021254D-D30A-02D5-52F8-CF530F3C72EC}"/>
          </ac:picMkLst>
        </pc:picChg>
        <pc:picChg chg="del">
          <ac:chgData name="Hughes,Alvin T" userId="2509a454-cb20-4ba7-8add-72bd56b98cdc" providerId="ADAL" clId="{4F883CF6-AFA2-4C04-AE4B-4D2795E905DD}" dt="2024-06-04T14:46:51.786" v="491" actId="478"/>
          <ac:picMkLst>
            <pc:docMk/>
            <pc:sldMk cId="2034661610" sldId="263"/>
            <ac:picMk id="1026" creationId="{AE67F87E-06C9-A1D4-CC21-1020ACB6F578}"/>
          </ac:picMkLst>
        </pc:picChg>
      </pc:sldChg>
    </pc:docChg>
  </pc:docChgLst>
  <pc:docChgLst>
    <pc:chgData name="Hughes,Alvin T" userId="S::ahughes1@ufl.edu::2509a454-cb20-4ba7-8add-72bd56b98cdc" providerId="AD" clId="Web-{AD576C7D-7A2A-4877-A377-A2D16F259C03}"/>
    <pc:docChg chg="modSld">
      <pc:chgData name="Hughes,Alvin T" userId="S::ahughes1@ufl.edu::2509a454-cb20-4ba7-8add-72bd56b98cdc" providerId="AD" clId="Web-{AD576C7D-7A2A-4877-A377-A2D16F259C03}" dt="2024-06-04T12:50:18.788" v="1"/>
      <pc:docMkLst>
        <pc:docMk/>
      </pc:docMkLst>
      <pc:sldChg chg="delSp">
        <pc:chgData name="Hughes,Alvin T" userId="S::ahughes1@ufl.edu::2509a454-cb20-4ba7-8add-72bd56b98cdc" providerId="AD" clId="Web-{AD576C7D-7A2A-4877-A377-A2D16F259C03}" dt="2024-06-04T12:50:18.788" v="1"/>
        <pc:sldMkLst>
          <pc:docMk/>
          <pc:sldMk cId="109857222" sldId="256"/>
        </pc:sldMkLst>
        <pc:spChg chg="del">
          <ac:chgData name="Hughes,Alvin T" userId="S::ahughes1@ufl.edu::2509a454-cb20-4ba7-8add-72bd56b98cdc" providerId="AD" clId="Web-{AD576C7D-7A2A-4877-A377-A2D16F259C03}" dt="2024-06-04T12:50:17.054" v="0"/>
          <ac:spMkLst>
            <pc:docMk/>
            <pc:sldMk cId="109857222" sldId="256"/>
            <ac:spMk id="2" creationId="{00000000-0000-0000-0000-000000000000}"/>
          </ac:spMkLst>
        </pc:spChg>
        <pc:spChg chg="del">
          <ac:chgData name="Hughes,Alvin T" userId="S::ahughes1@ufl.edu::2509a454-cb20-4ba7-8add-72bd56b98cdc" providerId="AD" clId="Web-{AD576C7D-7A2A-4877-A377-A2D16F259C03}" dt="2024-06-04T12:50:18.788" v="1"/>
          <ac:spMkLst>
            <pc:docMk/>
            <pc:sldMk cId="109857222" sldId="256"/>
            <ac:spMk id="3" creationId="{00000000-0000-0000-0000-000000000000}"/>
          </ac:spMkLst>
        </pc:spChg>
      </pc:sldChg>
    </pc:docChg>
  </pc:docChgLst>
  <pc:docChgLst>
    <pc:chgData name="Hughes,Alvin T" userId="2509a454-cb20-4ba7-8add-72bd56b98cdc" providerId="ADAL" clId="{38F74DDF-7E65-42DE-AE3F-1FBE966A8BEC}"/>
    <pc:docChg chg="undo redo custSel addSld delSld modSld sldOrd delMainMaster">
      <pc:chgData name="Hughes,Alvin T" userId="2509a454-cb20-4ba7-8add-72bd56b98cdc" providerId="ADAL" clId="{38F74DDF-7E65-42DE-AE3F-1FBE966A8BEC}" dt="2024-06-04T13:40:43.134" v="1838" actId="1076"/>
      <pc:docMkLst>
        <pc:docMk/>
      </pc:docMkLst>
      <pc:sldChg chg="del">
        <pc:chgData name="Hughes,Alvin T" userId="2509a454-cb20-4ba7-8add-72bd56b98cdc" providerId="ADAL" clId="{38F74DDF-7E65-42DE-AE3F-1FBE966A8BEC}" dt="2024-06-04T12:54:33.316" v="0" actId="47"/>
        <pc:sldMkLst>
          <pc:docMk/>
          <pc:sldMk cId="109857222" sldId="256"/>
        </pc:sldMkLst>
      </pc:sldChg>
      <pc:sldChg chg="delSp modSp mod">
        <pc:chgData name="Hughes,Alvin T" userId="2509a454-cb20-4ba7-8add-72bd56b98cdc" providerId="ADAL" clId="{38F74DDF-7E65-42DE-AE3F-1FBE966A8BEC}" dt="2024-06-04T12:55:00.654" v="27" actId="1076"/>
        <pc:sldMkLst>
          <pc:docMk/>
          <pc:sldMk cId="947740727" sldId="257"/>
        </pc:sldMkLst>
        <pc:spChg chg="mod">
          <ac:chgData name="Hughes,Alvin T" userId="2509a454-cb20-4ba7-8add-72bd56b98cdc" providerId="ADAL" clId="{38F74DDF-7E65-42DE-AE3F-1FBE966A8BEC}" dt="2024-06-04T12:55:00.654" v="27" actId="1076"/>
          <ac:spMkLst>
            <pc:docMk/>
            <pc:sldMk cId="947740727" sldId="257"/>
            <ac:spMk id="2" creationId="{00000000-0000-0000-0000-000000000000}"/>
          </ac:spMkLst>
        </pc:spChg>
        <pc:spChg chg="del mod">
          <ac:chgData name="Hughes,Alvin T" userId="2509a454-cb20-4ba7-8add-72bd56b98cdc" providerId="ADAL" clId="{38F74DDF-7E65-42DE-AE3F-1FBE966A8BEC}" dt="2024-06-04T12:54:38.419" v="2" actId="478"/>
          <ac:spMkLst>
            <pc:docMk/>
            <pc:sldMk cId="947740727" sldId="257"/>
            <ac:spMk id="3" creationId="{00000000-0000-0000-0000-000000000000}"/>
          </ac:spMkLst>
        </pc:spChg>
      </pc:sldChg>
      <pc:sldChg chg="addSp delSp modSp mod delCm modCm">
        <pc:chgData name="Hughes,Alvin T" userId="2509a454-cb20-4ba7-8add-72bd56b98cdc" providerId="ADAL" clId="{38F74DDF-7E65-42DE-AE3F-1FBE966A8BEC}" dt="2024-06-04T13:15:52.499" v="151" actId="1076"/>
        <pc:sldMkLst>
          <pc:docMk/>
          <pc:sldMk cId="169454005" sldId="258"/>
        </pc:sldMkLst>
        <pc:spChg chg="mod">
          <ac:chgData name="Hughes,Alvin T" userId="2509a454-cb20-4ba7-8add-72bd56b98cdc" providerId="ADAL" clId="{38F74DDF-7E65-42DE-AE3F-1FBE966A8BEC}" dt="2024-06-04T13:10:00.015" v="77" actId="20577"/>
          <ac:spMkLst>
            <pc:docMk/>
            <pc:sldMk cId="169454005" sldId="258"/>
            <ac:spMk id="2" creationId="{359FEE9D-5ACA-9081-CB34-49F7B84A0A1D}"/>
          </ac:spMkLst>
        </pc:spChg>
        <pc:spChg chg="mod">
          <ac:chgData name="Hughes,Alvin T" userId="2509a454-cb20-4ba7-8add-72bd56b98cdc" providerId="ADAL" clId="{38F74DDF-7E65-42DE-AE3F-1FBE966A8BEC}" dt="2024-06-04T13:10:30.627" v="86" actId="1076"/>
          <ac:spMkLst>
            <pc:docMk/>
            <pc:sldMk cId="169454005" sldId="258"/>
            <ac:spMk id="3" creationId="{92606251-8F82-D63F-5ABF-E4C9C1C9C1EA}"/>
          </ac:spMkLst>
        </pc:spChg>
        <pc:spChg chg="del">
          <ac:chgData name="Hughes,Alvin T" userId="2509a454-cb20-4ba7-8add-72bd56b98cdc" providerId="ADAL" clId="{38F74DDF-7E65-42DE-AE3F-1FBE966A8BEC}" dt="2024-06-04T13:11:14.177" v="99" actId="478"/>
          <ac:spMkLst>
            <pc:docMk/>
            <pc:sldMk cId="169454005" sldId="258"/>
            <ac:spMk id="4" creationId="{18F71878-556B-147F-6402-0E2C71B5363B}"/>
          </ac:spMkLst>
        </pc:spChg>
        <pc:spChg chg="del">
          <ac:chgData name="Hughes,Alvin T" userId="2509a454-cb20-4ba7-8add-72bd56b98cdc" providerId="ADAL" clId="{38F74DDF-7E65-42DE-AE3F-1FBE966A8BEC}" dt="2024-06-04T13:11:15.201" v="100" actId="478"/>
          <ac:spMkLst>
            <pc:docMk/>
            <pc:sldMk cId="169454005" sldId="258"/>
            <ac:spMk id="5" creationId="{358604C4-EC40-151D-70F2-0825BBD1171C}"/>
          </ac:spMkLst>
        </pc:spChg>
        <pc:spChg chg="del">
          <ac:chgData name="Hughes,Alvin T" userId="2509a454-cb20-4ba7-8add-72bd56b98cdc" providerId="ADAL" clId="{38F74DDF-7E65-42DE-AE3F-1FBE966A8BEC}" dt="2024-06-04T13:11:16.113" v="101" actId="478"/>
          <ac:spMkLst>
            <pc:docMk/>
            <pc:sldMk cId="169454005" sldId="258"/>
            <ac:spMk id="7" creationId="{F952AEF6-3226-7998-191C-C5390CA487C7}"/>
          </ac:spMkLst>
        </pc:spChg>
        <pc:spChg chg="mod">
          <ac:chgData name="Hughes,Alvin T" userId="2509a454-cb20-4ba7-8add-72bd56b98cdc" providerId="ADAL" clId="{38F74DDF-7E65-42DE-AE3F-1FBE966A8BEC}" dt="2024-06-04T13:12:52.743" v="116" actId="1076"/>
          <ac:spMkLst>
            <pc:docMk/>
            <pc:sldMk cId="169454005" sldId="258"/>
            <ac:spMk id="9" creationId="{11FD371A-A358-3F7F-999B-78E54424BAD0}"/>
          </ac:spMkLst>
        </pc:spChg>
        <pc:picChg chg="add mod">
          <ac:chgData name="Hughes,Alvin T" userId="2509a454-cb20-4ba7-8add-72bd56b98cdc" providerId="ADAL" clId="{38F74DDF-7E65-42DE-AE3F-1FBE966A8BEC}" dt="2024-06-04T13:15:44.999" v="148" actId="1076"/>
          <ac:picMkLst>
            <pc:docMk/>
            <pc:sldMk cId="169454005" sldId="258"/>
            <ac:picMk id="6" creationId="{D54AF6F3-B26A-D705-2EE2-C9D07F34F6D2}"/>
          </ac:picMkLst>
        </pc:picChg>
        <pc:picChg chg="add mod">
          <ac:chgData name="Hughes,Alvin T" userId="2509a454-cb20-4ba7-8add-72bd56b98cdc" providerId="ADAL" clId="{38F74DDF-7E65-42DE-AE3F-1FBE966A8BEC}" dt="2024-06-04T13:15:52.499" v="151" actId="1076"/>
          <ac:picMkLst>
            <pc:docMk/>
            <pc:sldMk cId="169454005" sldId="258"/>
            <ac:picMk id="8" creationId="{EFB7CAE6-80A4-2A91-FF92-D6B17FB83FCA}"/>
          </ac:picMkLst>
        </pc:picChg>
        <pc:picChg chg="add mod">
          <ac:chgData name="Hughes,Alvin T" userId="2509a454-cb20-4ba7-8add-72bd56b98cdc" providerId="ADAL" clId="{38F74DDF-7E65-42DE-AE3F-1FBE966A8BEC}" dt="2024-06-04T13:15:50.212" v="150" actId="1076"/>
          <ac:picMkLst>
            <pc:docMk/>
            <pc:sldMk cId="169454005" sldId="258"/>
            <ac:picMk id="10" creationId="{3D95DE49-AFC2-3E2A-B053-79348C172C03}"/>
          </ac:picMkLst>
        </pc:picChg>
        <pc:picChg chg="add mod">
          <ac:chgData name="Hughes,Alvin T" userId="2509a454-cb20-4ba7-8add-72bd56b98cdc" providerId="ADAL" clId="{38F74DDF-7E65-42DE-AE3F-1FBE966A8BEC}" dt="2024-06-04T13:15:46.524" v="149" actId="1076"/>
          <ac:picMkLst>
            <pc:docMk/>
            <pc:sldMk cId="169454005" sldId="258"/>
            <ac:picMk id="11" creationId="{04FE23AE-E745-8317-ADF8-489B87969CB6}"/>
          </ac:picMkLst>
        </pc:picChg>
        <pc:extLst>
          <p:ext xmlns:p="http://schemas.openxmlformats.org/presentationml/2006/main" uri="{D6D511B9-2390-475A-947B-AFAB55BFBCF1}">
            <pc226:cmChg xmlns:pc226="http://schemas.microsoft.com/office/powerpoint/2022/06/main/command" chg="del mod">
              <pc226:chgData name="Hughes,Alvin T" userId="2509a454-cb20-4ba7-8add-72bd56b98cdc" providerId="ADAL" clId="{38F74DDF-7E65-42DE-AE3F-1FBE966A8BEC}" dt="2024-06-04T12:55:16.899" v="29"/>
              <pc2:cmMkLst xmlns:pc2="http://schemas.microsoft.com/office/powerpoint/2019/9/main/command">
                <pc:docMk/>
                <pc:sldMk cId="169454005" sldId="258"/>
                <pc2:cmMk id="{9C8D39C7-B2FC-4494-BFBC-360C1341AB1F}"/>
              </pc2:cmMkLst>
            </pc226:cmChg>
          </p:ext>
        </pc:extLst>
      </pc:sldChg>
      <pc:sldChg chg="addSp delSp modSp add mod modAnim">
        <pc:chgData name="Hughes,Alvin T" userId="2509a454-cb20-4ba7-8add-72bd56b98cdc" providerId="ADAL" clId="{38F74DDF-7E65-42DE-AE3F-1FBE966A8BEC}" dt="2024-06-04T13:24:20.904" v="356" actId="207"/>
        <pc:sldMkLst>
          <pc:docMk/>
          <pc:sldMk cId="151677819" sldId="259"/>
        </pc:sldMkLst>
        <pc:spChg chg="mod">
          <ac:chgData name="Hughes,Alvin T" userId="2509a454-cb20-4ba7-8add-72bd56b98cdc" providerId="ADAL" clId="{38F74DDF-7E65-42DE-AE3F-1FBE966A8BEC}" dt="2024-06-04T13:19:32.649" v="187" actId="20577"/>
          <ac:spMkLst>
            <pc:docMk/>
            <pc:sldMk cId="151677819" sldId="259"/>
            <ac:spMk id="2" creationId="{359FEE9D-5ACA-9081-CB34-49F7B84A0A1D}"/>
          </ac:spMkLst>
        </pc:spChg>
        <pc:spChg chg="mod">
          <ac:chgData name="Hughes,Alvin T" userId="2509a454-cb20-4ba7-8add-72bd56b98cdc" providerId="ADAL" clId="{38F74DDF-7E65-42DE-AE3F-1FBE966A8BEC}" dt="2024-06-04T13:19:59.569" v="271" actId="1076"/>
          <ac:spMkLst>
            <pc:docMk/>
            <pc:sldMk cId="151677819" sldId="259"/>
            <ac:spMk id="3" creationId="{92606251-8F82-D63F-5ABF-E4C9C1C9C1EA}"/>
          </ac:spMkLst>
        </pc:spChg>
        <pc:spChg chg="mod">
          <ac:chgData name="Hughes,Alvin T" userId="2509a454-cb20-4ba7-8add-72bd56b98cdc" providerId="ADAL" clId="{38F74DDF-7E65-42DE-AE3F-1FBE966A8BEC}" dt="2024-06-04T13:24:20.904" v="356" actId="207"/>
          <ac:spMkLst>
            <pc:docMk/>
            <pc:sldMk cId="151677819" sldId="259"/>
            <ac:spMk id="9" creationId="{11FD371A-A358-3F7F-999B-78E54424BAD0}"/>
          </ac:spMkLst>
        </pc:spChg>
        <pc:picChg chg="add mod">
          <ac:chgData name="Hughes,Alvin T" userId="2509a454-cb20-4ba7-8add-72bd56b98cdc" providerId="ADAL" clId="{38F74DDF-7E65-42DE-AE3F-1FBE966A8BEC}" dt="2024-06-04T13:24:16.087" v="355" actId="1076"/>
          <ac:picMkLst>
            <pc:docMk/>
            <pc:sldMk cId="151677819" sldId="259"/>
            <ac:picMk id="4" creationId="{A78520AC-1B94-FD5C-811D-B48CA23E9284}"/>
          </ac:picMkLst>
        </pc:picChg>
        <pc:picChg chg="del">
          <ac:chgData name="Hughes,Alvin T" userId="2509a454-cb20-4ba7-8add-72bd56b98cdc" providerId="ADAL" clId="{38F74DDF-7E65-42DE-AE3F-1FBE966A8BEC}" dt="2024-06-04T13:19:23.901" v="156" actId="478"/>
          <ac:picMkLst>
            <pc:docMk/>
            <pc:sldMk cId="151677819" sldId="259"/>
            <ac:picMk id="6" creationId="{D54AF6F3-B26A-D705-2EE2-C9D07F34F6D2}"/>
          </ac:picMkLst>
        </pc:picChg>
        <pc:picChg chg="del">
          <ac:chgData name="Hughes,Alvin T" userId="2509a454-cb20-4ba7-8add-72bd56b98cdc" providerId="ADAL" clId="{38F74DDF-7E65-42DE-AE3F-1FBE966A8BEC}" dt="2024-06-04T13:19:21.784" v="153" actId="478"/>
          <ac:picMkLst>
            <pc:docMk/>
            <pc:sldMk cId="151677819" sldId="259"/>
            <ac:picMk id="8" creationId="{EFB7CAE6-80A4-2A91-FF92-D6B17FB83FCA}"/>
          </ac:picMkLst>
        </pc:picChg>
        <pc:picChg chg="del">
          <ac:chgData name="Hughes,Alvin T" userId="2509a454-cb20-4ba7-8add-72bd56b98cdc" providerId="ADAL" clId="{38F74DDF-7E65-42DE-AE3F-1FBE966A8BEC}" dt="2024-06-04T13:19:22.957" v="154" actId="478"/>
          <ac:picMkLst>
            <pc:docMk/>
            <pc:sldMk cId="151677819" sldId="259"/>
            <ac:picMk id="10" creationId="{3D95DE49-AFC2-3E2A-B053-79348C172C03}"/>
          </ac:picMkLst>
        </pc:picChg>
        <pc:picChg chg="del">
          <ac:chgData name="Hughes,Alvin T" userId="2509a454-cb20-4ba7-8add-72bd56b98cdc" providerId="ADAL" clId="{38F74DDF-7E65-42DE-AE3F-1FBE966A8BEC}" dt="2024-06-04T13:19:23.437" v="155" actId="478"/>
          <ac:picMkLst>
            <pc:docMk/>
            <pc:sldMk cId="151677819" sldId="259"/>
            <ac:picMk id="11" creationId="{04FE23AE-E745-8317-ADF8-489B87969CB6}"/>
          </ac:picMkLst>
        </pc:picChg>
      </pc:sldChg>
      <pc:sldChg chg="addSp delSp modSp add mod delAnim modAnim">
        <pc:chgData name="Hughes,Alvin T" userId="2509a454-cb20-4ba7-8add-72bd56b98cdc" providerId="ADAL" clId="{38F74DDF-7E65-42DE-AE3F-1FBE966A8BEC}" dt="2024-06-04T13:26:21.918" v="589" actId="1076"/>
        <pc:sldMkLst>
          <pc:docMk/>
          <pc:sldMk cId="3378717576" sldId="260"/>
        </pc:sldMkLst>
        <pc:spChg chg="mod">
          <ac:chgData name="Hughes,Alvin T" userId="2509a454-cb20-4ba7-8add-72bd56b98cdc" providerId="ADAL" clId="{38F74DDF-7E65-42DE-AE3F-1FBE966A8BEC}" dt="2024-06-04T13:25:20.355" v="512" actId="403"/>
          <ac:spMkLst>
            <pc:docMk/>
            <pc:sldMk cId="3378717576" sldId="260"/>
            <ac:spMk id="2" creationId="{359FEE9D-5ACA-9081-CB34-49F7B84A0A1D}"/>
          </ac:spMkLst>
        </pc:spChg>
        <pc:spChg chg="mod">
          <ac:chgData name="Hughes,Alvin T" userId="2509a454-cb20-4ba7-8add-72bd56b98cdc" providerId="ADAL" clId="{38F74DDF-7E65-42DE-AE3F-1FBE966A8BEC}" dt="2024-06-04T13:25:40.412" v="582" actId="20577"/>
          <ac:spMkLst>
            <pc:docMk/>
            <pc:sldMk cId="3378717576" sldId="260"/>
            <ac:spMk id="3" creationId="{92606251-8F82-D63F-5ABF-E4C9C1C9C1EA}"/>
          </ac:spMkLst>
        </pc:spChg>
        <pc:spChg chg="mod">
          <ac:chgData name="Hughes,Alvin T" userId="2509a454-cb20-4ba7-8add-72bd56b98cdc" providerId="ADAL" clId="{38F74DDF-7E65-42DE-AE3F-1FBE966A8BEC}" dt="2024-06-04T13:24:59.082" v="454" actId="20577"/>
          <ac:spMkLst>
            <pc:docMk/>
            <pc:sldMk cId="3378717576" sldId="260"/>
            <ac:spMk id="9" creationId="{11FD371A-A358-3F7F-999B-78E54424BAD0}"/>
          </ac:spMkLst>
        </pc:spChg>
        <pc:picChg chg="del">
          <ac:chgData name="Hughes,Alvin T" userId="2509a454-cb20-4ba7-8add-72bd56b98cdc" providerId="ADAL" clId="{38F74DDF-7E65-42DE-AE3F-1FBE966A8BEC}" dt="2024-06-04T13:24:26.953" v="358" actId="478"/>
          <ac:picMkLst>
            <pc:docMk/>
            <pc:sldMk cId="3378717576" sldId="260"/>
            <ac:picMk id="4" creationId="{A78520AC-1B94-FD5C-811D-B48CA23E9284}"/>
          </ac:picMkLst>
        </pc:picChg>
        <pc:picChg chg="add mod">
          <ac:chgData name="Hughes,Alvin T" userId="2509a454-cb20-4ba7-8add-72bd56b98cdc" providerId="ADAL" clId="{38F74DDF-7E65-42DE-AE3F-1FBE966A8BEC}" dt="2024-06-04T13:26:21.918" v="589" actId="1076"/>
          <ac:picMkLst>
            <pc:docMk/>
            <pc:sldMk cId="3378717576" sldId="260"/>
            <ac:picMk id="5" creationId="{350CB65A-C007-F140-2A52-A7284C51F266}"/>
          </ac:picMkLst>
        </pc:picChg>
      </pc:sldChg>
      <pc:sldChg chg="new del">
        <pc:chgData name="Hughes,Alvin T" userId="2509a454-cb20-4ba7-8add-72bd56b98cdc" providerId="ADAL" clId="{38F74DDF-7E65-42DE-AE3F-1FBE966A8BEC}" dt="2024-06-04T13:26:57.367" v="591" actId="2696"/>
        <pc:sldMkLst>
          <pc:docMk/>
          <pc:sldMk cId="264654583" sldId="261"/>
        </pc:sldMkLst>
      </pc:sldChg>
      <pc:sldChg chg="addSp delSp modSp add mod delAnim modNotesTx">
        <pc:chgData name="Hughes,Alvin T" userId="2509a454-cb20-4ba7-8add-72bd56b98cdc" providerId="ADAL" clId="{38F74DDF-7E65-42DE-AE3F-1FBE966A8BEC}" dt="2024-06-04T13:31:59.859" v="1389" actId="1076"/>
        <pc:sldMkLst>
          <pc:docMk/>
          <pc:sldMk cId="1812566547" sldId="261"/>
        </pc:sldMkLst>
        <pc:spChg chg="mod">
          <ac:chgData name="Hughes,Alvin T" userId="2509a454-cb20-4ba7-8add-72bd56b98cdc" providerId="ADAL" clId="{38F74DDF-7E65-42DE-AE3F-1FBE966A8BEC}" dt="2024-06-04T13:27:49.561" v="630" actId="20577"/>
          <ac:spMkLst>
            <pc:docMk/>
            <pc:sldMk cId="1812566547" sldId="261"/>
            <ac:spMk id="2" creationId="{359FEE9D-5ACA-9081-CB34-49F7B84A0A1D}"/>
          </ac:spMkLst>
        </pc:spChg>
        <pc:spChg chg="mod">
          <ac:chgData name="Hughes,Alvin T" userId="2509a454-cb20-4ba7-8add-72bd56b98cdc" providerId="ADAL" clId="{38F74DDF-7E65-42DE-AE3F-1FBE966A8BEC}" dt="2024-06-04T13:28:08.154" v="751" actId="20577"/>
          <ac:spMkLst>
            <pc:docMk/>
            <pc:sldMk cId="1812566547" sldId="261"/>
            <ac:spMk id="3" creationId="{92606251-8F82-D63F-5ABF-E4C9C1C9C1EA}"/>
          </ac:spMkLst>
        </pc:spChg>
        <pc:spChg chg="mod">
          <ac:chgData name="Hughes,Alvin T" userId="2509a454-cb20-4ba7-8add-72bd56b98cdc" providerId="ADAL" clId="{38F74DDF-7E65-42DE-AE3F-1FBE966A8BEC}" dt="2024-06-04T13:31:39.952" v="1384" actId="20577"/>
          <ac:spMkLst>
            <pc:docMk/>
            <pc:sldMk cId="1812566547" sldId="261"/>
            <ac:spMk id="9" creationId="{11FD371A-A358-3F7F-999B-78E54424BAD0}"/>
          </ac:spMkLst>
        </pc:spChg>
        <pc:picChg chg="del">
          <ac:chgData name="Hughes,Alvin T" userId="2509a454-cb20-4ba7-8add-72bd56b98cdc" providerId="ADAL" clId="{38F74DDF-7E65-42DE-AE3F-1FBE966A8BEC}" dt="2024-06-04T13:27:03.480" v="593" actId="478"/>
          <ac:picMkLst>
            <pc:docMk/>
            <pc:sldMk cId="1812566547" sldId="261"/>
            <ac:picMk id="5" creationId="{350CB65A-C007-F140-2A52-A7284C51F266}"/>
          </ac:picMkLst>
        </pc:picChg>
        <pc:picChg chg="add mod">
          <ac:chgData name="Hughes,Alvin T" userId="2509a454-cb20-4ba7-8add-72bd56b98cdc" providerId="ADAL" clId="{38F74DDF-7E65-42DE-AE3F-1FBE966A8BEC}" dt="2024-06-04T13:31:59.859" v="1389" actId="1076"/>
          <ac:picMkLst>
            <pc:docMk/>
            <pc:sldMk cId="1812566547" sldId="261"/>
            <ac:picMk id="6" creationId="{B5DDCF61-90B4-252B-B3C6-DFCA70C805AD}"/>
          </ac:picMkLst>
        </pc:picChg>
      </pc:sldChg>
      <pc:sldChg chg="addSp delSp modSp add mod">
        <pc:chgData name="Hughes,Alvin T" userId="2509a454-cb20-4ba7-8add-72bd56b98cdc" providerId="ADAL" clId="{38F74DDF-7E65-42DE-AE3F-1FBE966A8BEC}" dt="2024-06-04T13:34:35.063" v="1718" actId="1076"/>
        <pc:sldMkLst>
          <pc:docMk/>
          <pc:sldMk cId="1521893203" sldId="262"/>
        </pc:sldMkLst>
        <pc:spChg chg="mod">
          <ac:chgData name="Hughes,Alvin T" userId="2509a454-cb20-4ba7-8add-72bd56b98cdc" providerId="ADAL" clId="{38F74DDF-7E65-42DE-AE3F-1FBE966A8BEC}" dt="2024-06-04T13:33:17.696" v="1592" actId="20577"/>
          <ac:spMkLst>
            <pc:docMk/>
            <pc:sldMk cId="1521893203" sldId="262"/>
            <ac:spMk id="2" creationId="{359FEE9D-5ACA-9081-CB34-49F7B84A0A1D}"/>
          </ac:spMkLst>
        </pc:spChg>
        <pc:spChg chg="mod">
          <ac:chgData name="Hughes,Alvin T" userId="2509a454-cb20-4ba7-8add-72bd56b98cdc" providerId="ADAL" clId="{38F74DDF-7E65-42DE-AE3F-1FBE966A8BEC}" dt="2024-06-04T13:33:05.384" v="1591" actId="20577"/>
          <ac:spMkLst>
            <pc:docMk/>
            <pc:sldMk cId="1521893203" sldId="262"/>
            <ac:spMk id="3" creationId="{92606251-8F82-D63F-5ABF-E4C9C1C9C1EA}"/>
          </ac:spMkLst>
        </pc:spChg>
        <pc:spChg chg="mod">
          <ac:chgData name="Hughes,Alvin T" userId="2509a454-cb20-4ba7-8add-72bd56b98cdc" providerId="ADAL" clId="{38F74DDF-7E65-42DE-AE3F-1FBE966A8BEC}" dt="2024-06-04T13:34:26.264" v="1715" actId="20577"/>
          <ac:spMkLst>
            <pc:docMk/>
            <pc:sldMk cId="1521893203" sldId="262"/>
            <ac:spMk id="9" creationId="{11FD371A-A358-3F7F-999B-78E54424BAD0}"/>
          </ac:spMkLst>
        </pc:spChg>
        <pc:picChg chg="add mod">
          <ac:chgData name="Hughes,Alvin T" userId="2509a454-cb20-4ba7-8add-72bd56b98cdc" providerId="ADAL" clId="{38F74DDF-7E65-42DE-AE3F-1FBE966A8BEC}" dt="2024-06-04T13:34:35.063" v="1718" actId="1076"/>
          <ac:picMkLst>
            <pc:docMk/>
            <pc:sldMk cId="1521893203" sldId="262"/>
            <ac:picMk id="5" creationId="{E3D648C6-4ABE-DDB8-F0AB-FF1314D4FFB4}"/>
          </ac:picMkLst>
        </pc:picChg>
        <pc:picChg chg="del">
          <ac:chgData name="Hughes,Alvin T" userId="2509a454-cb20-4ba7-8add-72bd56b98cdc" providerId="ADAL" clId="{38F74DDF-7E65-42DE-AE3F-1FBE966A8BEC}" dt="2024-06-04T13:33:25.991" v="1593" actId="478"/>
          <ac:picMkLst>
            <pc:docMk/>
            <pc:sldMk cId="1521893203" sldId="262"/>
            <ac:picMk id="6" creationId="{B5DDCF61-90B4-252B-B3C6-DFCA70C805AD}"/>
          </ac:picMkLst>
        </pc:picChg>
      </pc:sldChg>
      <pc:sldChg chg="addSp delSp modSp add mod ord">
        <pc:chgData name="Hughes,Alvin T" userId="2509a454-cb20-4ba7-8add-72bd56b98cdc" providerId="ADAL" clId="{38F74DDF-7E65-42DE-AE3F-1FBE966A8BEC}" dt="2024-06-04T13:40:43.134" v="1838" actId="1076"/>
        <pc:sldMkLst>
          <pc:docMk/>
          <pc:sldMk cId="2034661610" sldId="263"/>
        </pc:sldMkLst>
        <pc:spChg chg="mod">
          <ac:chgData name="Hughes,Alvin T" userId="2509a454-cb20-4ba7-8add-72bd56b98cdc" providerId="ADAL" clId="{38F74DDF-7E65-42DE-AE3F-1FBE966A8BEC}" dt="2024-06-04T13:36:24.465" v="1742" actId="20577"/>
          <ac:spMkLst>
            <pc:docMk/>
            <pc:sldMk cId="2034661610" sldId="263"/>
            <ac:spMk id="2" creationId="{359FEE9D-5ACA-9081-CB34-49F7B84A0A1D}"/>
          </ac:spMkLst>
        </pc:spChg>
        <pc:spChg chg="del">
          <ac:chgData name="Hughes,Alvin T" userId="2509a454-cb20-4ba7-8add-72bd56b98cdc" providerId="ADAL" clId="{38F74DDF-7E65-42DE-AE3F-1FBE966A8BEC}" dt="2024-06-04T13:36:25.772" v="1743" actId="478"/>
          <ac:spMkLst>
            <pc:docMk/>
            <pc:sldMk cId="2034661610" sldId="263"/>
            <ac:spMk id="3" creationId="{92606251-8F82-D63F-5ABF-E4C9C1C9C1EA}"/>
          </ac:spMkLst>
        </pc:spChg>
        <pc:spChg chg="add del mod">
          <ac:chgData name="Hughes,Alvin T" userId="2509a454-cb20-4ba7-8add-72bd56b98cdc" providerId="ADAL" clId="{38F74DDF-7E65-42DE-AE3F-1FBE966A8BEC}" dt="2024-06-04T13:36:44.941" v="1749" actId="478"/>
          <ac:spMkLst>
            <pc:docMk/>
            <pc:sldMk cId="2034661610" sldId="263"/>
            <ac:spMk id="5" creationId="{B71239E2-1413-A89A-D2AE-84DC3872CB4A}"/>
          </ac:spMkLst>
        </pc:spChg>
        <pc:spChg chg="add del mod">
          <ac:chgData name="Hughes,Alvin T" userId="2509a454-cb20-4ba7-8add-72bd56b98cdc" providerId="ADAL" clId="{38F74DDF-7E65-42DE-AE3F-1FBE966A8BEC}" dt="2024-06-04T13:39:35.723" v="1822" actId="1076"/>
          <ac:spMkLst>
            <pc:docMk/>
            <pc:sldMk cId="2034661610" sldId="263"/>
            <ac:spMk id="9" creationId="{11FD371A-A358-3F7F-999B-78E54424BAD0}"/>
          </ac:spMkLst>
        </pc:spChg>
        <pc:spChg chg="add mod">
          <ac:chgData name="Hughes,Alvin T" userId="2509a454-cb20-4ba7-8add-72bd56b98cdc" providerId="ADAL" clId="{38F74DDF-7E65-42DE-AE3F-1FBE966A8BEC}" dt="2024-06-04T13:40:43.134" v="1838" actId="1076"/>
          <ac:spMkLst>
            <pc:docMk/>
            <pc:sldMk cId="2034661610" sldId="263"/>
            <ac:spMk id="12" creationId="{B1496ACC-7803-5904-1114-61AB56E32A4D}"/>
          </ac:spMkLst>
        </pc:spChg>
        <pc:picChg chg="del">
          <ac:chgData name="Hughes,Alvin T" userId="2509a454-cb20-4ba7-8add-72bd56b98cdc" providerId="ADAL" clId="{38F74DDF-7E65-42DE-AE3F-1FBE966A8BEC}" dt="2024-06-04T13:36:27.801" v="1745" actId="478"/>
          <ac:picMkLst>
            <pc:docMk/>
            <pc:sldMk cId="2034661610" sldId="263"/>
            <ac:picMk id="6" creationId="{D54AF6F3-B26A-D705-2EE2-C9D07F34F6D2}"/>
          </ac:picMkLst>
        </pc:picChg>
        <pc:picChg chg="del">
          <ac:chgData name="Hughes,Alvin T" userId="2509a454-cb20-4ba7-8add-72bd56b98cdc" providerId="ADAL" clId="{38F74DDF-7E65-42DE-AE3F-1FBE966A8BEC}" dt="2024-06-04T13:37:34.487" v="1799" actId="478"/>
          <ac:picMkLst>
            <pc:docMk/>
            <pc:sldMk cId="2034661610" sldId="263"/>
            <ac:picMk id="8" creationId="{EFB7CAE6-80A4-2A91-FF92-D6B17FB83FCA}"/>
          </ac:picMkLst>
        </pc:picChg>
        <pc:picChg chg="del">
          <ac:chgData name="Hughes,Alvin T" userId="2509a454-cb20-4ba7-8add-72bd56b98cdc" providerId="ADAL" clId="{38F74DDF-7E65-42DE-AE3F-1FBE966A8BEC}" dt="2024-06-04T13:37:35.179" v="1800" actId="478"/>
          <ac:picMkLst>
            <pc:docMk/>
            <pc:sldMk cId="2034661610" sldId="263"/>
            <ac:picMk id="10" creationId="{3D95DE49-AFC2-3E2A-B053-79348C172C03}"/>
          </ac:picMkLst>
        </pc:picChg>
        <pc:picChg chg="del">
          <ac:chgData name="Hughes,Alvin T" userId="2509a454-cb20-4ba7-8add-72bd56b98cdc" providerId="ADAL" clId="{38F74DDF-7E65-42DE-AE3F-1FBE966A8BEC}" dt="2024-06-04T13:36:27.390" v="1744" actId="478"/>
          <ac:picMkLst>
            <pc:docMk/>
            <pc:sldMk cId="2034661610" sldId="263"/>
            <ac:picMk id="11" creationId="{04FE23AE-E745-8317-ADF8-489B87969CB6}"/>
          </ac:picMkLst>
        </pc:picChg>
        <pc:picChg chg="add mod modCrop">
          <ac:chgData name="Hughes,Alvin T" userId="2509a454-cb20-4ba7-8add-72bd56b98cdc" providerId="ADAL" clId="{38F74DDF-7E65-42DE-AE3F-1FBE966A8BEC}" dt="2024-06-04T13:40:39.706" v="1837" actId="1076"/>
          <ac:picMkLst>
            <pc:docMk/>
            <pc:sldMk cId="2034661610" sldId="263"/>
            <ac:picMk id="13" creationId="{A021254D-D30A-02D5-52F8-CF530F3C72EC}"/>
          </ac:picMkLst>
        </pc:picChg>
        <pc:picChg chg="add mod">
          <ac:chgData name="Hughes,Alvin T" userId="2509a454-cb20-4ba7-8add-72bd56b98cdc" providerId="ADAL" clId="{38F74DDF-7E65-42DE-AE3F-1FBE966A8BEC}" dt="2024-06-04T13:39:41.001" v="1825" actId="1076"/>
          <ac:picMkLst>
            <pc:docMk/>
            <pc:sldMk cId="2034661610" sldId="263"/>
            <ac:picMk id="1026" creationId="{AE67F87E-06C9-A1D4-CC21-1020ACB6F578}"/>
          </ac:picMkLst>
        </pc:picChg>
      </pc:sldChg>
      <pc:sldChg chg="add del">
        <pc:chgData name="Hughes,Alvin T" userId="2509a454-cb20-4ba7-8add-72bd56b98cdc" providerId="ADAL" clId="{38F74DDF-7E65-42DE-AE3F-1FBE966A8BEC}" dt="2024-06-04T13:35:03.482" v="1720" actId="47"/>
        <pc:sldMkLst>
          <pc:docMk/>
          <pc:sldMk cId="2660866651" sldId="263"/>
        </pc:sldMkLst>
      </pc:sldChg>
      <pc:sldMasterChg chg="del delSldLayout">
        <pc:chgData name="Hughes,Alvin T" userId="2509a454-cb20-4ba7-8add-72bd56b98cdc" providerId="ADAL" clId="{38F74DDF-7E65-42DE-AE3F-1FBE966A8BEC}" dt="2024-06-04T12:54:33.316" v="0" actId="47"/>
        <pc:sldMasterMkLst>
          <pc:docMk/>
          <pc:sldMasterMk cId="2460954070" sldId="2147483660"/>
        </pc:sldMasterMkLst>
        <pc:sldLayoutChg chg="del">
          <pc:chgData name="Hughes,Alvin T" userId="2509a454-cb20-4ba7-8add-72bd56b98cdc" providerId="ADAL" clId="{38F74DDF-7E65-42DE-AE3F-1FBE966A8BEC}" dt="2024-06-04T12:54:33.316" v="0" actId="47"/>
          <pc:sldLayoutMkLst>
            <pc:docMk/>
            <pc:sldMasterMk cId="2460954070" sldId="2147483660"/>
            <pc:sldLayoutMk cId="2385387890" sldId="2147483661"/>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949138452" sldId="2147483662"/>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2591524520" sldId="2147483663"/>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1203092039" sldId="2147483664"/>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3733172339" sldId="2147483665"/>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3210312558" sldId="2147483666"/>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3146388984" sldId="2147483667"/>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3171841454" sldId="2147483668"/>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1718958274" sldId="2147483669"/>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2202905451" sldId="2147483670"/>
          </pc:sldLayoutMkLst>
        </pc:sldLayoutChg>
        <pc:sldLayoutChg chg="del">
          <pc:chgData name="Hughes,Alvin T" userId="2509a454-cb20-4ba7-8add-72bd56b98cdc" providerId="ADAL" clId="{38F74DDF-7E65-42DE-AE3F-1FBE966A8BEC}" dt="2024-06-04T12:54:33.316" v="0" actId="47"/>
          <pc:sldLayoutMkLst>
            <pc:docMk/>
            <pc:sldMasterMk cId="2460954070" sldId="2147483660"/>
            <pc:sldLayoutMk cId="3479445657" sldId="2147483671"/>
          </pc:sldLayoutMkLst>
        </pc:sldLayoutChg>
      </pc:sldMasterChg>
    </pc:docChg>
  </pc:docChgLst>
  <pc:docChgLst>
    <pc:chgData name="Hughes,Alvin T" userId="2509a454-cb20-4ba7-8add-72bd56b98cdc" providerId="ADAL" clId="{C885F021-47A0-41DD-BC3A-D09BD3629265}"/>
    <pc:docChg chg="undo redo custSel addSld delSld modSld sldOrd">
      <pc:chgData name="Hughes,Alvin T" userId="2509a454-cb20-4ba7-8add-72bd56b98cdc" providerId="ADAL" clId="{C885F021-47A0-41DD-BC3A-D09BD3629265}" dt="2024-06-04T18:53:42.324" v="659" actId="1076"/>
      <pc:docMkLst>
        <pc:docMk/>
      </pc:docMkLst>
      <pc:sldChg chg="modSp mod">
        <pc:chgData name="Hughes,Alvin T" userId="2509a454-cb20-4ba7-8add-72bd56b98cdc" providerId="ADAL" clId="{C885F021-47A0-41DD-BC3A-D09BD3629265}" dt="2024-06-04T18:05:18.658" v="32" actId="20577"/>
        <pc:sldMkLst>
          <pc:docMk/>
          <pc:sldMk cId="947740727" sldId="257"/>
        </pc:sldMkLst>
        <pc:spChg chg="mod">
          <ac:chgData name="Hughes,Alvin T" userId="2509a454-cb20-4ba7-8add-72bd56b98cdc" providerId="ADAL" clId="{C885F021-47A0-41DD-BC3A-D09BD3629265}" dt="2024-06-04T18:05:18.658" v="32" actId="20577"/>
          <ac:spMkLst>
            <pc:docMk/>
            <pc:sldMk cId="947740727" sldId="257"/>
            <ac:spMk id="2" creationId="{00000000-0000-0000-0000-000000000000}"/>
          </ac:spMkLst>
        </pc:spChg>
      </pc:sldChg>
      <pc:sldChg chg="addSp delSp modSp mod">
        <pc:chgData name="Hughes,Alvin T" userId="2509a454-cb20-4ba7-8add-72bd56b98cdc" providerId="ADAL" clId="{C885F021-47A0-41DD-BC3A-D09BD3629265}" dt="2024-06-04T18:11:40.246" v="111" actId="1076"/>
        <pc:sldMkLst>
          <pc:docMk/>
          <pc:sldMk cId="169454005" sldId="258"/>
        </pc:sldMkLst>
        <pc:spChg chg="mod">
          <ac:chgData name="Hughes,Alvin T" userId="2509a454-cb20-4ba7-8add-72bd56b98cdc" providerId="ADAL" clId="{C885F021-47A0-41DD-BC3A-D09BD3629265}" dt="2024-06-04T18:11:40.246" v="111" actId="1076"/>
          <ac:spMkLst>
            <pc:docMk/>
            <pc:sldMk cId="169454005" sldId="258"/>
            <ac:spMk id="2" creationId="{359FEE9D-5ACA-9081-CB34-49F7B84A0A1D}"/>
          </ac:spMkLst>
        </pc:spChg>
        <pc:spChg chg="add mod">
          <ac:chgData name="Hughes,Alvin T" userId="2509a454-cb20-4ba7-8add-72bd56b98cdc" providerId="ADAL" clId="{C885F021-47A0-41DD-BC3A-D09BD3629265}" dt="2024-06-04T18:09:03.763" v="95" actId="403"/>
          <ac:spMkLst>
            <pc:docMk/>
            <pc:sldMk cId="169454005" sldId="258"/>
            <ac:spMk id="4" creationId="{49782F6B-427D-F747-F52E-D2E80CF5F71D}"/>
          </ac:spMkLst>
        </pc:spChg>
        <pc:spChg chg="mod">
          <ac:chgData name="Hughes,Alvin T" userId="2509a454-cb20-4ba7-8add-72bd56b98cdc" providerId="ADAL" clId="{C885F021-47A0-41DD-BC3A-D09BD3629265}" dt="2024-06-04T18:07:54.271" v="81" actId="1076"/>
          <ac:spMkLst>
            <pc:docMk/>
            <pc:sldMk cId="169454005" sldId="258"/>
            <ac:spMk id="9" creationId="{11FD371A-A358-3F7F-999B-78E54424BAD0}"/>
          </ac:spMkLst>
        </pc:spChg>
        <pc:spChg chg="del">
          <ac:chgData name="Hughes,Alvin T" userId="2509a454-cb20-4ba7-8add-72bd56b98cdc" providerId="ADAL" clId="{C885F021-47A0-41DD-BC3A-D09BD3629265}" dt="2024-06-04T18:05:32.395" v="35" actId="478"/>
          <ac:spMkLst>
            <pc:docMk/>
            <pc:sldMk cId="169454005" sldId="258"/>
            <ac:spMk id="13" creationId="{2A64AEA3-6EE2-E137-6D7D-A3511DEE765E}"/>
          </ac:spMkLst>
        </pc:spChg>
        <pc:picChg chg="add mod">
          <ac:chgData name="Hughes,Alvin T" userId="2509a454-cb20-4ba7-8add-72bd56b98cdc" providerId="ADAL" clId="{C885F021-47A0-41DD-BC3A-D09BD3629265}" dt="2024-06-04T18:10:52.820" v="104" actId="1076"/>
          <ac:picMkLst>
            <pc:docMk/>
            <pc:sldMk cId="169454005" sldId="258"/>
            <ac:picMk id="5" creationId="{E4C74C27-835E-7255-F28E-6CB2DC83AB6E}"/>
          </ac:picMkLst>
        </pc:picChg>
        <pc:picChg chg="del">
          <ac:chgData name="Hughes,Alvin T" userId="2509a454-cb20-4ba7-8add-72bd56b98cdc" providerId="ADAL" clId="{C885F021-47A0-41DD-BC3A-D09BD3629265}" dt="2024-06-04T18:05:30.264" v="34" actId="478"/>
          <ac:picMkLst>
            <pc:docMk/>
            <pc:sldMk cId="169454005" sldId="258"/>
            <ac:picMk id="7" creationId="{B243627C-811E-FEC6-AAF1-D528976CF7D4}"/>
          </ac:picMkLst>
        </pc:picChg>
        <pc:picChg chg="del">
          <ac:chgData name="Hughes,Alvin T" userId="2509a454-cb20-4ba7-8add-72bd56b98cdc" providerId="ADAL" clId="{C885F021-47A0-41DD-BC3A-D09BD3629265}" dt="2024-06-04T18:05:29.422" v="33" actId="478"/>
          <ac:picMkLst>
            <pc:docMk/>
            <pc:sldMk cId="169454005" sldId="258"/>
            <ac:picMk id="12" creationId="{ADA70DD4-9F18-98D8-CFDF-F35C9B491F3C}"/>
          </ac:picMkLst>
        </pc:picChg>
      </pc:sldChg>
      <pc:sldChg chg="addSp delSp modSp mod">
        <pc:chgData name="Hughes,Alvin T" userId="2509a454-cb20-4ba7-8add-72bd56b98cdc" providerId="ADAL" clId="{C885F021-47A0-41DD-BC3A-D09BD3629265}" dt="2024-06-04T18:27:27.745" v="196" actId="1076"/>
        <pc:sldMkLst>
          <pc:docMk/>
          <pc:sldMk cId="1812566547" sldId="261"/>
        </pc:sldMkLst>
        <pc:spChg chg="mod">
          <ac:chgData name="Hughes,Alvin T" userId="2509a454-cb20-4ba7-8add-72bd56b98cdc" providerId="ADAL" clId="{C885F021-47A0-41DD-BC3A-D09BD3629265}" dt="2024-06-04T18:27:19.792" v="194" actId="14100"/>
          <ac:spMkLst>
            <pc:docMk/>
            <pc:sldMk cId="1812566547" sldId="261"/>
            <ac:spMk id="2" creationId="{359FEE9D-5ACA-9081-CB34-49F7B84A0A1D}"/>
          </ac:spMkLst>
        </pc:spChg>
        <pc:spChg chg="mod">
          <ac:chgData name="Hughes,Alvin T" userId="2509a454-cb20-4ba7-8add-72bd56b98cdc" providerId="ADAL" clId="{C885F021-47A0-41DD-BC3A-D09BD3629265}" dt="2024-06-04T18:27:23.068" v="195" actId="1076"/>
          <ac:spMkLst>
            <pc:docMk/>
            <pc:sldMk cId="1812566547" sldId="261"/>
            <ac:spMk id="3" creationId="{92606251-8F82-D63F-5ABF-E4C9C1C9C1EA}"/>
          </ac:spMkLst>
        </pc:spChg>
        <pc:spChg chg="mod">
          <ac:chgData name="Hughes,Alvin T" userId="2509a454-cb20-4ba7-8add-72bd56b98cdc" providerId="ADAL" clId="{C885F021-47A0-41DD-BC3A-D09BD3629265}" dt="2024-06-04T18:26:56.374" v="143" actId="207"/>
          <ac:spMkLst>
            <pc:docMk/>
            <pc:sldMk cId="1812566547" sldId="261"/>
            <ac:spMk id="9" creationId="{11FD371A-A358-3F7F-999B-78E54424BAD0}"/>
          </ac:spMkLst>
        </pc:spChg>
        <pc:picChg chg="add mod">
          <ac:chgData name="Hughes,Alvin T" userId="2509a454-cb20-4ba7-8add-72bd56b98cdc" providerId="ADAL" clId="{C885F021-47A0-41DD-BC3A-D09BD3629265}" dt="2024-06-04T18:27:27.745" v="196" actId="1076"/>
          <ac:picMkLst>
            <pc:docMk/>
            <pc:sldMk cId="1812566547" sldId="261"/>
            <ac:picMk id="5" creationId="{51B4F987-FD98-E45E-40EC-BE6EB2DADFDE}"/>
          </ac:picMkLst>
        </pc:picChg>
        <pc:picChg chg="del">
          <ac:chgData name="Hughes,Alvin T" userId="2509a454-cb20-4ba7-8add-72bd56b98cdc" providerId="ADAL" clId="{C885F021-47A0-41DD-BC3A-D09BD3629265}" dt="2024-06-04T18:11:00.291" v="105" actId="478"/>
          <ac:picMkLst>
            <pc:docMk/>
            <pc:sldMk cId="1812566547" sldId="261"/>
            <ac:picMk id="8" creationId="{43707DB9-FB37-513F-5A4E-496FDFC235D6}"/>
          </ac:picMkLst>
        </pc:picChg>
      </pc:sldChg>
      <pc:sldChg chg="del">
        <pc:chgData name="Hughes,Alvin T" userId="2509a454-cb20-4ba7-8add-72bd56b98cdc" providerId="ADAL" clId="{C885F021-47A0-41DD-BC3A-D09BD3629265}" dt="2024-06-04T18:27:34.021" v="197" actId="2696"/>
        <pc:sldMkLst>
          <pc:docMk/>
          <pc:sldMk cId="1521893203" sldId="262"/>
        </pc:sldMkLst>
      </pc:sldChg>
      <pc:sldChg chg="addSp delSp modSp mod">
        <pc:chgData name="Hughes,Alvin T" userId="2509a454-cb20-4ba7-8add-72bd56b98cdc" providerId="ADAL" clId="{C885F021-47A0-41DD-BC3A-D09BD3629265}" dt="2024-06-04T18:42:04.805" v="544" actId="1076"/>
        <pc:sldMkLst>
          <pc:docMk/>
          <pc:sldMk cId="2034661610" sldId="263"/>
        </pc:sldMkLst>
        <pc:spChg chg="mod">
          <ac:chgData name="Hughes,Alvin T" userId="2509a454-cb20-4ba7-8add-72bd56b98cdc" providerId="ADAL" clId="{C885F021-47A0-41DD-BC3A-D09BD3629265}" dt="2024-06-04T18:40:56.600" v="539" actId="20577"/>
          <ac:spMkLst>
            <pc:docMk/>
            <pc:sldMk cId="2034661610" sldId="263"/>
            <ac:spMk id="2" creationId="{359FEE9D-5ACA-9081-CB34-49F7B84A0A1D}"/>
          </ac:spMkLst>
        </pc:spChg>
        <pc:spChg chg="del">
          <ac:chgData name="Hughes,Alvin T" userId="2509a454-cb20-4ba7-8add-72bd56b98cdc" providerId="ADAL" clId="{C885F021-47A0-41DD-BC3A-D09BD3629265}" dt="2024-06-04T18:39:29.705" v="503" actId="478"/>
          <ac:spMkLst>
            <pc:docMk/>
            <pc:sldMk cId="2034661610" sldId="263"/>
            <ac:spMk id="5" creationId="{8B22E05B-FCF0-D4C0-4860-D242B3C355BA}"/>
          </ac:spMkLst>
        </pc:spChg>
        <pc:spChg chg="mod">
          <ac:chgData name="Hughes,Alvin T" userId="2509a454-cb20-4ba7-8add-72bd56b98cdc" providerId="ADAL" clId="{C885F021-47A0-41DD-BC3A-D09BD3629265}" dt="2024-06-04T18:42:04.805" v="544" actId="1076"/>
          <ac:spMkLst>
            <pc:docMk/>
            <pc:sldMk cId="2034661610" sldId="263"/>
            <ac:spMk id="9" creationId="{11FD371A-A358-3F7F-999B-78E54424BAD0}"/>
          </ac:spMkLst>
        </pc:spChg>
        <pc:picChg chg="del">
          <ac:chgData name="Hughes,Alvin T" userId="2509a454-cb20-4ba7-8add-72bd56b98cdc" providerId="ADAL" clId="{C885F021-47A0-41DD-BC3A-D09BD3629265}" dt="2024-06-04T18:39:34.036" v="505" actId="478"/>
          <ac:picMkLst>
            <pc:docMk/>
            <pc:sldMk cId="2034661610" sldId="263"/>
            <ac:picMk id="3" creationId="{6B676175-8CDD-CDCE-5C04-856AC16C44FC}"/>
          </ac:picMkLst>
        </pc:picChg>
        <pc:picChg chg="add mod">
          <ac:chgData name="Hughes,Alvin T" userId="2509a454-cb20-4ba7-8add-72bd56b98cdc" providerId="ADAL" clId="{C885F021-47A0-41DD-BC3A-D09BD3629265}" dt="2024-06-04T18:41:53.279" v="543" actId="1076"/>
          <ac:picMkLst>
            <pc:docMk/>
            <pc:sldMk cId="2034661610" sldId="263"/>
            <ac:picMk id="4" creationId="{9D58691A-8BC6-C319-F1C9-025868B3A60F}"/>
          </ac:picMkLst>
        </pc:picChg>
      </pc:sldChg>
      <pc:sldChg chg="addSp delSp modSp add mod">
        <pc:chgData name="Hughes,Alvin T" userId="2509a454-cb20-4ba7-8add-72bd56b98cdc" providerId="ADAL" clId="{C885F021-47A0-41DD-BC3A-D09BD3629265}" dt="2024-06-04T18:25:13.619" v="133" actId="1076"/>
        <pc:sldMkLst>
          <pc:docMk/>
          <pc:sldMk cId="2858846797" sldId="264"/>
        </pc:sldMkLst>
        <pc:spChg chg="del">
          <ac:chgData name="Hughes,Alvin T" userId="2509a454-cb20-4ba7-8add-72bd56b98cdc" providerId="ADAL" clId="{C885F021-47A0-41DD-BC3A-D09BD3629265}" dt="2024-06-04T18:23:29.039" v="117" actId="478"/>
          <ac:spMkLst>
            <pc:docMk/>
            <pc:sldMk cId="2858846797" sldId="264"/>
            <ac:spMk id="4" creationId="{49782F6B-427D-F747-F52E-D2E80CF5F71D}"/>
          </ac:spMkLst>
        </pc:spChg>
        <pc:spChg chg="mod">
          <ac:chgData name="Hughes,Alvin T" userId="2509a454-cb20-4ba7-8add-72bd56b98cdc" providerId="ADAL" clId="{C885F021-47A0-41DD-BC3A-D09BD3629265}" dt="2024-06-04T18:25:11.049" v="132" actId="113"/>
          <ac:spMkLst>
            <pc:docMk/>
            <pc:sldMk cId="2858846797" sldId="264"/>
            <ac:spMk id="9" creationId="{11FD371A-A358-3F7F-999B-78E54424BAD0}"/>
          </ac:spMkLst>
        </pc:spChg>
        <pc:picChg chg="add mod">
          <ac:chgData name="Hughes,Alvin T" userId="2509a454-cb20-4ba7-8add-72bd56b98cdc" providerId="ADAL" clId="{C885F021-47A0-41DD-BC3A-D09BD3629265}" dt="2024-06-04T18:25:13.619" v="133" actId="1076"/>
          <ac:picMkLst>
            <pc:docMk/>
            <pc:sldMk cId="2858846797" sldId="264"/>
            <ac:picMk id="3" creationId="{2111F9E0-060B-EA0E-A324-228B8B4FB3D1}"/>
          </ac:picMkLst>
        </pc:picChg>
        <pc:picChg chg="del">
          <ac:chgData name="Hughes,Alvin T" userId="2509a454-cb20-4ba7-8add-72bd56b98cdc" providerId="ADAL" clId="{C885F021-47A0-41DD-BC3A-D09BD3629265}" dt="2024-06-04T18:23:43.730" v="121" actId="478"/>
          <ac:picMkLst>
            <pc:docMk/>
            <pc:sldMk cId="2858846797" sldId="264"/>
            <ac:picMk id="5" creationId="{E4C74C27-835E-7255-F28E-6CB2DC83AB6E}"/>
          </ac:picMkLst>
        </pc:picChg>
      </pc:sldChg>
      <pc:sldChg chg="addSp delSp modSp add mod">
        <pc:chgData name="Hughes,Alvin T" userId="2509a454-cb20-4ba7-8add-72bd56b98cdc" providerId="ADAL" clId="{C885F021-47A0-41DD-BC3A-D09BD3629265}" dt="2024-06-04T18:33:23.933" v="300" actId="1076"/>
        <pc:sldMkLst>
          <pc:docMk/>
          <pc:sldMk cId="392485410" sldId="265"/>
        </pc:sldMkLst>
        <pc:spChg chg="mod">
          <ac:chgData name="Hughes,Alvin T" userId="2509a454-cb20-4ba7-8add-72bd56b98cdc" providerId="ADAL" clId="{C885F021-47A0-41DD-BC3A-D09BD3629265}" dt="2024-06-04T18:28:05.914" v="290" actId="20577"/>
          <ac:spMkLst>
            <pc:docMk/>
            <pc:sldMk cId="392485410" sldId="265"/>
            <ac:spMk id="2" creationId="{359FEE9D-5ACA-9081-CB34-49F7B84A0A1D}"/>
          </ac:spMkLst>
        </pc:spChg>
        <pc:spChg chg="mod">
          <ac:chgData name="Hughes,Alvin T" userId="2509a454-cb20-4ba7-8add-72bd56b98cdc" providerId="ADAL" clId="{C885F021-47A0-41DD-BC3A-D09BD3629265}" dt="2024-06-04T18:27:54.713" v="255" actId="20577"/>
          <ac:spMkLst>
            <pc:docMk/>
            <pc:sldMk cId="392485410" sldId="265"/>
            <ac:spMk id="3" creationId="{92606251-8F82-D63F-5ABF-E4C9C1C9C1EA}"/>
          </ac:spMkLst>
        </pc:spChg>
        <pc:spChg chg="mod">
          <ac:chgData name="Hughes,Alvin T" userId="2509a454-cb20-4ba7-8add-72bd56b98cdc" providerId="ADAL" clId="{C885F021-47A0-41DD-BC3A-D09BD3629265}" dt="2024-06-04T18:33:12.997" v="298" actId="1076"/>
          <ac:spMkLst>
            <pc:docMk/>
            <pc:sldMk cId="392485410" sldId="265"/>
            <ac:spMk id="9" creationId="{11FD371A-A358-3F7F-999B-78E54424BAD0}"/>
          </ac:spMkLst>
        </pc:spChg>
        <pc:picChg chg="del">
          <ac:chgData name="Hughes,Alvin T" userId="2509a454-cb20-4ba7-8add-72bd56b98cdc" providerId="ADAL" clId="{C885F021-47A0-41DD-BC3A-D09BD3629265}" dt="2024-06-04T18:27:43.829" v="199" actId="478"/>
          <ac:picMkLst>
            <pc:docMk/>
            <pc:sldMk cId="392485410" sldId="265"/>
            <ac:picMk id="5" creationId="{51B4F987-FD98-E45E-40EC-BE6EB2DADFDE}"/>
          </ac:picMkLst>
        </pc:picChg>
        <pc:picChg chg="add mod">
          <ac:chgData name="Hughes,Alvin T" userId="2509a454-cb20-4ba7-8add-72bd56b98cdc" providerId="ADAL" clId="{C885F021-47A0-41DD-BC3A-D09BD3629265}" dt="2024-06-04T18:33:23.933" v="300" actId="1076"/>
          <ac:picMkLst>
            <pc:docMk/>
            <pc:sldMk cId="392485410" sldId="265"/>
            <ac:picMk id="6" creationId="{AC0E035F-4906-14AC-4EA5-C477A5C755AB}"/>
          </ac:picMkLst>
        </pc:picChg>
      </pc:sldChg>
      <pc:sldChg chg="new del">
        <pc:chgData name="Hughes,Alvin T" userId="2509a454-cb20-4ba7-8add-72bd56b98cdc" providerId="ADAL" clId="{C885F021-47A0-41DD-BC3A-D09BD3629265}" dt="2024-06-04T18:35:02.094" v="303" actId="2696"/>
        <pc:sldMkLst>
          <pc:docMk/>
          <pc:sldMk cId="3023397013" sldId="266"/>
        </pc:sldMkLst>
      </pc:sldChg>
      <pc:sldChg chg="addSp delSp modSp add mod modAnim">
        <pc:chgData name="Hughes,Alvin T" userId="2509a454-cb20-4ba7-8add-72bd56b98cdc" providerId="ADAL" clId="{C885F021-47A0-41DD-BC3A-D09BD3629265}" dt="2024-06-04T18:37:14.773" v="502" actId="1076"/>
        <pc:sldMkLst>
          <pc:docMk/>
          <pc:sldMk cId="3353901303" sldId="267"/>
        </pc:sldMkLst>
        <pc:spChg chg="mod">
          <ac:chgData name="Hughes,Alvin T" userId="2509a454-cb20-4ba7-8add-72bd56b98cdc" providerId="ADAL" clId="{C885F021-47A0-41DD-BC3A-D09BD3629265}" dt="2024-06-04T18:35:20.053" v="365" actId="20577"/>
          <ac:spMkLst>
            <pc:docMk/>
            <pc:sldMk cId="3353901303" sldId="267"/>
            <ac:spMk id="2" creationId="{359FEE9D-5ACA-9081-CB34-49F7B84A0A1D}"/>
          </ac:spMkLst>
        </pc:spChg>
        <pc:spChg chg="mod">
          <ac:chgData name="Hughes,Alvin T" userId="2509a454-cb20-4ba7-8add-72bd56b98cdc" providerId="ADAL" clId="{C885F021-47A0-41DD-BC3A-D09BD3629265}" dt="2024-06-04T18:36:25.487" v="497" actId="207"/>
          <ac:spMkLst>
            <pc:docMk/>
            <pc:sldMk cId="3353901303" sldId="267"/>
            <ac:spMk id="3" creationId="{92606251-8F82-D63F-5ABF-E4C9C1C9C1EA}"/>
          </ac:spMkLst>
        </pc:spChg>
        <pc:spChg chg="mod">
          <ac:chgData name="Hughes,Alvin T" userId="2509a454-cb20-4ba7-8add-72bd56b98cdc" providerId="ADAL" clId="{C885F021-47A0-41DD-BC3A-D09BD3629265}" dt="2024-06-04T18:36:09.289" v="495" actId="1076"/>
          <ac:spMkLst>
            <pc:docMk/>
            <pc:sldMk cId="3353901303" sldId="267"/>
            <ac:spMk id="9" creationId="{11FD371A-A358-3F7F-999B-78E54424BAD0}"/>
          </ac:spMkLst>
        </pc:spChg>
        <pc:picChg chg="add mod">
          <ac:chgData name="Hughes,Alvin T" userId="2509a454-cb20-4ba7-8add-72bd56b98cdc" providerId="ADAL" clId="{C885F021-47A0-41DD-BC3A-D09BD3629265}" dt="2024-06-04T18:37:14.773" v="502" actId="1076"/>
          <ac:picMkLst>
            <pc:docMk/>
            <pc:sldMk cId="3353901303" sldId="267"/>
            <ac:picMk id="4" creationId="{3C78A1CB-0B3A-C448-374C-561C7532B2BB}"/>
          </ac:picMkLst>
        </pc:picChg>
        <pc:picChg chg="del">
          <ac:chgData name="Hughes,Alvin T" userId="2509a454-cb20-4ba7-8add-72bd56b98cdc" providerId="ADAL" clId="{C885F021-47A0-41DD-BC3A-D09BD3629265}" dt="2024-06-04T18:36:11.885" v="496" actId="478"/>
          <ac:picMkLst>
            <pc:docMk/>
            <pc:sldMk cId="3353901303" sldId="267"/>
            <ac:picMk id="5" creationId="{51B4F987-FD98-E45E-40EC-BE6EB2DADFDE}"/>
          </ac:picMkLst>
        </pc:picChg>
      </pc:sldChg>
      <pc:sldChg chg="addSp delSp modSp add mod ord">
        <pc:chgData name="Hughes,Alvin T" userId="2509a454-cb20-4ba7-8add-72bd56b98cdc" providerId="ADAL" clId="{C885F021-47A0-41DD-BC3A-D09BD3629265}" dt="2024-06-04T18:52:08.799" v="628" actId="1076"/>
        <pc:sldMkLst>
          <pc:docMk/>
          <pc:sldMk cId="118646923" sldId="268"/>
        </pc:sldMkLst>
        <pc:spChg chg="mod">
          <ac:chgData name="Hughes,Alvin T" userId="2509a454-cb20-4ba7-8add-72bd56b98cdc" providerId="ADAL" clId="{C885F021-47A0-41DD-BC3A-D09BD3629265}" dt="2024-06-04T18:51:24.128" v="621" actId="20577"/>
          <ac:spMkLst>
            <pc:docMk/>
            <pc:sldMk cId="118646923" sldId="268"/>
            <ac:spMk id="2" creationId="{359FEE9D-5ACA-9081-CB34-49F7B84A0A1D}"/>
          </ac:spMkLst>
        </pc:spChg>
        <pc:spChg chg="mod">
          <ac:chgData name="Hughes,Alvin T" userId="2509a454-cb20-4ba7-8add-72bd56b98cdc" providerId="ADAL" clId="{C885F021-47A0-41DD-BC3A-D09BD3629265}" dt="2024-06-04T18:50:50.849" v="603" actId="313"/>
          <ac:spMkLst>
            <pc:docMk/>
            <pc:sldMk cId="118646923" sldId="268"/>
            <ac:spMk id="3" creationId="{92606251-8F82-D63F-5ABF-E4C9C1C9C1EA}"/>
          </ac:spMkLst>
        </pc:spChg>
        <pc:picChg chg="add mod">
          <ac:chgData name="Hughes,Alvin T" userId="2509a454-cb20-4ba7-8add-72bd56b98cdc" providerId="ADAL" clId="{C885F021-47A0-41DD-BC3A-D09BD3629265}" dt="2024-06-04T18:52:08.799" v="628" actId="1076"/>
          <ac:picMkLst>
            <pc:docMk/>
            <pc:sldMk cId="118646923" sldId="268"/>
            <ac:picMk id="5" creationId="{496458AE-D029-AA95-2B63-6D7EC528ADB2}"/>
          </ac:picMkLst>
        </pc:picChg>
        <pc:picChg chg="del">
          <ac:chgData name="Hughes,Alvin T" userId="2509a454-cb20-4ba7-8add-72bd56b98cdc" providerId="ADAL" clId="{C885F021-47A0-41DD-BC3A-D09BD3629265}" dt="2024-06-04T18:50:52.812" v="604" actId="478"/>
          <ac:picMkLst>
            <pc:docMk/>
            <pc:sldMk cId="118646923" sldId="268"/>
            <ac:picMk id="6" creationId="{AC0E035F-4906-14AC-4EA5-C477A5C755AB}"/>
          </ac:picMkLst>
        </pc:picChg>
      </pc:sldChg>
      <pc:sldChg chg="addSp delSp modSp add mod">
        <pc:chgData name="Hughes,Alvin T" userId="2509a454-cb20-4ba7-8add-72bd56b98cdc" providerId="ADAL" clId="{C885F021-47A0-41DD-BC3A-D09BD3629265}" dt="2024-06-04T18:53:42.324" v="659" actId="1076"/>
        <pc:sldMkLst>
          <pc:docMk/>
          <pc:sldMk cId="1177328112" sldId="269"/>
        </pc:sldMkLst>
        <pc:spChg chg="mod">
          <ac:chgData name="Hughes,Alvin T" userId="2509a454-cb20-4ba7-8add-72bd56b98cdc" providerId="ADAL" clId="{C885F021-47A0-41DD-BC3A-D09BD3629265}" dt="2024-06-04T18:53:00.645" v="654" actId="20577"/>
          <ac:spMkLst>
            <pc:docMk/>
            <pc:sldMk cId="1177328112" sldId="269"/>
            <ac:spMk id="2" creationId="{359FEE9D-5ACA-9081-CB34-49F7B84A0A1D}"/>
          </ac:spMkLst>
        </pc:spChg>
        <pc:spChg chg="mod">
          <ac:chgData name="Hughes,Alvin T" userId="2509a454-cb20-4ba7-8add-72bd56b98cdc" providerId="ADAL" clId="{C885F021-47A0-41DD-BC3A-D09BD3629265}" dt="2024-06-04T18:52:50.145" v="632" actId="20577"/>
          <ac:spMkLst>
            <pc:docMk/>
            <pc:sldMk cId="1177328112" sldId="269"/>
            <ac:spMk id="3" creationId="{92606251-8F82-D63F-5ABF-E4C9C1C9C1EA}"/>
          </ac:spMkLst>
        </pc:spChg>
        <pc:picChg chg="del">
          <ac:chgData name="Hughes,Alvin T" userId="2509a454-cb20-4ba7-8add-72bd56b98cdc" providerId="ADAL" clId="{C885F021-47A0-41DD-BC3A-D09BD3629265}" dt="2024-06-04T18:52:47.597" v="630" actId="478"/>
          <ac:picMkLst>
            <pc:docMk/>
            <pc:sldMk cId="1177328112" sldId="269"/>
            <ac:picMk id="5" creationId="{496458AE-D029-AA95-2B63-6D7EC528ADB2}"/>
          </ac:picMkLst>
        </pc:picChg>
        <pc:picChg chg="add mod">
          <ac:chgData name="Hughes,Alvin T" userId="2509a454-cb20-4ba7-8add-72bd56b98cdc" providerId="ADAL" clId="{C885F021-47A0-41DD-BC3A-D09BD3629265}" dt="2024-06-04T18:53:42.324" v="659" actId="1076"/>
          <ac:picMkLst>
            <pc:docMk/>
            <pc:sldMk cId="1177328112" sldId="269"/>
            <ac:picMk id="6" creationId="{3AEAD2D1-3272-C638-F44F-3049B3994E9A}"/>
          </ac:picMkLst>
        </pc:picChg>
      </pc:sldChg>
    </pc:docChg>
  </pc:docChgLst>
  <pc:docChgLst>
    <pc:chgData name="Havig, Maquinn L." userId="9e2a6ea7-2c86-4780-9484-75ea2d208251" providerId="ADAL" clId="{8EFE6C8E-13A0-F443-9181-246911C9A242}"/>
    <pc:docChg chg="undo custSel delSld modSld">
      <pc:chgData name="Havig, Maquinn L." userId="9e2a6ea7-2c86-4780-9484-75ea2d208251" providerId="ADAL" clId="{8EFE6C8E-13A0-F443-9181-246911C9A242}" dt="2024-06-12T18:49:13.761" v="1956" actId="20577"/>
      <pc:docMkLst>
        <pc:docMk/>
      </pc:docMkLst>
      <pc:sldChg chg="modSp mod">
        <pc:chgData name="Havig, Maquinn L." userId="9e2a6ea7-2c86-4780-9484-75ea2d208251" providerId="ADAL" clId="{8EFE6C8E-13A0-F443-9181-246911C9A242}" dt="2024-06-12T15:44:29.556" v="36" actId="27636"/>
        <pc:sldMkLst>
          <pc:docMk/>
          <pc:sldMk cId="947740727" sldId="257"/>
        </pc:sldMkLst>
        <pc:spChg chg="mod">
          <ac:chgData name="Havig, Maquinn L." userId="9e2a6ea7-2c86-4780-9484-75ea2d208251" providerId="ADAL" clId="{8EFE6C8E-13A0-F443-9181-246911C9A242}" dt="2024-06-12T15:44:29.556" v="36" actId="27636"/>
          <ac:spMkLst>
            <pc:docMk/>
            <pc:sldMk cId="947740727" sldId="257"/>
            <ac:spMk id="2" creationId="{00000000-0000-0000-0000-000000000000}"/>
          </ac:spMkLst>
        </pc:spChg>
      </pc:sldChg>
      <pc:sldChg chg="addSp delSp modSp mod">
        <pc:chgData name="Havig, Maquinn L." userId="9e2a6ea7-2c86-4780-9484-75ea2d208251" providerId="ADAL" clId="{8EFE6C8E-13A0-F443-9181-246911C9A242}" dt="2024-06-12T16:32:05.698" v="1939" actId="115"/>
        <pc:sldMkLst>
          <pc:docMk/>
          <pc:sldMk cId="169454005" sldId="258"/>
        </pc:sldMkLst>
        <pc:spChg chg="mod">
          <ac:chgData name="Havig, Maquinn L." userId="9e2a6ea7-2c86-4780-9484-75ea2d208251" providerId="ADAL" clId="{8EFE6C8E-13A0-F443-9181-246911C9A242}" dt="2024-06-12T16:06:56.115" v="1795" actId="1076"/>
          <ac:spMkLst>
            <pc:docMk/>
            <pc:sldMk cId="169454005" sldId="258"/>
            <ac:spMk id="2" creationId="{359FEE9D-5ACA-9081-CB34-49F7B84A0A1D}"/>
          </ac:spMkLst>
        </pc:spChg>
        <pc:spChg chg="mod">
          <ac:chgData name="Havig, Maquinn L." userId="9e2a6ea7-2c86-4780-9484-75ea2d208251" providerId="ADAL" clId="{8EFE6C8E-13A0-F443-9181-246911C9A242}" dt="2024-06-12T16:32:05.698" v="1939" actId="115"/>
          <ac:spMkLst>
            <pc:docMk/>
            <pc:sldMk cId="169454005" sldId="258"/>
            <ac:spMk id="4" creationId="{49782F6B-427D-F747-F52E-D2E80CF5F71D}"/>
          </ac:spMkLst>
        </pc:spChg>
        <pc:spChg chg="add del mod">
          <ac:chgData name="Havig, Maquinn L." userId="9e2a6ea7-2c86-4780-9484-75ea2d208251" providerId="ADAL" clId="{8EFE6C8E-13A0-F443-9181-246911C9A242}" dt="2024-06-12T15:53:43.492" v="1057" actId="478"/>
          <ac:spMkLst>
            <pc:docMk/>
            <pc:sldMk cId="169454005" sldId="258"/>
            <ac:spMk id="6" creationId="{31A97D37-8E62-8AE6-C203-CAFA0D94170D}"/>
          </ac:spMkLst>
        </pc:spChg>
        <pc:spChg chg="mod">
          <ac:chgData name="Havig, Maquinn L." userId="9e2a6ea7-2c86-4780-9484-75ea2d208251" providerId="ADAL" clId="{8EFE6C8E-13A0-F443-9181-246911C9A242}" dt="2024-06-12T16:31:27.430" v="1923" actId="20577"/>
          <ac:spMkLst>
            <pc:docMk/>
            <pc:sldMk cId="169454005" sldId="258"/>
            <ac:spMk id="9" creationId="{11FD371A-A358-3F7F-999B-78E54424BAD0}"/>
          </ac:spMkLst>
        </pc:spChg>
        <pc:picChg chg="del">
          <ac:chgData name="Havig, Maquinn L." userId="9e2a6ea7-2c86-4780-9484-75ea2d208251" providerId="ADAL" clId="{8EFE6C8E-13A0-F443-9181-246911C9A242}" dt="2024-06-12T15:45:10.788" v="72" actId="478"/>
          <ac:picMkLst>
            <pc:docMk/>
            <pc:sldMk cId="169454005" sldId="258"/>
            <ac:picMk id="5" creationId="{E4C74C27-835E-7255-F28E-6CB2DC83AB6E}"/>
          </ac:picMkLst>
        </pc:picChg>
      </pc:sldChg>
      <pc:sldChg chg="addSp delSp modSp mod modNotesTx">
        <pc:chgData name="Havig, Maquinn L." userId="9e2a6ea7-2c86-4780-9484-75ea2d208251" providerId="ADAL" clId="{8EFE6C8E-13A0-F443-9181-246911C9A242}" dt="2024-06-12T16:12:14.511" v="1827" actId="20577"/>
        <pc:sldMkLst>
          <pc:docMk/>
          <pc:sldMk cId="1812566547" sldId="261"/>
        </pc:sldMkLst>
        <pc:spChg chg="del mod">
          <ac:chgData name="Havig, Maquinn L." userId="9e2a6ea7-2c86-4780-9484-75ea2d208251" providerId="ADAL" clId="{8EFE6C8E-13A0-F443-9181-246911C9A242}" dt="2024-06-12T15:59:05.501" v="1529" actId="478"/>
          <ac:spMkLst>
            <pc:docMk/>
            <pc:sldMk cId="1812566547" sldId="261"/>
            <ac:spMk id="2" creationId="{359FEE9D-5ACA-9081-CB34-49F7B84A0A1D}"/>
          </ac:spMkLst>
        </pc:spChg>
        <pc:spChg chg="del">
          <ac:chgData name="Havig, Maquinn L." userId="9e2a6ea7-2c86-4780-9484-75ea2d208251" providerId="ADAL" clId="{8EFE6C8E-13A0-F443-9181-246911C9A242}" dt="2024-06-12T15:59:14.540" v="1532" actId="478"/>
          <ac:spMkLst>
            <pc:docMk/>
            <pc:sldMk cId="1812566547" sldId="261"/>
            <ac:spMk id="3" creationId="{92606251-8F82-D63F-5ABF-E4C9C1C9C1EA}"/>
          </ac:spMkLst>
        </pc:spChg>
        <pc:spChg chg="add mod">
          <ac:chgData name="Havig, Maquinn L." userId="9e2a6ea7-2c86-4780-9484-75ea2d208251" providerId="ADAL" clId="{8EFE6C8E-13A0-F443-9181-246911C9A242}" dt="2024-06-12T15:59:01.865" v="1527"/>
          <ac:spMkLst>
            <pc:docMk/>
            <pc:sldMk cId="1812566547" sldId="261"/>
            <ac:spMk id="4" creationId="{6649962B-59E6-2CD7-E3EE-A598E6B89F09}"/>
          </ac:spMkLst>
        </pc:spChg>
        <pc:spChg chg="add del mod">
          <ac:chgData name="Havig, Maquinn L." userId="9e2a6ea7-2c86-4780-9484-75ea2d208251" providerId="ADAL" clId="{8EFE6C8E-13A0-F443-9181-246911C9A242}" dt="2024-06-12T15:59:07.442" v="1530" actId="478"/>
          <ac:spMkLst>
            <pc:docMk/>
            <pc:sldMk cId="1812566547" sldId="261"/>
            <ac:spMk id="7" creationId="{F35EE946-D9FB-AC72-8242-1407ABBF01A7}"/>
          </ac:spMkLst>
        </pc:spChg>
        <pc:spChg chg="del">
          <ac:chgData name="Havig, Maquinn L." userId="9e2a6ea7-2c86-4780-9484-75ea2d208251" providerId="ADAL" clId="{8EFE6C8E-13A0-F443-9181-246911C9A242}" dt="2024-06-12T15:59:21.675" v="1534" actId="478"/>
          <ac:spMkLst>
            <pc:docMk/>
            <pc:sldMk cId="1812566547" sldId="261"/>
            <ac:spMk id="9" creationId="{11FD371A-A358-3F7F-999B-78E54424BAD0}"/>
          </ac:spMkLst>
        </pc:spChg>
        <pc:spChg chg="add del mod">
          <ac:chgData name="Havig, Maquinn L." userId="9e2a6ea7-2c86-4780-9484-75ea2d208251" providerId="ADAL" clId="{8EFE6C8E-13A0-F443-9181-246911C9A242}" dt="2024-06-12T15:59:19.481" v="1533" actId="478"/>
          <ac:spMkLst>
            <pc:docMk/>
            <pc:sldMk cId="1812566547" sldId="261"/>
            <ac:spMk id="10" creationId="{6291F253-1480-8EE6-DB75-8792819FBC78}"/>
          </ac:spMkLst>
        </pc:spChg>
        <pc:spChg chg="add mod">
          <ac:chgData name="Havig, Maquinn L." userId="9e2a6ea7-2c86-4780-9484-75ea2d208251" providerId="ADAL" clId="{8EFE6C8E-13A0-F443-9181-246911C9A242}" dt="2024-06-12T16:02:54.473" v="1677" actId="1035"/>
          <ac:spMkLst>
            <pc:docMk/>
            <pc:sldMk cId="1812566547" sldId="261"/>
            <ac:spMk id="12" creationId="{A4515CB8-9431-9456-1789-25311634A2D7}"/>
          </ac:spMkLst>
        </pc:spChg>
        <pc:spChg chg="add">
          <ac:chgData name="Havig, Maquinn L." userId="9e2a6ea7-2c86-4780-9484-75ea2d208251" providerId="ADAL" clId="{8EFE6C8E-13A0-F443-9181-246911C9A242}" dt="2024-06-12T16:01:29.731" v="1562"/>
          <ac:spMkLst>
            <pc:docMk/>
            <pc:sldMk cId="1812566547" sldId="261"/>
            <ac:spMk id="13" creationId="{F92E548B-550E-20A5-171E-80E4E6C24733}"/>
          </ac:spMkLst>
        </pc:spChg>
        <pc:spChg chg="add">
          <ac:chgData name="Havig, Maquinn L." userId="9e2a6ea7-2c86-4780-9484-75ea2d208251" providerId="ADAL" clId="{8EFE6C8E-13A0-F443-9181-246911C9A242}" dt="2024-06-12T16:01:29.731" v="1562"/>
          <ac:spMkLst>
            <pc:docMk/>
            <pc:sldMk cId="1812566547" sldId="261"/>
            <ac:spMk id="14" creationId="{2231E51C-FC20-9FA4-F763-D26136D804C9}"/>
          </ac:spMkLst>
        </pc:spChg>
        <pc:spChg chg="add mod">
          <ac:chgData name="Havig, Maquinn L." userId="9e2a6ea7-2c86-4780-9484-75ea2d208251" providerId="ADAL" clId="{8EFE6C8E-13A0-F443-9181-246911C9A242}" dt="2024-06-12T16:05:12.993" v="1769" actId="1036"/>
          <ac:spMkLst>
            <pc:docMk/>
            <pc:sldMk cId="1812566547" sldId="261"/>
            <ac:spMk id="15" creationId="{F2453E62-8120-A2EC-FB87-670A618B4173}"/>
          </ac:spMkLst>
        </pc:spChg>
        <pc:picChg chg="del">
          <ac:chgData name="Havig, Maquinn L." userId="9e2a6ea7-2c86-4780-9484-75ea2d208251" providerId="ADAL" clId="{8EFE6C8E-13A0-F443-9181-246911C9A242}" dt="2024-06-12T15:59:11.526" v="1531" actId="478"/>
          <ac:picMkLst>
            <pc:docMk/>
            <pc:sldMk cId="1812566547" sldId="261"/>
            <ac:picMk id="5" creationId="{51B4F987-FD98-E45E-40EC-BE6EB2DADFDE}"/>
          </ac:picMkLst>
        </pc:picChg>
      </pc:sldChg>
      <pc:sldChg chg="del">
        <pc:chgData name="Havig, Maquinn L." userId="9e2a6ea7-2c86-4780-9484-75ea2d208251" providerId="ADAL" clId="{8EFE6C8E-13A0-F443-9181-246911C9A242}" dt="2024-06-12T16:12:25.577" v="1829" actId="2696"/>
        <pc:sldMkLst>
          <pc:docMk/>
          <pc:sldMk cId="2034661610" sldId="263"/>
        </pc:sldMkLst>
      </pc:sldChg>
      <pc:sldChg chg="addSp delSp modSp mod">
        <pc:chgData name="Havig, Maquinn L." userId="9e2a6ea7-2c86-4780-9484-75ea2d208251" providerId="ADAL" clId="{8EFE6C8E-13A0-F443-9181-246911C9A242}" dt="2024-06-12T18:49:13.761" v="1956" actId="20577"/>
        <pc:sldMkLst>
          <pc:docMk/>
          <pc:sldMk cId="2858846797" sldId="264"/>
        </pc:sldMkLst>
        <pc:spChg chg="mod">
          <ac:chgData name="Havig, Maquinn L." userId="9e2a6ea7-2c86-4780-9484-75ea2d208251" providerId="ADAL" clId="{8EFE6C8E-13A0-F443-9181-246911C9A242}" dt="2024-06-12T15:54:08.770" v="1070" actId="20577"/>
          <ac:spMkLst>
            <pc:docMk/>
            <pc:sldMk cId="2858846797" sldId="264"/>
            <ac:spMk id="2" creationId="{359FEE9D-5ACA-9081-CB34-49F7B84A0A1D}"/>
          </ac:spMkLst>
        </pc:spChg>
        <pc:spChg chg="add del mod">
          <ac:chgData name="Havig, Maquinn L." userId="9e2a6ea7-2c86-4780-9484-75ea2d208251" providerId="ADAL" clId="{8EFE6C8E-13A0-F443-9181-246911C9A242}" dt="2024-06-12T15:57:50.171" v="1519" actId="478"/>
          <ac:spMkLst>
            <pc:docMk/>
            <pc:sldMk cId="2858846797" sldId="264"/>
            <ac:spMk id="5" creationId="{D4288612-EBC9-1210-27F8-AE4F73496ADA}"/>
          </ac:spMkLst>
        </pc:spChg>
        <pc:spChg chg="mod">
          <ac:chgData name="Havig, Maquinn L." userId="9e2a6ea7-2c86-4780-9484-75ea2d208251" providerId="ADAL" clId="{8EFE6C8E-13A0-F443-9181-246911C9A242}" dt="2024-06-12T18:49:13.761" v="1956" actId="20577"/>
          <ac:spMkLst>
            <pc:docMk/>
            <pc:sldMk cId="2858846797" sldId="264"/>
            <ac:spMk id="9" creationId="{11FD371A-A358-3F7F-999B-78E54424BAD0}"/>
          </ac:spMkLst>
        </pc:spChg>
        <pc:picChg chg="del">
          <ac:chgData name="Havig, Maquinn L." userId="9e2a6ea7-2c86-4780-9484-75ea2d208251" providerId="ADAL" clId="{8EFE6C8E-13A0-F443-9181-246911C9A242}" dt="2024-06-12T15:54:54.469" v="1209" actId="478"/>
          <ac:picMkLst>
            <pc:docMk/>
            <pc:sldMk cId="2858846797" sldId="264"/>
            <ac:picMk id="3" creationId="{2111F9E0-060B-EA0E-A324-228B8B4FB3D1}"/>
          </ac:picMkLst>
        </pc:picChg>
      </pc:sldChg>
      <pc:sldChg chg="addSp delSp modSp mod modNotesTx">
        <pc:chgData name="Havig, Maquinn L." userId="9e2a6ea7-2c86-4780-9484-75ea2d208251" providerId="ADAL" clId="{8EFE6C8E-13A0-F443-9181-246911C9A242}" dt="2024-06-12T17:45:04.775" v="1951" actId="1076"/>
        <pc:sldMkLst>
          <pc:docMk/>
          <pc:sldMk cId="392485410" sldId="265"/>
        </pc:sldMkLst>
        <pc:spChg chg="mod">
          <ac:chgData name="Havig, Maquinn L." userId="9e2a6ea7-2c86-4780-9484-75ea2d208251" providerId="ADAL" clId="{8EFE6C8E-13A0-F443-9181-246911C9A242}" dt="2024-06-12T16:11:51.825" v="1824" actId="20577"/>
          <ac:spMkLst>
            <pc:docMk/>
            <pc:sldMk cId="392485410" sldId="265"/>
            <ac:spMk id="2" creationId="{359FEE9D-5ACA-9081-CB34-49F7B84A0A1D}"/>
          </ac:spMkLst>
        </pc:spChg>
        <pc:spChg chg="del">
          <ac:chgData name="Havig, Maquinn L." userId="9e2a6ea7-2c86-4780-9484-75ea2d208251" providerId="ADAL" clId="{8EFE6C8E-13A0-F443-9181-246911C9A242}" dt="2024-06-12T16:12:42.987" v="1834" actId="478"/>
          <ac:spMkLst>
            <pc:docMk/>
            <pc:sldMk cId="392485410" sldId="265"/>
            <ac:spMk id="3" creationId="{92606251-8F82-D63F-5ABF-E4C9C1C9C1EA}"/>
          </ac:spMkLst>
        </pc:spChg>
        <pc:spChg chg="add mod">
          <ac:chgData name="Havig, Maquinn L." userId="9e2a6ea7-2c86-4780-9484-75ea2d208251" providerId="ADAL" clId="{8EFE6C8E-13A0-F443-9181-246911C9A242}" dt="2024-06-12T17:44:50.815" v="1945" actId="14100"/>
          <ac:spMkLst>
            <pc:docMk/>
            <pc:sldMk cId="392485410" sldId="265"/>
            <ac:spMk id="5" creationId="{59B260B2-5BF6-DEEE-2C9D-3C6CD4BA9F18}"/>
          </ac:spMkLst>
        </pc:spChg>
        <pc:spChg chg="add del mod">
          <ac:chgData name="Havig, Maquinn L." userId="9e2a6ea7-2c86-4780-9484-75ea2d208251" providerId="ADAL" clId="{8EFE6C8E-13A0-F443-9181-246911C9A242}" dt="2024-06-12T16:12:45.082" v="1835" actId="478"/>
          <ac:spMkLst>
            <pc:docMk/>
            <pc:sldMk cId="392485410" sldId="265"/>
            <ac:spMk id="8" creationId="{B9652888-50FB-870A-8846-7D2E32FA73BF}"/>
          </ac:spMkLst>
        </pc:spChg>
        <pc:spChg chg="del">
          <ac:chgData name="Havig, Maquinn L." userId="9e2a6ea7-2c86-4780-9484-75ea2d208251" providerId="ADAL" clId="{8EFE6C8E-13A0-F443-9181-246911C9A242}" dt="2024-06-12T16:11:55.773" v="1826" actId="478"/>
          <ac:spMkLst>
            <pc:docMk/>
            <pc:sldMk cId="392485410" sldId="265"/>
            <ac:spMk id="9" creationId="{11FD371A-A358-3F7F-999B-78E54424BAD0}"/>
          </ac:spMkLst>
        </pc:spChg>
        <pc:spChg chg="add del mod">
          <ac:chgData name="Havig, Maquinn L." userId="9e2a6ea7-2c86-4780-9484-75ea2d208251" providerId="ADAL" clId="{8EFE6C8E-13A0-F443-9181-246911C9A242}" dt="2024-06-12T16:15:05.334" v="1859" actId="22"/>
          <ac:spMkLst>
            <pc:docMk/>
            <pc:sldMk cId="392485410" sldId="265"/>
            <ac:spMk id="11" creationId="{D8034E82-BBA6-8710-4F64-3A0117AEF8FB}"/>
          </ac:spMkLst>
        </pc:spChg>
        <pc:spChg chg="add del mod">
          <ac:chgData name="Havig, Maquinn L." userId="9e2a6ea7-2c86-4780-9484-75ea2d208251" providerId="ADAL" clId="{8EFE6C8E-13A0-F443-9181-246911C9A242}" dt="2024-06-12T16:15:04.282" v="1856" actId="22"/>
          <ac:spMkLst>
            <pc:docMk/>
            <pc:sldMk cId="392485410" sldId="265"/>
            <ac:spMk id="13" creationId="{9699E0CC-918E-9BCA-CC5F-D5ED1B6A1E42}"/>
          </ac:spMkLst>
        </pc:spChg>
        <pc:spChg chg="add del mod">
          <ac:chgData name="Havig, Maquinn L." userId="9e2a6ea7-2c86-4780-9484-75ea2d208251" providerId="ADAL" clId="{8EFE6C8E-13A0-F443-9181-246911C9A242}" dt="2024-06-12T16:15:03.908" v="1854" actId="22"/>
          <ac:spMkLst>
            <pc:docMk/>
            <pc:sldMk cId="392485410" sldId="265"/>
            <ac:spMk id="15" creationId="{CCF8D205-2146-3F09-DCD6-0E50167ED32B}"/>
          </ac:spMkLst>
        </pc:spChg>
        <pc:spChg chg="add del mod">
          <ac:chgData name="Havig, Maquinn L." userId="9e2a6ea7-2c86-4780-9484-75ea2d208251" providerId="ADAL" clId="{8EFE6C8E-13A0-F443-9181-246911C9A242}" dt="2024-06-12T16:15:03.560" v="1852" actId="22"/>
          <ac:spMkLst>
            <pc:docMk/>
            <pc:sldMk cId="392485410" sldId="265"/>
            <ac:spMk id="17" creationId="{C47A93F0-FFAB-068F-E985-EC2BFD3135C5}"/>
          </ac:spMkLst>
        </pc:spChg>
        <pc:spChg chg="add del mod">
          <ac:chgData name="Havig, Maquinn L." userId="9e2a6ea7-2c86-4780-9484-75ea2d208251" providerId="ADAL" clId="{8EFE6C8E-13A0-F443-9181-246911C9A242}" dt="2024-06-12T16:15:03.106" v="1850" actId="22"/>
          <ac:spMkLst>
            <pc:docMk/>
            <pc:sldMk cId="392485410" sldId="265"/>
            <ac:spMk id="19" creationId="{72BBACDA-EC89-022C-E8F4-D7F96BFE2924}"/>
          </ac:spMkLst>
        </pc:spChg>
        <pc:picChg chg="del">
          <ac:chgData name="Havig, Maquinn L." userId="9e2a6ea7-2c86-4780-9484-75ea2d208251" providerId="ADAL" clId="{8EFE6C8E-13A0-F443-9181-246911C9A242}" dt="2024-06-12T16:11:53.983" v="1825" actId="478"/>
          <ac:picMkLst>
            <pc:docMk/>
            <pc:sldMk cId="392485410" sldId="265"/>
            <ac:picMk id="6" creationId="{AC0E035F-4906-14AC-4EA5-C477A5C755AB}"/>
          </ac:picMkLst>
        </pc:picChg>
        <pc:picChg chg="add mod">
          <ac:chgData name="Havig, Maquinn L." userId="9e2a6ea7-2c86-4780-9484-75ea2d208251" providerId="ADAL" clId="{8EFE6C8E-13A0-F443-9181-246911C9A242}" dt="2024-06-12T17:45:04.775" v="1951" actId="1076"/>
          <ac:picMkLst>
            <pc:docMk/>
            <pc:sldMk cId="392485410" sldId="265"/>
            <ac:picMk id="1026" creationId="{6EBACAF3-A0D8-00B4-C52E-1944E42C16CD}"/>
          </ac:picMkLst>
        </pc:picChg>
      </pc:sldChg>
      <pc:sldChg chg="del">
        <pc:chgData name="Havig, Maquinn L." userId="9e2a6ea7-2c86-4780-9484-75ea2d208251" providerId="ADAL" clId="{8EFE6C8E-13A0-F443-9181-246911C9A242}" dt="2024-06-12T16:05:19.153" v="1770" actId="2696"/>
        <pc:sldMkLst>
          <pc:docMk/>
          <pc:sldMk cId="3353901303" sldId="267"/>
        </pc:sldMkLst>
      </pc:sldChg>
      <pc:sldChg chg="del">
        <pc:chgData name="Havig, Maquinn L." userId="9e2a6ea7-2c86-4780-9484-75ea2d208251" providerId="ADAL" clId="{8EFE6C8E-13A0-F443-9181-246911C9A242}" dt="2024-06-12T15:58:48.052" v="1525" actId="2696"/>
        <pc:sldMkLst>
          <pc:docMk/>
          <pc:sldMk cId="118646923" sldId="268"/>
        </pc:sldMkLst>
      </pc:sldChg>
      <pc:sldChg chg="del">
        <pc:chgData name="Havig, Maquinn L." userId="9e2a6ea7-2c86-4780-9484-75ea2d208251" providerId="ADAL" clId="{8EFE6C8E-13A0-F443-9181-246911C9A242}" dt="2024-06-12T15:58:48.631" v="1526" actId="2696"/>
        <pc:sldMkLst>
          <pc:docMk/>
          <pc:sldMk cId="117732811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890AF-68E8-4C00-A59C-1C8E9EFC72FA}" type="datetimeFigureOut">
              <a:rPr lang="en-US" smtClean="0"/>
              <a:t>6/12/24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C2B8B-F3A8-4A83-BB8B-3ADE6D831EEA}" type="slidenum">
              <a:rPr lang="en-US" smtClean="0"/>
              <a:t>‹#›</a:t>
            </a:fld>
            <a:endParaRPr lang="en-US"/>
          </a:p>
        </p:txBody>
      </p:sp>
    </p:spTree>
    <p:extLst>
      <p:ext uri="{BB962C8B-B14F-4D97-AF65-F5344CB8AC3E}">
        <p14:creationId xmlns:p14="http://schemas.microsoft.com/office/powerpoint/2010/main" val="344278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C2B8B-F3A8-4A83-BB8B-3ADE6D831EEA}" type="slidenum">
              <a:rPr lang="en-US" smtClean="0"/>
              <a:t>4</a:t>
            </a:fld>
            <a:endParaRPr lang="en-US"/>
          </a:p>
        </p:txBody>
      </p:sp>
    </p:spTree>
    <p:extLst>
      <p:ext uri="{BB962C8B-B14F-4D97-AF65-F5344CB8AC3E}">
        <p14:creationId xmlns:p14="http://schemas.microsoft.com/office/powerpoint/2010/main" val="238906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C2B8B-F3A8-4A83-BB8B-3ADE6D831EEA}" type="slidenum">
              <a:rPr lang="en-US" smtClean="0"/>
              <a:t>5</a:t>
            </a:fld>
            <a:endParaRPr lang="en-US"/>
          </a:p>
        </p:txBody>
      </p:sp>
    </p:spTree>
    <p:extLst>
      <p:ext uri="{BB962C8B-B14F-4D97-AF65-F5344CB8AC3E}">
        <p14:creationId xmlns:p14="http://schemas.microsoft.com/office/powerpoint/2010/main" val="77804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24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33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502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0082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7251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22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3931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72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416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8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49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386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6990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698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994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6/12/24</a:t>
            </a:fld>
            <a:endParaRPr lang="en-US"/>
          </a:p>
        </p:txBody>
      </p:sp>
    </p:spTree>
    <p:extLst>
      <p:ext uri="{BB962C8B-B14F-4D97-AF65-F5344CB8AC3E}">
        <p14:creationId xmlns:p14="http://schemas.microsoft.com/office/powerpoint/2010/main" val="49074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6/12/24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455902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fl.instructure.com/courses/495296/files/folder/MATLAB%20Programming%20Section/Section%2009?preview=8805916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97" y="876482"/>
            <a:ext cx="9144000" cy="2387600"/>
          </a:xfrm>
        </p:spPr>
        <p:txBody>
          <a:bodyPr>
            <a:normAutofit/>
          </a:bodyPr>
          <a:lstStyle/>
          <a:p>
            <a:r>
              <a:rPr lang="en-US" sz="6600" b="1" dirty="0">
                <a:solidFill>
                  <a:srgbClr val="005496"/>
                </a:solidFill>
                <a:latin typeface="+mn-lt"/>
              </a:rPr>
              <a:t>Finalizing Your AI Tool </a:t>
            </a:r>
            <a:br>
              <a:rPr lang="en-US" sz="6600" b="1" dirty="0">
                <a:solidFill>
                  <a:srgbClr val="005496"/>
                </a:solidFill>
                <a:latin typeface="+mn-lt"/>
              </a:rPr>
            </a:br>
            <a:r>
              <a:rPr lang="en-US" sz="6600" b="1" dirty="0">
                <a:solidFill>
                  <a:srgbClr val="005496"/>
                </a:solidFill>
                <a:latin typeface="+mn-lt"/>
              </a:rPr>
              <a:t>in MATLAB</a:t>
            </a:r>
          </a:p>
        </p:txBody>
      </p:sp>
      <p:pic>
        <p:nvPicPr>
          <p:cNvPr id="4" name="Picture 3">
            <a:extLst>
              <a:ext uri="{FF2B5EF4-FFF2-40B4-BE49-F238E27FC236}">
                <a16:creationId xmlns:a16="http://schemas.microsoft.com/office/drawing/2014/main" id="{C331D345-7CDC-D62A-AD14-5DF439BF8C01}"/>
              </a:ext>
            </a:extLst>
          </p:cNvPr>
          <p:cNvPicPr>
            <a:picLocks noChangeAspect="1"/>
          </p:cNvPicPr>
          <p:nvPr/>
        </p:nvPicPr>
        <p:blipFill>
          <a:blip r:embed="rId2"/>
          <a:stretch>
            <a:fillRect/>
          </a:stretch>
        </p:blipFill>
        <p:spPr>
          <a:xfrm>
            <a:off x="783693" y="4201752"/>
            <a:ext cx="5014390" cy="2219155"/>
          </a:xfrm>
          <a:prstGeom prst="rect">
            <a:avLst/>
          </a:prstGeom>
        </p:spPr>
      </p:pic>
      <p:pic>
        <p:nvPicPr>
          <p:cNvPr id="5" name="Picture 4">
            <a:extLst>
              <a:ext uri="{FF2B5EF4-FFF2-40B4-BE49-F238E27FC236}">
                <a16:creationId xmlns:a16="http://schemas.microsoft.com/office/drawing/2014/main" id="{2D8B671B-1A09-361D-A2EF-E4449C98B7D4}"/>
              </a:ext>
            </a:extLst>
          </p:cNvPr>
          <p:cNvPicPr>
            <a:picLocks noChangeAspect="1"/>
          </p:cNvPicPr>
          <p:nvPr/>
        </p:nvPicPr>
        <p:blipFill>
          <a:blip r:embed="rId3"/>
          <a:stretch>
            <a:fillRect/>
          </a:stretch>
        </p:blipFill>
        <p:spPr>
          <a:xfrm>
            <a:off x="6276975" y="3593918"/>
            <a:ext cx="3130022" cy="3130022"/>
          </a:xfrm>
          <a:prstGeom prst="rect">
            <a:avLst/>
          </a:prstGeom>
        </p:spPr>
      </p:pic>
    </p:spTree>
    <p:extLst>
      <p:ext uri="{BB962C8B-B14F-4D97-AF65-F5344CB8AC3E}">
        <p14:creationId xmlns:p14="http://schemas.microsoft.com/office/powerpoint/2010/main" val="94774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EE9D-5ACA-9081-CB34-49F7B84A0A1D}"/>
              </a:ext>
            </a:extLst>
          </p:cNvPr>
          <p:cNvSpPr>
            <a:spLocks noGrp="1"/>
          </p:cNvSpPr>
          <p:nvPr>
            <p:ph type="title"/>
          </p:nvPr>
        </p:nvSpPr>
        <p:spPr>
          <a:xfrm>
            <a:off x="192525" y="508251"/>
            <a:ext cx="8781130" cy="1320800"/>
          </a:xfrm>
        </p:spPr>
        <p:txBody>
          <a:bodyPr>
            <a:normAutofit/>
          </a:bodyPr>
          <a:lstStyle/>
          <a:p>
            <a:r>
              <a:rPr lang="en-US" b="1" dirty="0">
                <a:solidFill>
                  <a:srgbClr val="005496"/>
                </a:solidFill>
                <a:cs typeface="Calibri" panose="020F0502020204030204" pitchFamily="34" charset="0"/>
              </a:rPr>
              <a:t>Reviewing How to Create an AI Model</a:t>
            </a:r>
          </a:p>
        </p:txBody>
      </p:sp>
      <p:sp>
        <p:nvSpPr>
          <p:cNvPr id="9" name="TextBox 8">
            <a:extLst>
              <a:ext uri="{FF2B5EF4-FFF2-40B4-BE49-F238E27FC236}">
                <a16:creationId xmlns:a16="http://schemas.microsoft.com/office/drawing/2014/main" id="{11FD371A-A358-3F7F-999B-78E54424BAD0}"/>
              </a:ext>
            </a:extLst>
          </p:cNvPr>
          <p:cNvSpPr txBox="1"/>
          <p:nvPr/>
        </p:nvSpPr>
        <p:spPr>
          <a:xfrm>
            <a:off x="364445" y="1210216"/>
            <a:ext cx="9491802" cy="1400383"/>
          </a:xfrm>
          <a:prstGeom prst="rect">
            <a:avLst/>
          </a:prstGeom>
          <a:noFill/>
        </p:spPr>
        <p:txBody>
          <a:bodyPr wrap="square" rtlCol="0">
            <a:spAutoFit/>
          </a:bodyPr>
          <a:lstStyle/>
          <a:p>
            <a:pPr marL="0" marR="0">
              <a:spcBef>
                <a:spcPts val="300"/>
              </a:spcBef>
              <a:spcAft>
                <a:spcPts val="300"/>
              </a:spcAft>
            </a:pPr>
            <a:r>
              <a:rPr lang="en-US" sz="1600" dirty="0">
                <a:solidFill>
                  <a:srgbClr val="000000"/>
                </a:solidFill>
                <a:effectLst/>
                <a:highlight>
                  <a:srgbClr val="FFFFFF"/>
                </a:highlight>
                <a:latin typeface="Aptos" panose="020B0004020202020204" pitchFamily="34" charset="0"/>
                <a:ea typeface="Times New Roman" panose="02020603050405020304" pitchFamily="18" charset="0"/>
              </a:rPr>
              <a:t>The goal of the final project is to create and train an AI model that can process data to identify the next start of the sports or music industry. In Lessons 7 and 8, you were provided with the foundation necessary for creating a working AI model. </a:t>
            </a:r>
          </a:p>
          <a:p>
            <a:pPr marL="0" marR="0">
              <a:spcBef>
                <a:spcPts val="300"/>
              </a:spcBef>
              <a:spcAft>
                <a:spcPts val="900"/>
              </a:spcAft>
            </a:pPr>
            <a:r>
              <a:rPr lang="en-US" sz="1600" dirty="0">
                <a:solidFill>
                  <a:srgbClr val="000000"/>
                </a:solidFill>
                <a:effectLst/>
                <a:highlight>
                  <a:srgbClr val="FFFFFF"/>
                </a:highlight>
                <a:latin typeface="Aptos" panose="020B0004020202020204" pitchFamily="34" charset="0"/>
                <a:ea typeface="Times New Roman" panose="02020603050405020304" pitchFamily="18" charset="0"/>
              </a:rPr>
              <a:t>Let’s begin by reviewing the steps introduced in Lesson 7. Feel free to reference Lesson 7 material </a:t>
            </a:r>
            <a:r>
              <a:rPr lang="en-US" sz="1600" dirty="0">
                <a:solidFill>
                  <a:srgbClr val="000000"/>
                </a:solidFill>
                <a:highlight>
                  <a:srgbClr val="FFFFFF"/>
                </a:highlight>
                <a:latin typeface="Aptos" panose="020B0004020202020204" pitchFamily="34" charset="0"/>
                <a:ea typeface="Times New Roman" panose="02020603050405020304" pitchFamily="18" charset="0"/>
              </a:rPr>
              <a:t>when completing the activity below. </a:t>
            </a:r>
            <a:endParaRPr lang="en-US" sz="1600" dirty="0">
              <a:effectLst/>
              <a:highlight>
                <a:srgbClr val="FFFFFF"/>
              </a:highlight>
              <a:latin typeface="Aptos" panose="020B0004020202020204" pitchFamily="34" charset="0"/>
              <a:ea typeface="Times New Roman" panose="02020603050405020304" pitchFamily="18" charset="0"/>
            </a:endParaRPr>
          </a:p>
        </p:txBody>
      </p:sp>
      <p:sp>
        <p:nvSpPr>
          <p:cNvPr id="4" name="TextBox 3">
            <a:extLst>
              <a:ext uri="{FF2B5EF4-FFF2-40B4-BE49-F238E27FC236}">
                <a16:creationId xmlns:a16="http://schemas.microsoft.com/office/drawing/2014/main" id="{49782F6B-427D-F747-F52E-D2E80CF5F71D}"/>
              </a:ext>
            </a:extLst>
          </p:cNvPr>
          <p:cNvSpPr txBox="1"/>
          <p:nvPr/>
        </p:nvSpPr>
        <p:spPr>
          <a:xfrm>
            <a:off x="364445" y="2722923"/>
            <a:ext cx="9096942" cy="3579313"/>
          </a:xfrm>
          <a:prstGeom prst="rect">
            <a:avLst/>
          </a:prstGeom>
          <a:noFill/>
        </p:spPr>
        <p:txBody>
          <a:bodyPr wrap="square">
            <a:spAutoFit/>
          </a:bodyPr>
          <a:lstStyle/>
          <a:p>
            <a:pPr marL="285750" marR="0" indent="-285750">
              <a:spcBef>
                <a:spcPts val="300"/>
              </a:spcBef>
              <a:spcAft>
                <a:spcPts val="300"/>
              </a:spcAft>
              <a:buFont typeface="Arial" panose="020B0604020202020204" pitchFamily="34" charset="0"/>
              <a:buChar char="•"/>
            </a:pPr>
            <a:r>
              <a:rPr lang="en-US" dirty="0">
                <a:solidFill>
                  <a:srgbClr val="000000"/>
                </a:solidFill>
                <a:highlight>
                  <a:srgbClr val="FFFFFF"/>
                </a:highlight>
                <a:latin typeface="Aptos" panose="020B0004020202020204" pitchFamily="34" charset="0"/>
                <a:ea typeface="Times New Roman" panose="02020603050405020304" pitchFamily="18" charset="0"/>
              </a:rPr>
              <a:t>Make a list of the steps outline in </a:t>
            </a:r>
            <a:r>
              <a:rPr lang="en-US" u="sng" dirty="0">
                <a:solidFill>
                  <a:srgbClr val="000000"/>
                </a:solidFill>
                <a:highlight>
                  <a:srgbClr val="FFFFFF"/>
                </a:highlight>
                <a:latin typeface="Aptos" panose="020B0004020202020204" pitchFamily="34" charset="0"/>
                <a:ea typeface="Times New Roman" panose="02020603050405020304" pitchFamily="18" charset="0"/>
              </a:rPr>
              <a:t>Lesson 7</a:t>
            </a:r>
            <a:r>
              <a:rPr lang="en-US" dirty="0">
                <a:solidFill>
                  <a:srgbClr val="000000"/>
                </a:solidFill>
                <a:highlight>
                  <a:srgbClr val="FFFFFF"/>
                </a:highlight>
                <a:latin typeface="Aptos" panose="020B0004020202020204" pitchFamily="34" charset="0"/>
                <a:ea typeface="Times New Roman" panose="02020603050405020304" pitchFamily="18" charset="0"/>
              </a:rPr>
              <a:t> and write one sentence describing the importance of each step. </a:t>
            </a:r>
            <a:r>
              <a:rPr lang="en-US" sz="1800" b="1" i="1" dirty="0">
                <a:solidFill>
                  <a:srgbClr val="3598DB"/>
                </a:solidFill>
                <a:effectLst/>
                <a:highlight>
                  <a:srgbClr val="FFFFFF"/>
                </a:highlight>
                <a:latin typeface="Aptos" panose="020B0004020202020204" pitchFamily="34" charset="0"/>
                <a:ea typeface="Times New Roman" panose="02020603050405020304" pitchFamily="18" charset="0"/>
              </a:rPr>
              <a:t>(Hint: There are 6 general steps to create an AI model)</a:t>
            </a:r>
            <a:endParaRPr lang="en-US" sz="1800" b="1" i="1" dirty="0">
              <a:solidFill>
                <a:srgbClr val="000000"/>
              </a:solidFill>
              <a:effectLst/>
              <a:highlight>
                <a:srgbClr val="FFFFFF"/>
              </a:highlight>
              <a:latin typeface="Aptos" panose="020B0004020202020204" pitchFamily="34" charset="0"/>
              <a:ea typeface="Times New Roman" panose="02020603050405020304" pitchFamily="18" charset="0"/>
            </a:endParaRPr>
          </a:p>
          <a:p>
            <a:pPr marL="285750" marR="0" indent="-285750">
              <a:spcBef>
                <a:spcPts val="300"/>
              </a:spcBef>
              <a:spcAft>
                <a:spcPts val="300"/>
              </a:spcAft>
              <a:buFont typeface="Arial" panose="020B0604020202020204" pitchFamily="34" charset="0"/>
              <a:buChar char="•"/>
            </a:pPr>
            <a:r>
              <a:rPr lang="en-US" b="1" dirty="0">
                <a:solidFill>
                  <a:srgbClr val="FF6600"/>
                </a:solidFill>
                <a:effectLst/>
                <a:highlight>
                  <a:srgbClr val="FFFFFF"/>
                </a:highlight>
                <a:latin typeface="Aptos" panose="020B0004020202020204" pitchFamily="34" charset="0"/>
                <a:ea typeface="Times New Roman" panose="02020603050405020304" pitchFamily="18" charset="0"/>
              </a:rPr>
              <a:t>Get into groups </a:t>
            </a:r>
            <a:r>
              <a:rPr lang="en-US" b="1" dirty="0">
                <a:solidFill>
                  <a:srgbClr val="FF6600"/>
                </a:solidFill>
                <a:highlight>
                  <a:srgbClr val="FFFFFF"/>
                </a:highlight>
                <a:latin typeface="Aptos" panose="020B0004020202020204" pitchFamily="34" charset="0"/>
                <a:ea typeface="Times New Roman" panose="02020603050405020304" pitchFamily="18" charset="0"/>
              </a:rPr>
              <a:t>to compare and discuss your responses with other students.</a:t>
            </a:r>
            <a:endParaRPr lang="en-US" b="1" dirty="0">
              <a:solidFill>
                <a:srgbClr val="FF6600"/>
              </a:solidFill>
              <a:effectLst/>
              <a:highlight>
                <a:srgbClr val="FFFFFF"/>
              </a:highlight>
              <a:latin typeface="Aptos" panose="020B0004020202020204" pitchFamily="34" charset="0"/>
              <a:ea typeface="Times New Roman" panose="02020603050405020304" pitchFamily="18" charset="0"/>
            </a:endParaRPr>
          </a:p>
          <a:p>
            <a:pPr marL="342900" marR="0" lvl="0" indent="-342900">
              <a:lnSpc>
                <a:spcPct val="116000"/>
              </a:lnSpc>
              <a:spcBef>
                <a:spcPts val="300"/>
              </a:spcBef>
              <a:spcAft>
                <a:spcPts val="300"/>
              </a:spcAft>
              <a:buFont typeface="Arial" panose="020B0604020202020204" pitchFamily="34" charset="0"/>
              <a:buChar char="•"/>
              <a:tabLst>
                <a:tab pos="457200" algn="l"/>
              </a:tabLst>
            </a:pPr>
            <a:r>
              <a:rPr lang="en-US" sz="1800" dirty="0">
                <a:solidFill>
                  <a:srgbClr val="000000"/>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rPr>
              <a:t>Now that </a:t>
            </a:r>
            <a:r>
              <a:rPr lang="en-US" dirty="0">
                <a:solidFill>
                  <a:srgbClr val="000000"/>
                </a:solidFill>
                <a:effectLst/>
                <a:highlight>
                  <a:srgbClr val="FFFFFF"/>
                </a:highlight>
                <a:latin typeface="Aptos" panose="020B0004020202020204" pitchFamily="34" charset="0"/>
              </a:rPr>
              <a:t>you have reviewed the 6 six general steps to create an AI model. Take some time to look at </a:t>
            </a:r>
            <a:r>
              <a:rPr lang="en-US" u="sng" dirty="0">
                <a:solidFill>
                  <a:srgbClr val="000000"/>
                </a:solidFill>
                <a:effectLst/>
                <a:highlight>
                  <a:srgbClr val="FFFFFF"/>
                </a:highlight>
                <a:latin typeface="Aptos" panose="020B0004020202020204" pitchFamily="34" charset="0"/>
              </a:rPr>
              <a:t>Lesson 8</a:t>
            </a:r>
            <a:r>
              <a:rPr lang="en-US" dirty="0">
                <a:solidFill>
                  <a:srgbClr val="000000"/>
                </a:solidFill>
                <a:effectLst/>
                <a:highlight>
                  <a:srgbClr val="FFFFFF"/>
                </a:highlight>
                <a:latin typeface="Aptos" panose="020B0004020202020204" pitchFamily="34" charset="0"/>
              </a:rPr>
              <a:t> to remember how to evaluate your AI model.</a:t>
            </a:r>
          </a:p>
          <a:p>
            <a:pPr marL="285750" indent="-285750">
              <a:lnSpc>
                <a:spcPct val="116000"/>
              </a:lnSpc>
              <a:spcBef>
                <a:spcPts val="300"/>
              </a:spcBef>
              <a:spcAft>
                <a:spcPts val="300"/>
              </a:spcAft>
              <a:buFont typeface="Arial" panose="020B0604020202020204" pitchFamily="34" charset="0"/>
              <a:buChar char="•"/>
              <a:tabLst>
                <a:tab pos="457200" algn="l"/>
              </a:tabLst>
            </a:pPr>
            <a:r>
              <a:rPr lang="en-US" b="1" dirty="0">
                <a:solidFill>
                  <a:srgbClr val="FF6600"/>
                </a:solidFill>
                <a:effectLst/>
                <a:highlight>
                  <a:srgbClr val="FFFFFF"/>
                </a:highlight>
                <a:latin typeface="Aptos" panose="020B0004020202020204" pitchFamily="34" charset="0"/>
                <a:ea typeface="Times New Roman" panose="02020603050405020304" pitchFamily="18" charset="0"/>
              </a:rPr>
              <a:t>Get into groups </a:t>
            </a:r>
            <a:r>
              <a:rPr lang="en-US" b="1" dirty="0">
                <a:solidFill>
                  <a:srgbClr val="FF6600"/>
                </a:solidFill>
                <a:highlight>
                  <a:srgbClr val="FFFFFF"/>
                </a:highlight>
                <a:latin typeface="Aptos" panose="020B0004020202020204" pitchFamily="34" charset="0"/>
                <a:ea typeface="Times New Roman" panose="02020603050405020304" pitchFamily="18" charset="0"/>
              </a:rPr>
              <a:t>to compare and answer the following questions:</a:t>
            </a:r>
            <a:endParaRPr lang="en-US" b="1" dirty="0">
              <a:solidFill>
                <a:srgbClr val="FF6600"/>
              </a:solidFill>
              <a:effectLst/>
              <a:highlight>
                <a:srgbClr val="FFFFFF"/>
              </a:highlight>
              <a:latin typeface="Aptos" panose="020B0004020202020204" pitchFamily="34" charset="0"/>
              <a:ea typeface="Times New Roman" panose="02020603050405020304" pitchFamily="18" charset="0"/>
            </a:endParaRPr>
          </a:p>
          <a:p>
            <a:pPr marL="800100" lvl="1" indent="-342900">
              <a:lnSpc>
                <a:spcPct val="116000"/>
              </a:lnSpc>
              <a:spcBef>
                <a:spcPts val="300"/>
              </a:spcBef>
              <a:spcAft>
                <a:spcPts val="300"/>
              </a:spcAft>
              <a:buFont typeface="+mj-lt"/>
              <a:buAutoNum type="arabicPeriod"/>
              <a:tabLst>
                <a:tab pos="457200" algn="l"/>
              </a:tabLst>
            </a:pPr>
            <a:r>
              <a:rPr lang="en-US" dirty="0">
                <a:solidFill>
                  <a:srgbClr val="000000"/>
                </a:solidFill>
                <a:highlight>
                  <a:srgbClr val="FFFFFF"/>
                </a:highlight>
                <a:latin typeface="Aptos" panose="020B0004020202020204" pitchFamily="34" charset="0"/>
                <a:ea typeface="Times New Roman" panose="02020603050405020304" pitchFamily="18" charset="0"/>
                <a:cs typeface="Times New Roman" panose="02020603050405020304" pitchFamily="18" charset="0"/>
              </a:rPr>
              <a:t>What metrics are used to evaluate classification models and what do they tell you about the model?</a:t>
            </a:r>
          </a:p>
          <a:p>
            <a:pPr marL="800100" lvl="1" indent="-342900">
              <a:lnSpc>
                <a:spcPct val="116000"/>
              </a:lnSpc>
              <a:spcBef>
                <a:spcPts val="300"/>
              </a:spcBef>
              <a:spcAft>
                <a:spcPts val="300"/>
              </a:spcAft>
              <a:buFont typeface="+mj-lt"/>
              <a:buAutoNum type="arabicPeriod"/>
              <a:tabLst>
                <a:tab pos="457200" algn="l"/>
              </a:tabLst>
            </a:pPr>
            <a:r>
              <a:rPr lang="en-US" dirty="0">
                <a:solidFill>
                  <a:srgbClr val="000000"/>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rPr>
              <a:t>What metrics are used to evaluate regression models and what do they tell you about the model?</a:t>
            </a:r>
            <a:endParaRPr lang="en-US"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5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EE9D-5ACA-9081-CB34-49F7B84A0A1D}"/>
              </a:ext>
            </a:extLst>
          </p:cNvPr>
          <p:cNvSpPr>
            <a:spLocks noGrp="1"/>
          </p:cNvSpPr>
          <p:nvPr>
            <p:ph type="title"/>
          </p:nvPr>
        </p:nvSpPr>
        <p:spPr>
          <a:xfrm>
            <a:off x="192525" y="571072"/>
            <a:ext cx="8781130" cy="1320800"/>
          </a:xfrm>
        </p:spPr>
        <p:txBody>
          <a:bodyPr>
            <a:normAutofit/>
          </a:bodyPr>
          <a:lstStyle/>
          <a:p>
            <a:r>
              <a:rPr lang="en-US" b="1" dirty="0">
                <a:solidFill>
                  <a:srgbClr val="005496"/>
                </a:solidFill>
                <a:cs typeface="Calibri" panose="020F0502020204030204" pitchFamily="34" charset="0"/>
              </a:rPr>
              <a:t>Peer Review</a:t>
            </a:r>
          </a:p>
        </p:txBody>
      </p:sp>
      <p:sp>
        <p:nvSpPr>
          <p:cNvPr id="9" name="TextBox 8">
            <a:extLst>
              <a:ext uri="{FF2B5EF4-FFF2-40B4-BE49-F238E27FC236}">
                <a16:creationId xmlns:a16="http://schemas.microsoft.com/office/drawing/2014/main" id="{11FD371A-A358-3F7F-999B-78E54424BAD0}"/>
              </a:ext>
            </a:extLst>
          </p:cNvPr>
          <p:cNvSpPr txBox="1"/>
          <p:nvPr/>
        </p:nvSpPr>
        <p:spPr>
          <a:xfrm>
            <a:off x="439950" y="1361452"/>
            <a:ext cx="9093517" cy="5826339"/>
          </a:xfrm>
          <a:prstGeom prst="rect">
            <a:avLst/>
          </a:prstGeom>
          <a:noFill/>
        </p:spPr>
        <p:txBody>
          <a:bodyPr wrap="square" rtlCol="0">
            <a:spAutoFit/>
          </a:bodyPr>
          <a:lstStyle/>
          <a:p>
            <a:pPr marL="0" marR="0">
              <a:lnSpc>
                <a:spcPct val="116000"/>
              </a:lnSpc>
              <a:spcBef>
                <a:spcPts val="900"/>
              </a:spcBef>
              <a:spcAft>
                <a:spcPts val="900"/>
              </a:spcAft>
            </a:pPr>
            <a:r>
              <a:rPr lang="en-US" sz="1800" b="1" dirty="0">
                <a:solidFill>
                  <a:srgbClr val="FF66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Now that you have reviewed the material in Lessons 7 and 8, it is time to determine how you can improve your current AI model!</a:t>
            </a:r>
            <a:endParaRPr lang="en-US" sz="1600" b="1" dirty="0">
              <a:solidFill>
                <a:srgbClr val="FF66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dirty="0">
                <a:solidFill>
                  <a:srgbClr val="000000"/>
                </a:solidFill>
                <a:effectLst/>
                <a:highlight>
                  <a:srgbClr val="FFFFFF"/>
                </a:highlight>
                <a:latin typeface="Aptos" panose="020B0004020202020204" pitchFamily="34" charset="0"/>
              </a:rPr>
              <a:t>To accomplish this, you will work together with other groups to provide each other with feedback. For the following activity you will be in groups of two and complete the following </a:t>
            </a:r>
            <a:r>
              <a:rPr lang="en-US" u="sng" dirty="0">
                <a:solidFill>
                  <a:srgbClr val="FF6600"/>
                </a:solidFill>
                <a:effectLst/>
                <a:highlight>
                  <a:srgbClr val="FFFFFF"/>
                </a:highlight>
                <a:latin typeface="Aptos" panose="020B0004020202020204" pitchFamily="34" charset="0"/>
              </a:rPr>
              <a:t>4 times</a:t>
            </a:r>
            <a:r>
              <a:rPr lang="en-US" dirty="0">
                <a:solidFill>
                  <a:srgbClr val="000000"/>
                </a:solidFill>
                <a:effectLst/>
                <a:highlight>
                  <a:srgbClr val="FFFFFF"/>
                </a:highlight>
                <a:latin typeface="Aptos" panose="020B0004020202020204" pitchFamily="34" charset="0"/>
              </a:rPr>
              <a:t>, each time with a different partner in your group:</a:t>
            </a:r>
          </a:p>
          <a:p>
            <a:pPr marL="742950" lvl="1" indent="-285750">
              <a:lnSpc>
                <a:spcPct val="116000"/>
              </a:lnSpc>
              <a:spcBef>
                <a:spcPts val="1500"/>
              </a:spcBef>
              <a:spcAft>
                <a:spcPts val="300"/>
              </a:spcAft>
              <a:buFont typeface="Arial" panose="020B0604020202020204" pitchFamily="34" charset="0"/>
              <a:buChar char="•"/>
            </a:pPr>
            <a:r>
              <a:rPr lang="en-US" dirty="0">
                <a:solidFill>
                  <a:srgbClr val="000000"/>
                </a:solidFill>
                <a:effectLst/>
                <a:highlight>
                  <a:srgbClr val="FFFFFF"/>
                </a:highlight>
                <a:latin typeface="Aptos" panose="020B0004020202020204" pitchFamily="34" charset="0"/>
              </a:rPr>
              <a:t>Make groups of two to review each other’s AI Model and take notes on its functionality.</a:t>
            </a:r>
          </a:p>
          <a:p>
            <a:pPr marL="742950" lvl="1" indent="-285750">
              <a:lnSpc>
                <a:spcPct val="116000"/>
              </a:lnSpc>
              <a:spcBef>
                <a:spcPts val="1500"/>
              </a:spcBef>
              <a:spcAft>
                <a:spcPts val="300"/>
              </a:spcAft>
              <a:buFont typeface="Arial" panose="020B0604020202020204" pitchFamily="34" charset="0"/>
              <a:buChar char="•"/>
            </a:pPr>
            <a:r>
              <a:rPr lang="en-US" dirty="0">
                <a:solidFill>
                  <a:srgbClr val="000000"/>
                </a:solidFill>
                <a:effectLst/>
                <a:highlight>
                  <a:srgbClr val="FFFFFF"/>
                </a:highlight>
                <a:latin typeface="Aptos" panose="020B0004020202020204" pitchFamily="34" charset="0"/>
              </a:rPr>
              <a:t>Make sure to consider the 6 steps you wrote down at the beginning of class in addition to the metrics used to evaluate models.</a:t>
            </a:r>
          </a:p>
          <a:p>
            <a:pPr marL="742950" lvl="1" indent="-285750">
              <a:lnSpc>
                <a:spcPct val="116000"/>
              </a:lnSpc>
              <a:spcBef>
                <a:spcPts val="1500"/>
              </a:spcBef>
              <a:spcAft>
                <a:spcPts val="300"/>
              </a:spcAft>
              <a:buFont typeface="Arial" panose="020B0604020202020204" pitchFamily="34" charset="0"/>
              <a:buChar char="•"/>
            </a:pPr>
            <a:r>
              <a:rPr lang="en-US" dirty="0">
                <a:solidFill>
                  <a:srgbClr val="000000"/>
                </a:solidFill>
                <a:effectLst/>
                <a:highlight>
                  <a:srgbClr val="FFFFFF"/>
                </a:highlight>
                <a:latin typeface="Aptos" panose="020B0004020202020204" pitchFamily="34" charset="0"/>
              </a:rPr>
              <a:t>Take a few minutes to provide constructive feedback on your partner’s AI Model</a:t>
            </a:r>
          </a:p>
          <a:p>
            <a:pPr marL="742950" lvl="1" indent="-285750">
              <a:lnSpc>
                <a:spcPct val="116000"/>
              </a:lnSpc>
              <a:spcBef>
                <a:spcPts val="1500"/>
              </a:spcBef>
              <a:spcAft>
                <a:spcPts val="300"/>
              </a:spcAft>
              <a:buFont typeface="Arial" panose="020B0604020202020204" pitchFamily="34" charset="0"/>
              <a:buChar char="•"/>
            </a:pPr>
            <a:r>
              <a:rPr lang="en-US" dirty="0">
                <a:solidFill>
                  <a:srgbClr val="000000"/>
                </a:solidFill>
                <a:effectLst/>
                <a:highlight>
                  <a:srgbClr val="FFFFFF"/>
                </a:highlight>
                <a:latin typeface="Aptos" panose="020B0004020202020204" pitchFamily="34" charset="0"/>
              </a:rPr>
              <a:t>Please answer the guiding questions for this activity on your handout for each peer review.</a:t>
            </a:r>
          </a:p>
          <a:p>
            <a:pPr lvl="1">
              <a:lnSpc>
                <a:spcPct val="116000"/>
              </a:lnSpc>
              <a:spcBef>
                <a:spcPts val="900"/>
              </a:spcBef>
              <a:spcAft>
                <a:spcPts val="900"/>
              </a:spcAft>
            </a:pPr>
            <a:endParaRPr lang="en-US" b="0" i="0" dirty="0">
              <a:solidFill>
                <a:srgbClr val="000000"/>
              </a:solidFill>
              <a:effectLst/>
              <a:highlight>
                <a:srgbClr val="FFFFFF"/>
              </a:highlight>
              <a:latin typeface="Arial" panose="020B0604020202020204" pitchFamily="34" charset="0"/>
            </a:endParaRPr>
          </a:p>
          <a:p>
            <a:pPr marL="285750" marR="0" indent="-285750">
              <a:lnSpc>
                <a:spcPct val="116000"/>
              </a:lnSpc>
              <a:spcBef>
                <a:spcPts val="900"/>
              </a:spcBef>
              <a:spcAft>
                <a:spcPts val="900"/>
              </a:spcAft>
              <a:buFont typeface="Arial" panose="020B0604020202020204" pitchFamily="34" charset="0"/>
              <a:buChar char="•"/>
            </a:pPr>
            <a:endParaRPr lang="en-US" sz="1800" dirty="0">
              <a:solidFill>
                <a:srgbClr val="000000"/>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84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49962B-59E6-2CD7-E3EE-A598E6B89F09}"/>
              </a:ext>
            </a:extLst>
          </p:cNvPr>
          <p:cNvSpPr txBox="1">
            <a:spLocks/>
          </p:cNvSpPr>
          <p:nvPr/>
        </p:nvSpPr>
        <p:spPr>
          <a:xfrm>
            <a:off x="192525" y="571072"/>
            <a:ext cx="878113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rgbClr val="005496"/>
                </a:solidFill>
                <a:cs typeface="Calibri" panose="020F0502020204030204" pitchFamily="34" charset="0"/>
              </a:rPr>
              <a:t>Peer Review</a:t>
            </a:r>
            <a:endParaRPr lang="en-US" b="1" dirty="0">
              <a:solidFill>
                <a:srgbClr val="005496"/>
              </a:solidFill>
              <a:cs typeface="Calibri" panose="020F0502020204030204" pitchFamily="34" charset="0"/>
            </a:endParaRPr>
          </a:p>
        </p:txBody>
      </p:sp>
      <p:sp>
        <p:nvSpPr>
          <p:cNvPr id="12" name="TextBox 11">
            <a:extLst>
              <a:ext uri="{FF2B5EF4-FFF2-40B4-BE49-F238E27FC236}">
                <a16:creationId xmlns:a16="http://schemas.microsoft.com/office/drawing/2014/main" id="{A4515CB8-9431-9456-1789-25311634A2D7}"/>
              </a:ext>
            </a:extLst>
          </p:cNvPr>
          <p:cNvSpPr txBox="1"/>
          <p:nvPr/>
        </p:nvSpPr>
        <p:spPr>
          <a:xfrm>
            <a:off x="389466" y="1825675"/>
            <a:ext cx="9279467" cy="4493538"/>
          </a:xfrm>
          <a:prstGeom prst="rect">
            <a:avLst/>
          </a:prstGeom>
          <a:noFill/>
        </p:spPr>
        <p:txBody>
          <a:bodyPr wrap="square">
            <a:spAutoFit/>
          </a:bodyPr>
          <a:lstStyle/>
          <a:p>
            <a:pPr algn="l">
              <a:spcAft>
                <a:spcPts val="600"/>
              </a:spcAft>
            </a:pPr>
            <a:r>
              <a:rPr lang="en-US" dirty="0">
                <a:solidFill>
                  <a:srgbClr val="000000"/>
                </a:solidFill>
                <a:effectLst/>
                <a:highlight>
                  <a:srgbClr val="FFFFFF"/>
                </a:highlight>
                <a:latin typeface="Aptos" panose="020B0004020202020204" pitchFamily="34" charset="0"/>
              </a:rPr>
              <a:t>Answer these questions for each peer review and suggest how each aspect can be improved.</a:t>
            </a:r>
          </a:p>
          <a:p>
            <a:pPr marL="742950" lvl="1" indent="-285750" algn="l">
              <a:spcBef>
                <a:spcPts val="600"/>
              </a:spcBef>
              <a:spcAft>
                <a:spcPts val="600"/>
              </a:spcAft>
              <a:buClr>
                <a:srgbClr val="FF6600"/>
              </a:buClr>
              <a:buFont typeface="+mj-lt"/>
              <a:buAutoNum type="arabicPeriod"/>
            </a:pPr>
            <a:r>
              <a:rPr lang="en-US" dirty="0">
                <a:solidFill>
                  <a:srgbClr val="000000"/>
                </a:solidFill>
                <a:effectLst/>
                <a:highlight>
                  <a:srgbClr val="FFFFFF"/>
                </a:highlight>
                <a:latin typeface="Aptos" panose="020B0004020202020204" pitchFamily="34" charset="0"/>
              </a:rPr>
              <a:t>What does the model use to determine if an athlete or musician is successful? Are there any limitations with using this metric to define success?</a:t>
            </a:r>
          </a:p>
          <a:p>
            <a:pPr marL="742950" lvl="1" indent="-285750" algn="l">
              <a:spcBef>
                <a:spcPts val="600"/>
              </a:spcBef>
              <a:spcAft>
                <a:spcPts val="600"/>
              </a:spcAft>
              <a:buClr>
                <a:srgbClr val="FF6600"/>
              </a:buClr>
              <a:buFont typeface="+mj-lt"/>
              <a:buAutoNum type="arabicPeriod"/>
            </a:pPr>
            <a:r>
              <a:rPr lang="en-US" dirty="0">
                <a:solidFill>
                  <a:srgbClr val="000000"/>
                </a:solidFill>
                <a:effectLst/>
                <a:highlight>
                  <a:srgbClr val="FFFFFF"/>
                </a:highlight>
                <a:latin typeface="Aptos" panose="020B0004020202020204" pitchFamily="34" charset="0"/>
              </a:rPr>
              <a:t>How was the model supplied with data?</a:t>
            </a:r>
          </a:p>
          <a:p>
            <a:pPr marL="742950" lvl="1" indent="-285750" algn="l">
              <a:spcBef>
                <a:spcPts val="600"/>
              </a:spcBef>
              <a:spcAft>
                <a:spcPts val="600"/>
              </a:spcAft>
              <a:buClr>
                <a:srgbClr val="FF6600"/>
              </a:buClr>
              <a:buFont typeface="+mj-lt"/>
              <a:buAutoNum type="arabicPeriod"/>
            </a:pPr>
            <a:r>
              <a:rPr lang="en-US" dirty="0">
                <a:solidFill>
                  <a:srgbClr val="000000"/>
                </a:solidFill>
                <a:effectLst/>
                <a:highlight>
                  <a:srgbClr val="FFFFFF"/>
                </a:highlight>
                <a:latin typeface="Aptos" panose="020B0004020202020204" pitchFamily="34" charset="0"/>
              </a:rPr>
              <a:t>Are the steps used to prepare data appropriately? Are response variables and predictor variables properly identified?</a:t>
            </a:r>
          </a:p>
          <a:p>
            <a:pPr marL="742950" lvl="1" indent="-285750" algn="l">
              <a:spcBef>
                <a:spcPts val="600"/>
              </a:spcBef>
              <a:spcAft>
                <a:spcPts val="600"/>
              </a:spcAft>
              <a:buClr>
                <a:srgbClr val="FF6600"/>
              </a:buClr>
              <a:buFont typeface="+mj-lt"/>
              <a:buAutoNum type="arabicPeriod"/>
            </a:pPr>
            <a:r>
              <a:rPr lang="en-US" dirty="0">
                <a:solidFill>
                  <a:srgbClr val="000000"/>
                </a:solidFill>
                <a:effectLst/>
                <a:highlight>
                  <a:srgbClr val="FFFFFF"/>
                </a:highlight>
                <a:latin typeface="Aptos" panose="020B0004020202020204" pitchFamily="34" charset="0"/>
              </a:rPr>
              <a:t>Was the data split into reasonable training and testing sets?</a:t>
            </a:r>
          </a:p>
          <a:p>
            <a:pPr marL="742950" lvl="1" indent="-285750" algn="l">
              <a:spcBef>
                <a:spcPts val="600"/>
              </a:spcBef>
              <a:spcAft>
                <a:spcPts val="600"/>
              </a:spcAft>
              <a:buClr>
                <a:srgbClr val="FF6600"/>
              </a:buClr>
              <a:buFont typeface="+mj-lt"/>
              <a:buAutoNum type="arabicPeriod"/>
            </a:pPr>
            <a:r>
              <a:rPr lang="en-US" dirty="0">
                <a:solidFill>
                  <a:srgbClr val="000000"/>
                </a:solidFill>
                <a:effectLst/>
                <a:highlight>
                  <a:srgbClr val="FFFFFF"/>
                </a:highlight>
                <a:latin typeface="Aptos" panose="020B0004020202020204" pitchFamily="34" charset="0"/>
              </a:rPr>
              <a:t>What type of model was selected? Is the use of this model type justified?</a:t>
            </a:r>
          </a:p>
          <a:p>
            <a:pPr marL="742950" lvl="1" indent="-285750" algn="l">
              <a:spcBef>
                <a:spcPts val="600"/>
              </a:spcBef>
              <a:spcAft>
                <a:spcPts val="600"/>
              </a:spcAft>
              <a:buClr>
                <a:srgbClr val="FF6600"/>
              </a:buClr>
              <a:buFont typeface="+mj-lt"/>
              <a:buAutoNum type="arabicPeriod"/>
            </a:pPr>
            <a:r>
              <a:rPr lang="en-US" dirty="0">
                <a:solidFill>
                  <a:srgbClr val="000000"/>
                </a:solidFill>
                <a:effectLst/>
                <a:highlight>
                  <a:srgbClr val="FFFFFF"/>
                </a:highlight>
                <a:latin typeface="Aptos" panose="020B0004020202020204" pitchFamily="34" charset="0"/>
              </a:rPr>
              <a:t>What metric is being used to evaluate the model? Is the metric selected appropriate for this type of model?</a:t>
            </a:r>
          </a:p>
          <a:p>
            <a:pPr algn="l">
              <a:spcBef>
                <a:spcPts val="600"/>
              </a:spcBef>
            </a:pPr>
            <a:r>
              <a:rPr lang="en-US" dirty="0">
                <a:solidFill>
                  <a:srgbClr val="000000"/>
                </a:solidFill>
                <a:effectLst/>
                <a:highlight>
                  <a:srgbClr val="FFFFFF"/>
                </a:highlight>
                <a:latin typeface="Aptos" panose="020B0004020202020204" pitchFamily="34" charset="0"/>
              </a:rPr>
              <a:t>Please make sure that you provide your peers with thorough feedback to help them improve their AI model!</a:t>
            </a:r>
            <a:endParaRPr lang="en-US" dirty="0">
              <a:latin typeface="Aptos" panose="020B0004020202020204" pitchFamily="34" charset="0"/>
            </a:endParaRPr>
          </a:p>
        </p:txBody>
      </p:sp>
      <p:sp>
        <p:nvSpPr>
          <p:cNvPr id="15" name="Content Placeholder 2">
            <a:extLst>
              <a:ext uri="{FF2B5EF4-FFF2-40B4-BE49-F238E27FC236}">
                <a16:creationId xmlns:a16="http://schemas.microsoft.com/office/drawing/2014/main" id="{F2453E62-8120-A2EC-FB87-670A618B4173}"/>
              </a:ext>
            </a:extLst>
          </p:cNvPr>
          <p:cNvSpPr>
            <a:spLocks noGrp="1"/>
          </p:cNvSpPr>
          <p:nvPr>
            <p:ph idx="1"/>
          </p:nvPr>
        </p:nvSpPr>
        <p:spPr>
          <a:xfrm>
            <a:off x="389466" y="1364951"/>
            <a:ext cx="9391843" cy="488434"/>
          </a:xfrm>
        </p:spPr>
        <p:txBody>
          <a:bodyPr>
            <a:noAutofit/>
          </a:bodyPr>
          <a:lstStyle/>
          <a:p>
            <a:pPr marL="0" indent="0">
              <a:buNone/>
            </a:pPr>
            <a:r>
              <a:rPr lang="en-US" b="1" dirty="0">
                <a:solidFill>
                  <a:srgbClr val="0070C0"/>
                </a:solidFill>
                <a:effectLst/>
                <a:latin typeface="Aptos" panose="020B0004020202020204" pitchFamily="34" charset="0"/>
                <a:ea typeface="Times New Roman" panose="02020603050405020304" pitchFamily="18" charset="0"/>
                <a:cs typeface="Arial" panose="020B0604020202020204" pitchFamily="34" charset="0"/>
              </a:rPr>
              <a:t>Download the </a:t>
            </a:r>
            <a:r>
              <a:rPr lang="en-US" b="1" u="sng" dirty="0">
                <a:solidFill>
                  <a:srgbClr val="0070C0"/>
                </a:solidFill>
                <a:effectLst/>
                <a:latin typeface="Aptos" panose="020B00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PEER REVIEW HANDOUT</a:t>
            </a:r>
            <a:r>
              <a:rPr lang="en-US" b="1" dirty="0">
                <a:solidFill>
                  <a:srgbClr val="0070C0"/>
                </a:solidFill>
                <a:effectLst/>
                <a:latin typeface="Aptos" panose="020B0004020202020204" pitchFamily="34" charset="0"/>
                <a:ea typeface="Times New Roman" panose="02020603050405020304" pitchFamily="18" charset="0"/>
                <a:cs typeface="Arial" panose="020B0604020202020204" pitchFamily="34" charset="0"/>
              </a:rPr>
              <a:t> to answer the following guiding questions:</a:t>
            </a:r>
            <a:endParaRPr lang="en-US" dirty="0">
              <a:solidFill>
                <a:srgbClr val="0070C0"/>
              </a:solidFill>
            </a:endParaRPr>
          </a:p>
        </p:txBody>
      </p:sp>
    </p:spTree>
    <p:extLst>
      <p:ext uri="{BB962C8B-B14F-4D97-AF65-F5344CB8AC3E}">
        <p14:creationId xmlns:p14="http://schemas.microsoft.com/office/powerpoint/2010/main" val="181256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EE9D-5ACA-9081-CB34-49F7B84A0A1D}"/>
              </a:ext>
            </a:extLst>
          </p:cNvPr>
          <p:cNvSpPr>
            <a:spLocks noGrp="1"/>
          </p:cNvSpPr>
          <p:nvPr>
            <p:ph type="title"/>
          </p:nvPr>
        </p:nvSpPr>
        <p:spPr>
          <a:xfrm>
            <a:off x="300817" y="584499"/>
            <a:ext cx="9671522" cy="1320800"/>
          </a:xfrm>
        </p:spPr>
        <p:txBody>
          <a:bodyPr>
            <a:normAutofit/>
          </a:bodyPr>
          <a:lstStyle/>
          <a:p>
            <a:r>
              <a:rPr lang="en-US" sz="3200" b="1" dirty="0">
                <a:solidFill>
                  <a:srgbClr val="005496"/>
                </a:solidFill>
                <a:cs typeface="Calibri" panose="020F0502020204030204" pitchFamily="34" charset="0"/>
              </a:rPr>
              <a:t>Action Plan</a:t>
            </a:r>
          </a:p>
        </p:txBody>
      </p:sp>
      <p:sp>
        <p:nvSpPr>
          <p:cNvPr id="5" name="TextBox 4">
            <a:extLst>
              <a:ext uri="{FF2B5EF4-FFF2-40B4-BE49-F238E27FC236}">
                <a16:creationId xmlns:a16="http://schemas.microsoft.com/office/drawing/2014/main" id="{59B260B2-5BF6-DEEE-2C9D-3C6CD4BA9F18}"/>
              </a:ext>
            </a:extLst>
          </p:cNvPr>
          <p:cNvSpPr txBox="1"/>
          <p:nvPr/>
        </p:nvSpPr>
        <p:spPr>
          <a:xfrm>
            <a:off x="453218" y="1244899"/>
            <a:ext cx="7405680" cy="4031873"/>
          </a:xfrm>
          <a:prstGeom prst="rect">
            <a:avLst/>
          </a:prstGeom>
          <a:noFill/>
        </p:spPr>
        <p:txBody>
          <a:bodyPr wrap="square">
            <a:spAutoFit/>
          </a:bodyPr>
          <a:lstStyle/>
          <a:p>
            <a:pPr>
              <a:spcBef>
                <a:spcPts val="600"/>
              </a:spcBef>
              <a:spcAft>
                <a:spcPts val="600"/>
              </a:spcAft>
            </a:pPr>
            <a:r>
              <a:rPr lang="en-US" b="1" i="0" dirty="0">
                <a:solidFill>
                  <a:srgbClr val="FF6600"/>
                </a:solidFill>
                <a:effectLst/>
                <a:highlight>
                  <a:srgbClr val="FFFFFF"/>
                </a:highlight>
                <a:latin typeface="Aptos" panose="020B0004020202020204" pitchFamily="34" charset="0"/>
              </a:rPr>
              <a:t>Now that you have received feedback from others it is time to create a plan to implement the feedback into your AI model. </a:t>
            </a:r>
          </a:p>
          <a:p>
            <a:endParaRPr lang="en-US" b="1" i="0" dirty="0">
              <a:solidFill>
                <a:srgbClr val="FF6600"/>
              </a:solidFill>
              <a:effectLst/>
              <a:highlight>
                <a:srgbClr val="FFFFFF"/>
              </a:highlight>
              <a:latin typeface="Aptos" panose="020B0004020202020204" pitchFamily="34" charset="0"/>
            </a:endParaRPr>
          </a:p>
          <a:p>
            <a:pPr marL="285750" indent="-285750">
              <a:spcBef>
                <a:spcPts val="600"/>
              </a:spcBef>
              <a:spcAft>
                <a:spcPts val="600"/>
              </a:spcAf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First gather with your group and </a:t>
            </a:r>
            <a:r>
              <a:rPr lang="en-US" b="1" i="0" dirty="0">
                <a:solidFill>
                  <a:srgbClr val="000000"/>
                </a:solidFill>
                <a:effectLst/>
                <a:highlight>
                  <a:srgbClr val="FFFFFF"/>
                </a:highlight>
                <a:latin typeface="Aptos" panose="020B0004020202020204" pitchFamily="34" charset="0"/>
              </a:rPr>
              <a:t>read through all the peer review handouts </a:t>
            </a:r>
            <a:r>
              <a:rPr lang="en-US" b="0" i="0" dirty="0">
                <a:solidFill>
                  <a:srgbClr val="000000"/>
                </a:solidFill>
                <a:effectLst/>
                <a:highlight>
                  <a:srgbClr val="FFFFFF"/>
                </a:highlight>
                <a:latin typeface="Aptos" panose="020B0004020202020204" pitchFamily="34" charset="0"/>
              </a:rPr>
              <a:t>you received. </a:t>
            </a:r>
          </a:p>
          <a:p>
            <a:pPr marL="285750" indent="-285750">
              <a:spcBef>
                <a:spcPts val="600"/>
              </a:spcBef>
              <a:spcAft>
                <a:spcPts val="600"/>
              </a:spcAf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While reading the feedback </a:t>
            </a:r>
            <a:r>
              <a:rPr lang="en-US" b="1" i="0" dirty="0">
                <a:solidFill>
                  <a:srgbClr val="000000"/>
                </a:solidFill>
                <a:effectLst/>
                <a:highlight>
                  <a:srgbClr val="FFFFFF"/>
                </a:highlight>
                <a:latin typeface="Aptos" panose="020B0004020202020204" pitchFamily="34" charset="0"/>
              </a:rPr>
              <a:t>highlight suggestions </a:t>
            </a:r>
            <a:r>
              <a:rPr lang="en-US" b="0" i="0" dirty="0">
                <a:solidFill>
                  <a:srgbClr val="000000"/>
                </a:solidFill>
                <a:effectLst/>
                <a:highlight>
                  <a:srgbClr val="FFFFFF"/>
                </a:highlight>
                <a:latin typeface="Aptos" panose="020B0004020202020204" pitchFamily="34" charset="0"/>
              </a:rPr>
              <a:t>that appear more than once. </a:t>
            </a:r>
          </a:p>
          <a:p>
            <a:pPr marL="285750" indent="-285750">
              <a:spcBef>
                <a:spcPts val="600"/>
              </a:spcBef>
              <a:spcAft>
                <a:spcPts val="600"/>
              </a:spcAf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Begin working on </a:t>
            </a:r>
            <a:r>
              <a:rPr lang="en-US" b="1" i="0" dirty="0">
                <a:solidFill>
                  <a:srgbClr val="000000"/>
                </a:solidFill>
                <a:effectLst/>
                <a:highlight>
                  <a:srgbClr val="FFFFFF"/>
                </a:highlight>
                <a:latin typeface="Aptos" panose="020B0004020202020204" pitchFamily="34" charset="0"/>
              </a:rPr>
              <a:t>revising your model </a:t>
            </a:r>
            <a:r>
              <a:rPr lang="en-US" b="0" i="0" dirty="0">
                <a:solidFill>
                  <a:srgbClr val="000000"/>
                </a:solidFill>
                <a:effectLst/>
                <a:highlight>
                  <a:srgbClr val="FFFFFF"/>
                </a:highlight>
                <a:latin typeface="Aptos" panose="020B0004020202020204" pitchFamily="34" charset="0"/>
              </a:rPr>
              <a:t>once your group has decided what must be done. </a:t>
            </a:r>
            <a:endParaRPr lang="en-US" dirty="0">
              <a:solidFill>
                <a:srgbClr val="000000"/>
              </a:solidFill>
              <a:highlight>
                <a:srgbClr val="FFFFFF"/>
              </a:highlight>
              <a:latin typeface="Aptos" panose="020B0004020202020204" pitchFamily="34" charset="0"/>
            </a:endParaRPr>
          </a:p>
          <a:p>
            <a:endParaRPr lang="en-US" b="1" i="1" dirty="0">
              <a:solidFill>
                <a:srgbClr val="3598DB"/>
              </a:solidFill>
              <a:effectLst/>
              <a:highlight>
                <a:srgbClr val="FFFFFF"/>
              </a:highlight>
              <a:latin typeface="Aptos" panose="020B0004020202020204" pitchFamily="34" charset="0"/>
            </a:endParaRPr>
          </a:p>
          <a:p>
            <a:pPr>
              <a:spcBef>
                <a:spcPts val="600"/>
              </a:spcBef>
              <a:spcAft>
                <a:spcPts val="600"/>
              </a:spcAft>
            </a:pPr>
            <a:r>
              <a:rPr lang="en-US" b="1" i="1" dirty="0">
                <a:solidFill>
                  <a:srgbClr val="3598DB"/>
                </a:solidFill>
                <a:effectLst/>
                <a:highlight>
                  <a:srgbClr val="FFFFFF"/>
                </a:highlight>
                <a:latin typeface="Aptos" panose="020B0004020202020204" pitchFamily="34" charset="0"/>
              </a:rPr>
              <a:t>While revising your model feel free to consult other groups and ask questions. </a:t>
            </a:r>
            <a:endParaRPr lang="en-US" b="1" i="1" dirty="0">
              <a:solidFill>
                <a:srgbClr val="3598DB"/>
              </a:solidFill>
              <a:latin typeface="Aptos" panose="020B0004020202020204" pitchFamily="34" charset="0"/>
            </a:endParaRPr>
          </a:p>
        </p:txBody>
      </p:sp>
      <p:pic>
        <p:nvPicPr>
          <p:cNvPr id="1026" name="Picture 2">
            <a:extLst>
              <a:ext uri="{FF2B5EF4-FFF2-40B4-BE49-F238E27FC236}">
                <a16:creationId xmlns:a16="http://schemas.microsoft.com/office/drawing/2014/main" id="{6EBACAF3-A0D8-00B4-C52E-1944E42C1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026" y="3429000"/>
            <a:ext cx="2846153" cy="1903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485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14FBB91A2D4E448317DF2B29665D4B" ma:contentTypeVersion="11" ma:contentTypeDescription="Create a new document." ma:contentTypeScope="" ma:versionID="ce03b11ddeb70d4e29f6e0f2f08a57c2">
  <xsd:schema xmlns:xsd="http://www.w3.org/2001/XMLSchema" xmlns:xs="http://www.w3.org/2001/XMLSchema" xmlns:p="http://schemas.microsoft.com/office/2006/metadata/properties" xmlns:ns2="db20e136-21a0-4508-926b-2762313eb9f3" xmlns:ns3="39b7f2e4-d5db-4fb5-a652-1a14630ee8ec" targetNamespace="http://schemas.microsoft.com/office/2006/metadata/properties" ma:root="true" ma:fieldsID="f79f64c1950696ee1e11e35af4f9a3e4" ns2:_="" ns3:_="">
    <xsd:import namespace="db20e136-21a0-4508-926b-2762313eb9f3"/>
    <xsd:import namespace="39b7f2e4-d5db-4fb5-a652-1a14630ee8e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0e136-21a0-4508-926b-2762313eb9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b7f2e4-d5db-4fb5-a652-1a14630ee8e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a119839-3091-4340-a39e-8349216a988c}" ma:internalName="TaxCatchAll" ma:showField="CatchAllData" ma:web="39b7f2e4-d5db-4fb5-a652-1a14630ee8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0e136-21a0-4508-926b-2762313eb9f3">
      <Terms xmlns="http://schemas.microsoft.com/office/infopath/2007/PartnerControls"/>
    </lcf76f155ced4ddcb4097134ff3c332f>
    <TaxCatchAll xmlns="39b7f2e4-d5db-4fb5-a652-1a14630ee8ec" xsi:nil="true"/>
  </documentManagement>
</p:properties>
</file>

<file path=customXml/itemProps1.xml><?xml version="1.0" encoding="utf-8"?>
<ds:datastoreItem xmlns:ds="http://schemas.openxmlformats.org/officeDocument/2006/customXml" ds:itemID="{C04D66CD-7A97-4CAE-82CF-6386D184A7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20e136-21a0-4508-926b-2762313eb9f3"/>
    <ds:schemaRef ds:uri="39b7f2e4-d5db-4fb5-a652-1a14630ee8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F5C3C4-FDF5-4F1A-AB72-C97B62721E6A}">
  <ds:schemaRefs>
    <ds:schemaRef ds:uri="http://schemas.microsoft.com/sharepoint/v3/contenttype/forms"/>
  </ds:schemaRefs>
</ds:datastoreItem>
</file>

<file path=customXml/itemProps3.xml><?xml version="1.0" encoding="utf-8"?>
<ds:datastoreItem xmlns:ds="http://schemas.openxmlformats.org/officeDocument/2006/customXml" ds:itemID="{13E9FB70-7AD8-4F76-8B24-94B0E023EA5D}">
  <ds:schemaRefs>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39b7f2e4-d5db-4fb5-a652-1a14630ee8ec"/>
    <ds:schemaRef ds:uri="db20e136-21a0-4508-926b-2762313eb9f3"/>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160</TotalTime>
  <Words>598</Words>
  <Application>Microsoft Macintosh PowerPoint</Application>
  <PresentationFormat>Widescreen</PresentationFormat>
  <Paragraphs>37</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Calibri</vt:lpstr>
      <vt:lpstr>Times New Roman</vt:lpstr>
      <vt:lpstr>Trebuchet MS</vt:lpstr>
      <vt:lpstr>Wingdings 3</vt:lpstr>
      <vt:lpstr>Facet</vt:lpstr>
      <vt:lpstr>Finalizing Your AI Tool  in MATLAB</vt:lpstr>
      <vt:lpstr>Reviewing How to Create an AI Model</vt:lpstr>
      <vt:lpstr>Peer Review</vt:lpstr>
      <vt:lpstr>PowerPoint Presentation</vt:lpstr>
      <vt:lpstr>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Maquinn Havig</cp:lastModifiedBy>
  <cp:revision>5</cp:revision>
  <dcterms:created xsi:type="dcterms:W3CDTF">2024-06-04T12:50:13Z</dcterms:created>
  <dcterms:modified xsi:type="dcterms:W3CDTF">2024-06-12T18:49:17Z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