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52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04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2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68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2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6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9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6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A8B8-E880-4002-B081-7679D619F81B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0FD35A-AAAB-44E8-80EA-CB974B554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FF675-F76E-4AA2-B88D-C079FE9E2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ARMY GAMES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42DBEA-7FB0-4A99-8860-0B3945B4E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144" y="4847849"/>
            <a:ext cx="8915399" cy="1126283"/>
          </a:xfrm>
        </p:spPr>
        <p:txBody>
          <a:bodyPr/>
          <a:lstStyle/>
          <a:p>
            <a:r>
              <a:rPr lang="ru-RU" dirty="0"/>
              <a:t>                                                         Морозов Алексей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Велищанский</a:t>
            </a:r>
            <a:r>
              <a:rPr lang="ru-RU" dirty="0"/>
              <a:t>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15238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5774DC-393F-42F7-9FA2-B3613592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380930"/>
            <a:ext cx="11045890" cy="4768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/>
              <a:t>	Здравствуйте</a:t>
            </a:r>
            <a:r>
              <a:rPr lang="en-US" sz="5400" dirty="0"/>
              <a:t>, </a:t>
            </a:r>
            <a:r>
              <a:rPr lang="ru-RU" sz="5400" dirty="0"/>
              <a:t>сегодня мы хотели бы рассказать о нашем проекте</a:t>
            </a:r>
            <a:r>
              <a:rPr lang="en-US" sz="5400" dirty="0"/>
              <a:t>. </a:t>
            </a:r>
            <a:r>
              <a:rPr lang="ru-RU" sz="5400" dirty="0"/>
              <a:t>Его название – </a:t>
            </a:r>
            <a:r>
              <a:rPr lang="en-US" sz="5400" dirty="0"/>
              <a:t>“ARMY GAMES”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9336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C86FB-31CB-4919-AA20-46151001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D5955-9D7E-46B5-913D-FC2ABA02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меню с тремя (или более) мини-играми под военную стилистику, в которых можно провести с интересом время.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5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5FB-13AC-43FD-94DF-B89843DB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CF61C-3852-4C8F-AB3B-7FA2D1E7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/>
              <a:t>Морозов</a:t>
            </a:r>
            <a:r>
              <a:rPr lang="en-US" dirty="0"/>
              <a:t>:	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создал меню с тремя кнопками, отвечающими за игры (сапер, крестики-нолики, пинг-понг) Нажав на кнопку, вызывается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функия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зависимости от координат нажатия, вызывающая цикл видеоигры. Из игры в любой момент можно вернуться в меню.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САПЕР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библиотеки рандом создается поле. Я обрабатываю нажатия кнопок мыши, которые вызывают свои функции. Есть меню правил и окончания игры, из которых можно перейти к игре с помощью любой кнопки(за исключением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КРЕСТИКИ-НОЛИКИ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обрабатываю нажатия, которые вызывают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функию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изменяющая список поля. Есть меню правил и окончания игры, из которых можно перейти к игре с помощью любой кнопки(за исключением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B0F72-4AEA-4F35-941F-8873009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9A9012-3319-4569-BD96-C649013C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Велищанский</a:t>
            </a:r>
            <a:r>
              <a:rPr lang="en-US"/>
              <a:t>:</a:t>
            </a:r>
            <a:endParaRPr lang="en-US" dirty="0"/>
          </a:p>
          <a:p>
            <a:r>
              <a:rPr lang="ru-RU" dirty="0"/>
              <a:t>Я создал классы</a:t>
            </a:r>
            <a:r>
              <a:rPr lang="en-US" dirty="0"/>
              <a:t>: </a:t>
            </a:r>
            <a:r>
              <a:rPr lang="en-US" dirty="0" err="1"/>
              <a:t>Racketka</a:t>
            </a:r>
            <a:r>
              <a:rPr lang="en-US" dirty="0"/>
              <a:t>, Directions, Ball.</a:t>
            </a:r>
            <a:r>
              <a:rPr lang="ru-RU" dirty="0"/>
              <a:t> Эти классы взаимодействуют между собой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Эти классы взаимодействуют между собой. Когда один игрок набирает 10 очков, он побеждает и все обнуляется.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7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ECE64-D36C-44F5-91E7-E50C9FE6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8" y="736077"/>
            <a:ext cx="10161035" cy="1280890"/>
          </a:xfrm>
        </p:spPr>
        <p:txBody>
          <a:bodyPr/>
          <a:lstStyle/>
          <a:p>
            <a:r>
              <a:rPr lang="ru-RU" dirty="0"/>
              <a:t>Так выглядит реализация программы на данный момент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0C5828-DD80-4620-98C6-C78B6EA4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88" y="2016967"/>
            <a:ext cx="4150887" cy="23354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E0CAFB-B0EC-4283-ADCA-734E099F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75" y="2016967"/>
            <a:ext cx="4150887" cy="23354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61A8A-C2A2-4861-BE80-EFD84811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88" y="4352372"/>
            <a:ext cx="4150887" cy="2335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839768-AE8A-45FE-822B-30A01D980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75" y="4352371"/>
            <a:ext cx="4150887" cy="2334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F077B8-A889-4506-AA33-DF853B31C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75" y="4352905"/>
            <a:ext cx="4150887" cy="23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F0406-B51B-4D59-BB32-9105757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Анализ и варианты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E65C2-25CA-4C97-ACA1-70AA72B4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Я считаю</a:t>
            </a:r>
            <a:r>
              <a:rPr lang="en-US" dirty="0"/>
              <a:t>, </a:t>
            </a:r>
            <a:r>
              <a:rPr lang="ru-RU" dirty="0"/>
              <a:t>что мы добились желанного результата</a:t>
            </a:r>
            <a:r>
              <a:rPr lang="en-US" dirty="0"/>
              <a:t>. </a:t>
            </a:r>
            <a:r>
              <a:rPr lang="ru-RU" dirty="0"/>
              <a:t>Мы думаем доработать проект</a:t>
            </a:r>
            <a:r>
              <a:rPr lang="en-US" dirty="0"/>
              <a:t>, </a:t>
            </a:r>
            <a:r>
              <a:rPr lang="ru-RU" dirty="0"/>
              <a:t>сделав еще несколько игр</a:t>
            </a:r>
            <a:r>
              <a:rPr lang="en-US" dirty="0"/>
              <a:t> </a:t>
            </a:r>
            <a:r>
              <a:rPr lang="ru-RU" dirty="0"/>
              <a:t>и добавив звуковое сопровождение при взрыве бомб</a:t>
            </a:r>
            <a:r>
              <a:rPr lang="en-US" dirty="0"/>
              <a:t>, </a:t>
            </a:r>
            <a:r>
              <a:rPr lang="ru-RU" dirty="0"/>
              <a:t>победы или поражения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05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A9341-B3E5-46EC-88B2-993510AF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53" y="2351955"/>
            <a:ext cx="8911687" cy="128089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39074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266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Легкий дым</vt:lpstr>
      <vt:lpstr>ARMY GAMES</vt:lpstr>
      <vt:lpstr>Презентация PowerPoint</vt:lpstr>
      <vt:lpstr>       Цель</vt:lpstr>
      <vt:lpstr>   Описание реализации</vt:lpstr>
      <vt:lpstr>Описание реализации</vt:lpstr>
      <vt:lpstr>Так выглядит реализация программы на данный момент:</vt:lpstr>
      <vt:lpstr>       Анализ и варианты доработки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Часы-метеостанция</dc:title>
  <dc:creator>frosty.maa1@gmail.com</dc:creator>
  <cp:lastModifiedBy>frosty.maa1@gmail.com</cp:lastModifiedBy>
  <cp:revision>19</cp:revision>
  <dcterms:created xsi:type="dcterms:W3CDTF">2020-11-09T13:02:29Z</dcterms:created>
  <dcterms:modified xsi:type="dcterms:W3CDTF">2021-01-13T13:04:31Z</dcterms:modified>
</cp:coreProperties>
</file>