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Russo One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Russo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d7f78f4a6_0_7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d7f78f4a6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d7f78f4a6_0_10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d7f78f4a6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d7f78f4a6_0_11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d7f78f4a6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d7f78f4a6_0_5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d7f78f4a6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d7f78f4a6_0_12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d7f78f4a6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d7f78f4a6_0_4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1d7f78f4a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d7f78f4a6_0_12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d7f78f4a6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d7f78f4a6_0_14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1d7f78f4a6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d7f78f4a6_0_14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1d7f78f4a6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d7f78f4a6_0_14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d7f78f4a6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bb5a47ea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dbb5a47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d7f78f4a6_0_14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d7f78f4a6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d7f78f4a6_0_15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1d7f78f4a6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d7f78f4a6_0_15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1d7f78f4a6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α3 ∼1 α1, so p1 behaves the same in both, decides 1 in α 3. • α3 ∼ 3 α 2, so p3 behaves the same in both, decides 0 in α 3. • Contradicts agreement!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1d7f78f4a6_0_15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1d7f78f4a6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d7f78f4a6_0_15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1d7f78f4a6_0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d7f78f4a6_0_15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d7f78f4a6_0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d7f78f4a6_0_15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d7f78f4a6_0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1d7f78f4a6_0_18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1d7f78f4a6_0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d7f78f4a6_0_20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d7f78f4a6_0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d86c770c8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d86c770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7f78f4a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7f78f4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1d86c770c8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1d86c770c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Lemma 2 = Lemma 6.16</a:t>
            </a:r>
            <a:endParaRPr b="1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d86c770c8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d86c770c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1d86c770c8_0_1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1d86c770c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1d86c770c8_0_1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1d86c770c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g1d86c770c8_0_1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2" name="Google Shape;2372;g1d86c770c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1d86c770c8_0_2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1d86c770c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d86c770c8_0_3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d86c770c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d86c770c8_0_3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d86c770c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1d86c770c8_0_3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0" name="Google Shape;2550;g1d86c770c8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Deciding whether to vote for a value is akin to “I think this value works, let’s try it out”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5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1d86c770c8_0_3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1d86c770c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Deciding whether to vote for a value is akin to “I think this value works, let’s try it out”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7f78f4a6_0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7f78f4a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no message is received, set it to null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 is the set of values in EIG tree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1d86c770c8_0_3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1d86c770c8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1" name="Google Shape;2571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7f78f4a6_0_1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7f78f4a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7f78f4a6_0_3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7f78f4a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d7f78f4a6_0_6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d7f78f4a6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d7f78f4a6_0_4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d7f78f4a6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d7f78f4a6_0_9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d7f78f4a6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with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Failures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749" name="Google Shape;749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0" name="Google Shape;750;p21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751" name="Google Shape;751;p21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1" name="Google Shape;761;p21"/>
            <p:cNvCxnSpPr>
              <a:stCxn id="752" idx="4"/>
              <a:endCxn id="755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21"/>
            <p:cNvCxnSpPr>
              <a:stCxn id="752" idx="3"/>
              <a:endCxn id="757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21"/>
            <p:cNvCxnSpPr>
              <a:stCxn id="752" idx="7"/>
              <a:endCxn id="751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21"/>
            <p:cNvCxnSpPr>
              <a:stCxn id="751" idx="4"/>
              <a:endCxn id="753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21"/>
            <p:cNvCxnSpPr>
              <a:stCxn id="751" idx="5"/>
              <a:endCxn id="754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1"/>
            <p:cNvCxnSpPr>
              <a:stCxn id="754" idx="4"/>
              <a:endCxn id="760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21"/>
            <p:cNvCxnSpPr>
              <a:stCxn id="754" idx="5"/>
              <a:endCxn id="759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21"/>
            <p:cNvCxnSpPr>
              <a:stCxn id="753" idx="5"/>
              <a:endCxn id="758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21"/>
            <p:cNvCxnSpPr>
              <a:stCxn id="753" idx="3"/>
              <a:endCxn id="756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0" name="Google Shape;770;p21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21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21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21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21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21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21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21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21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21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21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1" name="Google Shape;781;p21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782" name="Google Shape;782;p21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2" name="Google Shape;792;p21"/>
            <p:cNvCxnSpPr>
              <a:stCxn id="783" idx="4"/>
              <a:endCxn id="786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21"/>
            <p:cNvCxnSpPr>
              <a:stCxn id="783" idx="3"/>
              <a:endCxn id="788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21"/>
            <p:cNvCxnSpPr>
              <a:stCxn id="783" idx="7"/>
              <a:endCxn id="782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21"/>
            <p:cNvCxnSpPr>
              <a:stCxn id="782" idx="4"/>
              <a:endCxn id="784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21"/>
            <p:cNvCxnSpPr>
              <a:stCxn id="782" idx="5"/>
              <a:endCxn id="785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1"/>
            <p:cNvCxnSpPr>
              <a:stCxn id="785" idx="4"/>
              <a:endCxn id="791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21"/>
            <p:cNvCxnSpPr>
              <a:stCxn id="785" idx="5"/>
              <a:endCxn id="790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1"/>
            <p:cNvCxnSpPr>
              <a:stCxn id="784" idx="5"/>
              <a:endCxn id="789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1"/>
            <p:cNvCxnSpPr>
              <a:stCxn id="784" idx="3"/>
              <a:endCxn id="787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1" name="Google Shape;801;p21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2" name="Google Shape;802;p21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803" name="Google Shape;803;p21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3" name="Google Shape;813;p21"/>
            <p:cNvCxnSpPr>
              <a:stCxn id="804" idx="4"/>
              <a:endCxn id="807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1"/>
            <p:cNvCxnSpPr>
              <a:stCxn id="804" idx="3"/>
              <a:endCxn id="809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1"/>
            <p:cNvCxnSpPr>
              <a:stCxn id="804" idx="7"/>
              <a:endCxn id="803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1"/>
            <p:cNvCxnSpPr>
              <a:stCxn id="803" idx="4"/>
              <a:endCxn id="805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1"/>
            <p:cNvCxnSpPr>
              <a:stCxn id="803" idx="5"/>
              <a:endCxn id="806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1"/>
            <p:cNvCxnSpPr>
              <a:stCxn id="806" idx="4"/>
              <a:endCxn id="812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1"/>
            <p:cNvCxnSpPr>
              <a:stCxn id="806" idx="5"/>
              <a:endCxn id="811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1"/>
            <p:cNvCxnSpPr>
              <a:stCxn id="805" idx="5"/>
              <a:endCxn id="810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1"/>
            <p:cNvCxnSpPr>
              <a:stCxn id="805" idx="3"/>
              <a:endCxn id="808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2" name="Google Shape;822;p21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824" name="Google Shape;824;p21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4" name="Google Shape;834;p21"/>
            <p:cNvCxnSpPr>
              <a:stCxn id="825" idx="4"/>
              <a:endCxn id="828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1"/>
            <p:cNvCxnSpPr>
              <a:stCxn id="825" idx="3"/>
              <a:endCxn id="830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1"/>
            <p:cNvCxnSpPr>
              <a:stCxn id="825" idx="7"/>
              <a:endCxn id="824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1"/>
            <p:cNvCxnSpPr>
              <a:stCxn id="824" idx="4"/>
              <a:endCxn id="826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21"/>
            <p:cNvCxnSpPr>
              <a:stCxn id="824" idx="5"/>
              <a:endCxn id="827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21"/>
            <p:cNvCxnSpPr>
              <a:stCxn id="827" idx="4"/>
              <a:endCxn id="833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21"/>
            <p:cNvCxnSpPr>
              <a:stCxn id="827" idx="5"/>
              <a:endCxn id="832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21"/>
            <p:cNvCxnSpPr>
              <a:stCxn id="826" idx="5"/>
              <a:endCxn id="831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21"/>
            <p:cNvCxnSpPr>
              <a:stCxn id="826" idx="3"/>
              <a:endCxn id="829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3" name="Google Shape;843;p21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21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21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21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1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21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21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21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21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21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21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21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21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21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21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21"/>
          <p:cNvSpPr txBox="1"/>
          <p:nvPr/>
        </p:nvSpPr>
        <p:spPr>
          <a:xfrm rot="-2396">
            <a:off x="134817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21"/>
          <p:cNvSpPr txBox="1"/>
          <p:nvPr/>
        </p:nvSpPr>
        <p:spPr>
          <a:xfrm rot="-2396">
            <a:off x="17358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865" name="Google Shape;865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6" name="Google Shape;866;p22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867" name="Google Shape;867;p22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7" name="Google Shape;877;p22"/>
            <p:cNvCxnSpPr>
              <a:stCxn id="868" idx="4"/>
              <a:endCxn id="871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2"/>
            <p:cNvCxnSpPr>
              <a:stCxn id="868" idx="3"/>
              <a:endCxn id="873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2"/>
            <p:cNvCxnSpPr>
              <a:stCxn id="868" idx="7"/>
              <a:endCxn id="867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2"/>
            <p:cNvCxnSpPr>
              <a:stCxn id="867" idx="4"/>
              <a:endCxn id="869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2"/>
            <p:cNvCxnSpPr>
              <a:stCxn id="867" idx="5"/>
              <a:endCxn id="870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2"/>
            <p:cNvCxnSpPr>
              <a:stCxn id="870" idx="4"/>
              <a:endCxn id="876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2"/>
            <p:cNvCxnSpPr>
              <a:stCxn id="870" idx="5"/>
              <a:endCxn id="875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2"/>
            <p:cNvCxnSpPr>
              <a:stCxn id="869" idx="5"/>
              <a:endCxn id="874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2"/>
            <p:cNvCxnSpPr>
              <a:stCxn id="869" idx="3"/>
              <a:endCxn id="872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6" name="Google Shape;886;p22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22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22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22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22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22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22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22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22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22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22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7" name="Google Shape;897;p22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898" name="Google Shape;898;p22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8" name="Google Shape;908;p22"/>
            <p:cNvCxnSpPr>
              <a:stCxn id="899" idx="4"/>
              <a:endCxn id="902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>
              <a:stCxn id="899" idx="3"/>
              <a:endCxn id="904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2"/>
            <p:cNvCxnSpPr>
              <a:stCxn id="899" idx="7"/>
              <a:endCxn id="898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2"/>
            <p:cNvCxnSpPr>
              <a:stCxn id="898" idx="4"/>
              <a:endCxn id="900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2"/>
            <p:cNvCxnSpPr>
              <a:stCxn id="898" idx="5"/>
              <a:endCxn id="901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2"/>
            <p:cNvCxnSpPr>
              <a:stCxn id="901" idx="4"/>
              <a:endCxn id="907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2"/>
            <p:cNvCxnSpPr>
              <a:stCxn id="901" idx="5"/>
              <a:endCxn id="906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2"/>
            <p:cNvCxnSpPr>
              <a:stCxn id="900" idx="5"/>
              <a:endCxn id="905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2"/>
            <p:cNvCxnSpPr>
              <a:stCxn id="900" idx="3"/>
              <a:endCxn id="903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7" name="Google Shape;917;p22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8" name="Google Shape;918;p22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919" name="Google Shape;919;p22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9" name="Google Shape;929;p22"/>
            <p:cNvCxnSpPr>
              <a:stCxn id="920" idx="4"/>
              <a:endCxn id="923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22"/>
            <p:cNvCxnSpPr>
              <a:stCxn id="920" idx="3"/>
              <a:endCxn id="925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22"/>
            <p:cNvCxnSpPr>
              <a:stCxn id="920" idx="7"/>
              <a:endCxn id="919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22"/>
            <p:cNvCxnSpPr>
              <a:stCxn id="919" idx="4"/>
              <a:endCxn id="921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22"/>
            <p:cNvCxnSpPr>
              <a:stCxn id="919" idx="5"/>
              <a:endCxn id="922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22"/>
            <p:cNvCxnSpPr>
              <a:stCxn id="922" idx="4"/>
              <a:endCxn id="928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22"/>
            <p:cNvCxnSpPr>
              <a:stCxn id="922" idx="5"/>
              <a:endCxn id="927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22"/>
            <p:cNvCxnSpPr>
              <a:stCxn id="921" idx="5"/>
              <a:endCxn id="926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22"/>
            <p:cNvCxnSpPr>
              <a:stCxn id="921" idx="3"/>
              <a:endCxn id="924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8" name="Google Shape;938;p22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9" name="Google Shape;939;p22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940" name="Google Shape;940;p22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0" name="Google Shape;950;p22"/>
            <p:cNvCxnSpPr>
              <a:stCxn id="941" idx="4"/>
              <a:endCxn id="944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22"/>
            <p:cNvCxnSpPr>
              <a:stCxn id="941" idx="3"/>
              <a:endCxn id="946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2"/>
            <p:cNvCxnSpPr>
              <a:stCxn id="941" idx="7"/>
              <a:endCxn id="940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22"/>
            <p:cNvCxnSpPr>
              <a:stCxn id="940" idx="4"/>
              <a:endCxn id="942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22"/>
            <p:cNvCxnSpPr>
              <a:stCxn id="940" idx="5"/>
              <a:endCxn id="943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22"/>
            <p:cNvCxnSpPr>
              <a:stCxn id="943" idx="4"/>
              <a:endCxn id="949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22"/>
            <p:cNvCxnSpPr>
              <a:stCxn id="943" idx="5"/>
              <a:endCxn id="948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2"/>
            <p:cNvCxnSpPr>
              <a:stCxn id="942" idx="5"/>
              <a:endCxn id="947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2"/>
            <p:cNvCxnSpPr>
              <a:stCxn id="942" idx="3"/>
              <a:endCxn id="945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9" name="Google Shape;959;p22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22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22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22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2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22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22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22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22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22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22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22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22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22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22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22"/>
          <p:cNvSpPr txBox="1"/>
          <p:nvPr/>
        </p:nvSpPr>
        <p:spPr>
          <a:xfrm rot="-2396">
            <a:off x="134817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22"/>
          <p:cNvSpPr txBox="1"/>
          <p:nvPr/>
        </p:nvSpPr>
        <p:spPr>
          <a:xfrm rot="-2396">
            <a:off x="17358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22"/>
          <p:cNvSpPr txBox="1"/>
          <p:nvPr/>
        </p:nvSpPr>
        <p:spPr>
          <a:xfrm rot="-2396">
            <a:off x="2052249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982" name="Google Shape;982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3" name="Google Shape;983;p23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984" name="Google Shape;984;p23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4" name="Google Shape;994;p23"/>
            <p:cNvCxnSpPr>
              <a:stCxn id="985" idx="4"/>
              <a:endCxn id="988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23"/>
            <p:cNvCxnSpPr>
              <a:stCxn id="985" idx="3"/>
              <a:endCxn id="990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23"/>
            <p:cNvCxnSpPr>
              <a:stCxn id="985" idx="7"/>
              <a:endCxn id="984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23"/>
            <p:cNvCxnSpPr>
              <a:stCxn id="984" idx="4"/>
              <a:endCxn id="986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23"/>
            <p:cNvCxnSpPr>
              <a:stCxn id="984" idx="5"/>
              <a:endCxn id="987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23"/>
            <p:cNvCxnSpPr>
              <a:stCxn id="987" idx="4"/>
              <a:endCxn id="993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23"/>
            <p:cNvCxnSpPr>
              <a:stCxn id="987" idx="5"/>
              <a:endCxn id="992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23"/>
            <p:cNvCxnSpPr>
              <a:stCxn id="986" idx="5"/>
              <a:endCxn id="991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23"/>
            <p:cNvCxnSpPr>
              <a:stCxn id="986" idx="3"/>
              <a:endCxn id="989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3" name="Google Shape;1003;p23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23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23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23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23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23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23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23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23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23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23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14" name="Google Shape;1014;p23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1015" name="Google Shape;1015;p23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5" name="Google Shape;1025;p23"/>
            <p:cNvCxnSpPr>
              <a:stCxn id="1016" idx="4"/>
              <a:endCxn id="1019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3"/>
            <p:cNvCxnSpPr>
              <a:stCxn id="1016" idx="3"/>
              <a:endCxn id="1021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3"/>
            <p:cNvCxnSpPr>
              <a:stCxn id="1016" idx="7"/>
              <a:endCxn id="1015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3"/>
            <p:cNvCxnSpPr>
              <a:stCxn id="1015" idx="4"/>
              <a:endCxn id="1017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3"/>
            <p:cNvCxnSpPr>
              <a:stCxn id="1015" idx="5"/>
              <a:endCxn id="1018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3"/>
            <p:cNvCxnSpPr>
              <a:stCxn id="1018" idx="4"/>
              <a:endCxn id="1024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3"/>
            <p:cNvCxnSpPr>
              <a:stCxn id="1018" idx="5"/>
              <a:endCxn id="1023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23"/>
            <p:cNvCxnSpPr>
              <a:stCxn id="1017" idx="5"/>
              <a:endCxn id="1022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23"/>
            <p:cNvCxnSpPr>
              <a:stCxn id="1017" idx="3"/>
              <a:endCxn id="1020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4" name="Google Shape;1034;p23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35" name="Google Shape;1035;p23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1036" name="Google Shape;1036;p23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6" name="Google Shape;1046;p23"/>
            <p:cNvCxnSpPr>
              <a:stCxn id="1037" idx="4"/>
              <a:endCxn id="1040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3"/>
            <p:cNvCxnSpPr>
              <a:stCxn id="1037" idx="3"/>
              <a:endCxn id="1042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23"/>
            <p:cNvCxnSpPr>
              <a:stCxn id="1037" idx="7"/>
              <a:endCxn id="1036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3"/>
            <p:cNvCxnSpPr>
              <a:stCxn id="1036" idx="4"/>
              <a:endCxn id="1038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3"/>
            <p:cNvCxnSpPr>
              <a:stCxn id="1036" idx="5"/>
              <a:endCxn id="1039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3"/>
            <p:cNvCxnSpPr>
              <a:stCxn id="1039" idx="4"/>
              <a:endCxn id="1045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3"/>
            <p:cNvCxnSpPr>
              <a:stCxn id="1039" idx="5"/>
              <a:endCxn id="1044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3"/>
            <p:cNvCxnSpPr>
              <a:stCxn id="1038" idx="5"/>
              <a:endCxn id="1043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3"/>
            <p:cNvCxnSpPr>
              <a:stCxn id="1038" idx="3"/>
              <a:endCxn id="1041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5" name="Google Shape;1055;p23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56" name="Google Shape;1056;p23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1057" name="Google Shape;1057;p23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7" name="Google Shape;1067;p23"/>
            <p:cNvCxnSpPr>
              <a:stCxn id="1058" idx="4"/>
              <a:endCxn id="1061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3"/>
            <p:cNvCxnSpPr>
              <a:stCxn id="1058" idx="3"/>
              <a:endCxn id="1063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3"/>
            <p:cNvCxnSpPr>
              <a:stCxn id="1058" idx="7"/>
              <a:endCxn id="1057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3"/>
            <p:cNvCxnSpPr>
              <a:stCxn id="1057" idx="4"/>
              <a:endCxn id="1059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3"/>
            <p:cNvCxnSpPr>
              <a:stCxn id="1057" idx="5"/>
              <a:endCxn id="1060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3"/>
            <p:cNvCxnSpPr>
              <a:stCxn id="1060" idx="4"/>
              <a:endCxn id="1066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3"/>
            <p:cNvCxnSpPr>
              <a:stCxn id="1060" idx="5"/>
              <a:endCxn id="1065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3"/>
            <p:cNvCxnSpPr>
              <a:stCxn id="1059" idx="5"/>
              <a:endCxn id="1064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3"/>
            <p:cNvCxnSpPr>
              <a:stCxn id="1059" idx="3"/>
              <a:endCxn id="1062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6" name="Google Shape;1076;p23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23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23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23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23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23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23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23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23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23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23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23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23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23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23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23"/>
          <p:cNvSpPr txBox="1"/>
          <p:nvPr/>
        </p:nvSpPr>
        <p:spPr>
          <a:xfrm rot="-2396">
            <a:off x="134817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23"/>
          <p:cNvSpPr txBox="1"/>
          <p:nvPr/>
        </p:nvSpPr>
        <p:spPr>
          <a:xfrm rot="-2396">
            <a:off x="17358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23"/>
          <p:cNvSpPr txBox="1"/>
          <p:nvPr/>
        </p:nvSpPr>
        <p:spPr>
          <a:xfrm rot="-2396">
            <a:off x="2052249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23"/>
          <p:cNvSpPr txBox="1"/>
          <p:nvPr/>
        </p:nvSpPr>
        <p:spPr>
          <a:xfrm rot="-2396">
            <a:off x="2521033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1100" name="Google Shape;1100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01" name="Google Shape;1101;p24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1102" name="Google Shape;1102;p24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2" name="Google Shape;1112;p24"/>
            <p:cNvCxnSpPr>
              <a:stCxn id="1103" idx="4"/>
              <a:endCxn id="1106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4"/>
            <p:cNvCxnSpPr>
              <a:stCxn id="1103" idx="3"/>
              <a:endCxn id="1108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4"/>
            <p:cNvCxnSpPr>
              <a:stCxn id="1103" idx="7"/>
              <a:endCxn id="1102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4"/>
            <p:cNvCxnSpPr>
              <a:stCxn id="1102" idx="4"/>
              <a:endCxn id="1104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4"/>
            <p:cNvCxnSpPr>
              <a:stCxn id="1102" idx="5"/>
              <a:endCxn id="1105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4"/>
            <p:cNvCxnSpPr>
              <a:stCxn id="1105" idx="4"/>
              <a:endCxn id="1111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24"/>
            <p:cNvCxnSpPr>
              <a:stCxn id="1105" idx="5"/>
              <a:endCxn id="1110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24"/>
            <p:cNvCxnSpPr>
              <a:stCxn id="1104" idx="5"/>
              <a:endCxn id="1109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24"/>
            <p:cNvCxnSpPr>
              <a:stCxn id="1104" idx="3"/>
              <a:endCxn id="1107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1" name="Google Shape;1121;p24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24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24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24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24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24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7" name="Google Shape;1127;p24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24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24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0" name="Google Shape;1130;p24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24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2" name="Google Shape;1132;p24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1133" name="Google Shape;1133;p24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3" name="Google Shape;1143;p24"/>
            <p:cNvCxnSpPr>
              <a:stCxn id="1134" idx="4"/>
              <a:endCxn id="1137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24"/>
            <p:cNvCxnSpPr>
              <a:stCxn id="1134" idx="3"/>
              <a:endCxn id="1139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24"/>
            <p:cNvCxnSpPr>
              <a:stCxn id="1134" idx="7"/>
              <a:endCxn id="1133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24"/>
            <p:cNvCxnSpPr>
              <a:stCxn id="1133" idx="4"/>
              <a:endCxn id="1135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24"/>
            <p:cNvCxnSpPr>
              <a:stCxn id="1133" idx="5"/>
              <a:endCxn id="1136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24"/>
            <p:cNvCxnSpPr>
              <a:stCxn id="1136" idx="4"/>
              <a:endCxn id="1142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24"/>
            <p:cNvCxnSpPr>
              <a:stCxn id="1136" idx="5"/>
              <a:endCxn id="1141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24"/>
            <p:cNvCxnSpPr>
              <a:stCxn id="1135" idx="5"/>
              <a:endCxn id="1140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24"/>
            <p:cNvCxnSpPr>
              <a:stCxn id="1135" idx="3"/>
              <a:endCxn id="1138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52" name="Google Shape;1152;p24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53" name="Google Shape;1153;p24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1154" name="Google Shape;1154;p24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4" name="Google Shape;1164;p24"/>
            <p:cNvCxnSpPr>
              <a:stCxn id="1155" idx="4"/>
              <a:endCxn id="1158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4"/>
            <p:cNvCxnSpPr>
              <a:stCxn id="1155" idx="3"/>
              <a:endCxn id="1160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4"/>
            <p:cNvCxnSpPr>
              <a:stCxn id="1155" idx="7"/>
              <a:endCxn id="1154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4"/>
            <p:cNvCxnSpPr>
              <a:stCxn id="1154" idx="4"/>
              <a:endCxn id="1156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4"/>
            <p:cNvCxnSpPr>
              <a:stCxn id="1154" idx="5"/>
              <a:endCxn id="1157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4"/>
            <p:cNvCxnSpPr>
              <a:stCxn id="1157" idx="4"/>
              <a:endCxn id="1163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4"/>
            <p:cNvCxnSpPr>
              <a:stCxn id="1157" idx="5"/>
              <a:endCxn id="1162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4"/>
            <p:cNvCxnSpPr>
              <a:stCxn id="1156" idx="5"/>
              <a:endCxn id="1161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4"/>
            <p:cNvCxnSpPr>
              <a:stCxn id="1156" idx="3"/>
              <a:endCxn id="1159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3" name="Google Shape;1173;p24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4" name="Google Shape;1174;p24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1175" name="Google Shape;1175;p24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5" name="Google Shape;1185;p24"/>
            <p:cNvCxnSpPr>
              <a:stCxn id="1176" idx="4"/>
              <a:endCxn id="1179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24"/>
            <p:cNvCxnSpPr>
              <a:stCxn id="1176" idx="3"/>
              <a:endCxn id="1181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24"/>
            <p:cNvCxnSpPr>
              <a:stCxn id="1176" idx="7"/>
              <a:endCxn id="1175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24"/>
            <p:cNvCxnSpPr>
              <a:stCxn id="1175" idx="4"/>
              <a:endCxn id="1177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24"/>
            <p:cNvCxnSpPr>
              <a:stCxn id="1175" idx="5"/>
              <a:endCxn id="1178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24"/>
            <p:cNvCxnSpPr>
              <a:stCxn id="1178" idx="4"/>
              <a:endCxn id="1184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24"/>
            <p:cNvCxnSpPr>
              <a:stCxn id="1178" idx="5"/>
              <a:endCxn id="1183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24"/>
            <p:cNvCxnSpPr>
              <a:stCxn id="1177" idx="5"/>
              <a:endCxn id="1182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24"/>
            <p:cNvCxnSpPr>
              <a:stCxn id="1177" idx="3"/>
              <a:endCxn id="1180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4" name="Google Shape;1194;p24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24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24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24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24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24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P3 discovers P2’s initial value after hearing it from P1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24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24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24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24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24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5" name="Google Shape;1205;p24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6" name="Google Shape;1206;p24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24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24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24"/>
          <p:cNvSpPr txBox="1"/>
          <p:nvPr/>
        </p:nvSpPr>
        <p:spPr>
          <a:xfrm rot="-2396">
            <a:off x="134817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24"/>
          <p:cNvSpPr txBox="1"/>
          <p:nvPr/>
        </p:nvSpPr>
        <p:spPr>
          <a:xfrm rot="-2396">
            <a:off x="17358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1" name="Google Shape;1211;p24"/>
          <p:cNvSpPr txBox="1"/>
          <p:nvPr/>
        </p:nvSpPr>
        <p:spPr>
          <a:xfrm rot="-2396">
            <a:off x="2052249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24"/>
          <p:cNvSpPr txBox="1"/>
          <p:nvPr/>
        </p:nvSpPr>
        <p:spPr>
          <a:xfrm rot="-2396">
            <a:off x="2521033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24"/>
          <p:cNvSpPr txBox="1"/>
          <p:nvPr/>
        </p:nvSpPr>
        <p:spPr>
          <a:xfrm rot="-2396">
            <a:off x="6372480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24"/>
          <p:cNvSpPr txBox="1"/>
          <p:nvPr/>
        </p:nvSpPr>
        <p:spPr>
          <a:xfrm rot="-2396">
            <a:off x="68412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24"/>
          <p:cNvSpPr txBox="1"/>
          <p:nvPr/>
        </p:nvSpPr>
        <p:spPr>
          <a:xfrm rot="-2396">
            <a:off x="7169233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24"/>
          <p:cNvSpPr txBox="1"/>
          <p:nvPr/>
        </p:nvSpPr>
        <p:spPr>
          <a:xfrm rot="-2396">
            <a:off x="7556927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24"/>
          <p:cNvSpPr txBox="1"/>
          <p:nvPr/>
        </p:nvSpPr>
        <p:spPr>
          <a:xfrm rot="-2396">
            <a:off x="787331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24"/>
          <p:cNvSpPr txBox="1"/>
          <p:nvPr/>
        </p:nvSpPr>
        <p:spPr>
          <a:xfrm rot="-2396">
            <a:off x="8342096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9" name="Google Shape;1219;p24"/>
          <p:cNvCxnSpPr/>
          <p:nvPr/>
        </p:nvCxnSpPr>
        <p:spPr>
          <a:xfrm>
            <a:off x="5572125" y="2872950"/>
            <a:ext cx="1679700" cy="29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proof sketch</a:t>
            </a:r>
            <a:endParaRPr/>
          </a:p>
        </p:txBody>
      </p:sp>
      <p:sp>
        <p:nvSpPr>
          <p:cNvPr id="1225" name="Google Shape;1225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6" name="Google Shape;1226;p25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1227" name="Google Shape;1227;p25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7" name="Google Shape;1237;p25"/>
            <p:cNvCxnSpPr>
              <a:stCxn id="1228" idx="4"/>
              <a:endCxn id="1231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5"/>
            <p:cNvCxnSpPr>
              <a:stCxn id="1228" idx="3"/>
              <a:endCxn id="1233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5"/>
            <p:cNvCxnSpPr>
              <a:stCxn id="1228" idx="7"/>
              <a:endCxn id="1227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5"/>
            <p:cNvCxnSpPr>
              <a:stCxn id="1227" idx="4"/>
              <a:endCxn id="1229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5"/>
            <p:cNvCxnSpPr>
              <a:stCxn id="1227" idx="5"/>
              <a:endCxn id="1230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5"/>
            <p:cNvCxnSpPr>
              <a:stCxn id="1230" idx="4"/>
              <a:endCxn id="1236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5"/>
            <p:cNvCxnSpPr>
              <a:stCxn id="1230" idx="5"/>
              <a:endCxn id="1235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25"/>
            <p:cNvCxnSpPr>
              <a:stCxn id="1229" idx="5"/>
              <a:endCxn id="1234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25"/>
            <p:cNvCxnSpPr>
              <a:stCxn id="1229" idx="3"/>
              <a:endCxn id="1232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6" name="Google Shape;1246;p25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7" name="Google Shape;1247;p25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25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25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25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25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25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25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25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25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25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7" name="Google Shape;1257;p25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1258" name="Google Shape;1258;p25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8" name="Google Shape;1268;p25"/>
            <p:cNvCxnSpPr>
              <a:stCxn id="1259" idx="4"/>
              <a:endCxn id="1262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25"/>
            <p:cNvCxnSpPr>
              <a:stCxn id="1259" idx="3"/>
              <a:endCxn id="1264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5"/>
            <p:cNvCxnSpPr>
              <a:stCxn id="1259" idx="7"/>
              <a:endCxn id="1258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25"/>
            <p:cNvCxnSpPr>
              <a:stCxn id="1258" idx="4"/>
              <a:endCxn id="1260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25"/>
            <p:cNvCxnSpPr>
              <a:stCxn id="1258" idx="5"/>
              <a:endCxn id="1261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25"/>
            <p:cNvCxnSpPr>
              <a:stCxn id="1261" idx="4"/>
              <a:endCxn id="1267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25"/>
            <p:cNvCxnSpPr>
              <a:stCxn id="1261" idx="5"/>
              <a:endCxn id="1266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5"/>
            <p:cNvCxnSpPr>
              <a:stCxn id="1260" idx="5"/>
              <a:endCxn id="1265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25"/>
            <p:cNvCxnSpPr>
              <a:stCxn id="1260" idx="3"/>
              <a:endCxn id="1263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7" name="Google Shape;1277;p25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78" name="Google Shape;1278;p25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1279" name="Google Shape;1279;p25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9" name="Google Shape;1289;p25"/>
            <p:cNvCxnSpPr>
              <a:stCxn id="1280" idx="4"/>
              <a:endCxn id="1283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5"/>
            <p:cNvCxnSpPr>
              <a:stCxn id="1280" idx="3"/>
              <a:endCxn id="1285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5"/>
            <p:cNvCxnSpPr>
              <a:stCxn id="1280" idx="7"/>
              <a:endCxn id="1279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5"/>
            <p:cNvCxnSpPr>
              <a:stCxn id="1279" idx="4"/>
              <a:endCxn id="1281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5"/>
            <p:cNvCxnSpPr>
              <a:stCxn id="1279" idx="5"/>
              <a:endCxn id="1282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5"/>
            <p:cNvCxnSpPr>
              <a:stCxn id="1282" idx="4"/>
              <a:endCxn id="1288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5"/>
            <p:cNvCxnSpPr>
              <a:stCxn id="1282" idx="5"/>
              <a:endCxn id="1287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5"/>
            <p:cNvCxnSpPr>
              <a:stCxn id="1281" idx="5"/>
              <a:endCxn id="1286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5"/>
            <p:cNvCxnSpPr>
              <a:stCxn id="1281" idx="3"/>
              <a:endCxn id="1284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8" name="Google Shape;1298;p25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99" name="Google Shape;1299;p25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1300" name="Google Shape;1300;p25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0" name="Google Shape;1310;p25"/>
            <p:cNvCxnSpPr>
              <a:stCxn id="1301" idx="4"/>
              <a:endCxn id="1304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25"/>
            <p:cNvCxnSpPr>
              <a:stCxn id="1301" idx="3"/>
              <a:endCxn id="1306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25"/>
            <p:cNvCxnSpPr>
              <a:stCxn id="1301" idx="7"/>
              <a:endCxn id="1300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25"/>
            <p:cNvCxnSpPr>
              <a:stCxn id="1300" idx="4"/>
              <a:endCxn id="1302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25"/>
            <p:cNvCxnSpPr>
              <a:stCxn id="1300" idx="5"/>
              <a:endCxn id="1303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25"/>
            <p:cNvCxnSpPr>
              <a:stCxn id="1303" idx="4"/>
              <a:endCxn id="1309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25"/>
            <p:cNvCxnSpPr>
              <a:stCxn id="1303" idx="5"/>
              <a:endCxn id="1308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25"/>
            <p:cNvCxnSpPr>
              <a:stCxn id="1302" idx="5"/>
              <a:endCxn id="1307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25"/>
            <p:cNvCxnSpPr>
              <a:stCxn id="1302" idx="3"/>
              <a:endCxn id="1305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19" name="Google Shape;1319;p25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0" name="Google Shape;1320;p25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1" name="Google Shape;1321;p25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2" name="Google Shape;1322;p25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25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4" name="Google Shape;1324;p25"/>
          <p:cNvSpPr txBox="1"/>
          <p:nvPr/>
        </p:nvSpPr>
        <p:spPr>
          <a:xfrm>
            <a:off x="3243650" y="1315275"/>
            <a:ext cx="54681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= W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j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Let v = val(x)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for label x without 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 |x| &lt; f+1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i propagates v to j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 |x| = f+1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then one process p in x is nonfaulty and propagates v to j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25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6" name="Google Shape;1326;p25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25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25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9" name="Google Shape;1329;p25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0" name="Google Shape;1330;p25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1" name="Google Shape;1331;p25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25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25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25"/>
          <p:cNvSpPr txBox="1"/>
          <p:nvPr/>
        </p:nvSpPr>
        <p:spPr>
          <a:xfrm rot="-2396">
            <a:off x="134817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5" name="Google Shape;1335;p25"/>
          <p:cNvSpPr txBox="1"/>
          <p:nvPr/>
        </p:nvSpPr>
        <p:spPr>
          <a:xfrm rot="-2396">
            <a:off x="17358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25"/>
          <p:cNvSpPr txBox="1"/>
          <p:nvPr/>
        </p:nvSpPr>
        <p:spPr>
          <a:xfrm rot="-2396">
            <a:off x="2052249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7" name="Google Shape;1337;p25"/>
          <p:cNvSpPr txBox="1"/>
          <p:nvPr/>
        </p:nvSpPr>
        <p:spPr>
          <a:xfrm rot="-2396">
            <a:off x="2521033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8" name="Google Shape;1338;p25"/>
          <p:cNvSpPr txBox="1"/>
          <p:nvPr/>
        </p:nvSpPr>
        <p:spPr>
          <a:xfrm rot="-2396">
            <a:off x="6372480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25"/>
          <p:cNvSpPr txBox="1"/>
          <p:nvPr/>
        </p:nvSpPr>
        <p:spPr>
          <a:xfrm rot="-2396">
            <a:off x="6841265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0" name="Google Shape;1340;p25"/>
          <p:cNvSpPr txBox="1"/>
          <p:nvPr/>
        </p:nvSpPr>
        <p:spPr>
          <a:xfrm rot="-2396">
            <a:off x="7169233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1" name="Google Shape;1341;p25"/>
          <p:cNvSpPr txBox="1"/>
          <p:nvPr/>
        </p:nvSpPr>
        <p:spPr>
          <a:xfrm rot="-2396">
            <a:off x="7556927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25"/>
          <p:cNvSpPr txBox="1"/>
          <p:nvPr/>
        </p:nvSpPr>
        <p:spPr>
          <a:xfrm rot="-2396">
            <a:off x="787331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25"/>
          <p:cNvSpPr txBox="1"/>
          <p:nvPr/>
        </p:nvSpPr>
        <p:spPr>
          <a:xfrm rot="-2396">
            <a:off x="8342096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4" name="Google Shape;1344;p25"/>
          <p:cNvCxnSpPr/>
          <p:nvPr/>
        </p:nvCxnSpPr>
        <p:spPr>
          <a:xfrm flipH="1">
            <a:off x="1830300" y="2374825"/>
            <a:ext cx="2050500" cy="261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5" name="Google Shape;1345;p25"/>
          <p:cNvCxnSpPr/>
          <p:nvPr/>
        </p:nvCxnSpPr>
        <p:spPr>
          <a:xfrm>
            <a:off x="4946575" y="3602775"/>
            <a:ext cx="2316900" cy="217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and complexity</a:t>
            </a:r>
            <a:endParaRPr/>
          </a:p>
        </p:txBody>
      </p:sp>
      <p:sp>
        <p:nvSpPr>
          <p:cNvPr id="1351" name="Google Shape;1351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Correctness similar to previous algorithms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 f+1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≤ (f+1)n</a:t>
            </a:r>
            <a:r>
              <a:rPr baseline="30000" lang="en"/>
              <a:t>2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Bits: exponential in number of failures → O(bn</a:t>
            </a:r>
            <a:r>
              <a:rPr baseline="30000" lang="en"/>
              <a:t>f+1</a:t>
            </a:r>
            <a:r>
              <a:rPr lang="en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r messages carry O(n</a:t>
            </a:r>
            <a:r>
              <a:rPr baseline="30000" lang="en"/>
              <a:t>r</a:t>
            </a:r>
            <a:r>
              <a:rPr lang="en"/>
              <a:t>)</a:t>
            </a:r>
            <a:r>
              <a:rPr lang="en"/>
              <a:t> values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 optimize as before by sending only first</a:t>
            </a:r>
            <a:br>
              <a:rPr lang="en"/>
            </a:br>
            <a:r>
              <a:rPr lang="en"/>
              <a:t>two distinct values</a:t>
            </a:r>
            <a:endParaRPr/>
          </a:p>
        </p:txBody>
      </p:sp>
      <p:sp>
        <p:nvSpPr>
          <p:cNvPr id="1352" name="Google Shape;1352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7"/>
          <p:cNvSpPr txBox="1"/>
          <p:nvPr>
            <p:ph type="title"/>
          </p:nvPr>
        </p:nvSpPr>
        <p:spPr>
          <a:xfrm>
            <a:off x="311700" y="593375"/>
            <a:ext cx="870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and constrained Byzantine failures</a:t>
            </a:r>
            <a:endParaRPr/>
          </a:p>
        </p:txBody>
      </p:sp>
      <p:sp>
        <p:nvSpPr>
          <p:cNvPr id="1358" name="Google Shape;1358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EIG algorithm gathers information enough to solve more challenging consensus problems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Previous algorithm solves consensus for restricted Byzantine failures where nodes</a:t>
            </a:r>
            <a:br>
              <a:rPr lang="en"/>
            </a:br>
            <a:r>
              <a:rPr lang="en"/>
              <a:t>sign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Signatures prevent faulty nodes from lying about</a:t>
            </a:r>
            <a:br>
              <a:rPr lang="en"/>
            </a:br>
            <a:r>
              <a:rPr lang="en"/>
              <a:t>what other nodes said</a:t>
            </a:r>
            <a:endParaRPr/>
          </a:p>
        </p:txBody>
      </p:sp>
      <p:sp>
        <p:nvSpPr>
          <p:cNvPr id="1359" name="Google Shape;1359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agreement</a:t>
            </a:r>
            <a:endParaRPr/>
          </a:p>
        </p:txBody>
      </p:sp>
      <p:sp>
        <p:nvSpPr>
          <p:cNvPr id="1365" name="Google Shape;1365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conditions: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Agreement</a:t>
            </a:r>
            <a:r>
              <a:rPr lang="en" sz="2400"/>
              <a:t>: no two </a:t>
            </a:r>
            <a:r>
              <a:rPr lang="en" sz="2400">
                <a:solidFill>
                  <a:srgbClr val="E06666"/>
                </a:solidFill>
              </a:rPr>
              <a:t>nonfaulty</a:t>
            </a:r>
            <a:r>
              <a:rPr lang="en" sz="2400"/>
              <a:t> processes decide differently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Validity</a:t>
            </a:r>
            <a:r>
              <a:rPr lang="en" sz="2400"/>
              <a:t>: If all </a:t>
            </a:r>
            <a:r>
              <a:rPr lang="en" sz="2400">
                <a:solidFill>
                  <a:srgbClr val="E06666"/>
                </a:solidFill>
              </a:rPr>
              <a:t>nonfaulty</a:t>
            </a:r>
            <a:r>
              <a:rPr lang="en" sz="2400"/>
              <a:t> processes start with the same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, then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is the only allowable decision for </a:t>
            </a:r>
            <a:r>
              <a:rPr lang="en" sz="2400">
                <a:solidFill>
                  <a:srgbClr val="E06666"/>
                </a:solidFill>
              </a:rPr>
              <a:t>nonfaulty</a:t>
            </a:r>
            <a:r>
              <a:rPr lang="en" sz="2400"/>
              <a:t> procs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Termination</a:t>
            </a:r>
            <a:r>
              <a:rPr lang="en" sz="2400"/>
              <a:t>: all </a:t>
            </a:r>
            <a:r>
              <a:rPr lang="en" sz="2400">
                <a:solidFill>
                  <a:srgbClr val="E06666"/>
                </a:solidFill>
              </a:rPr>
              <a:t>nonfaulty</a:t>
            </a:r>
            <a:r>
              <a:rPr lang="en" sz="2400"/>
              <a:t> processes eventually decide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EIG algorithm for Byzantine agreement: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Exponential communication (can be improved)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Time: f+1 rounds (lower bound)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processes: f &gt; 3f (lower bound)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66" name="Google Shape;1366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3, f = 1)</a:t>
            </a:r>
            <a:endParaRPr/>
          </a:p>
        </p:txBody>
      </p:sp>
      <p:sp>
        <p:nvSpPr>
          <p:cNvPr id="1372" name="Google Shape;1372;p29"/>
          <p:cNvSpPr txBox="1"/>
          <p:nvPr>
            <p:ph idx="1" type="body"/>
          </p:nvPr>
        </p:nvSpPr>
        <p:spPr>
          <a:xfrm>
            <a:off x="311700" y="1536630"/>
            <a:ext cx="8520600" cy="1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1</a:t>
            </a:r>
            <a:r>
              <a:rPr lang="en" sz="2400"/>
              <a:t>: P1 and P2 nonfaulty,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← 1, P3 faulty,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←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1: All truthful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4" name="Google Shape;1374;p29"/>
          <p:cNvSpPr/>
          <p:nvPr/>
        </p:nvSpPr>
        <p:spPr>
          <a:xfrm>
            <a:off x="305075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5" name="Google Shape;1375;p29"/>
          <p:cNvSpPr/>
          <p:nvPr/>
        </p:nvSpPr>
        <p:spPr>
          <a:xfrm>
            <a:off x="2438400" y="55517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29"/>
          <p:cNvSpPr/>
          <p:nvPr/>
        </p:nvSpPr>
        <p:spPr>
          <a:xfrm>
            <a:off x="1371738" y="40726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7" name="Google Shape;1377;p29"/>
          <p:cNvCxnSpPr>
            <a:stCxn id="1374" idx="0"/>
            <a:endCxn id="1376" idx="2"/>
          </p:cNvCxnSpPr>
          <p:nvPr/>
        </p:nvCxnSpPr>
        <p:spPr>
          <a:xfrm flipH="1" rot="10800000">
            <a:off x="5794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8" name="Google Shape;1378;p29"/>
          <p:cNvCxnSpPr>
            <a:stCxn id="1376" idx="3"/>
            <a:endCxn id="1374" idx="7"/>
          </p:cNvCxnSpPr>
          <p:nvPr/>
        </p:nvCxnSpPr>
        <p:spPr>
          <a:xfrm flipH="1">
            <a:off x="7734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9" name="Google Shape;1379;p29"/>
          <p:cNvCxnSpPr>
            <a:stCxn id="1375" idx="2"/>
            <a:endCxn id="1374" idx="6"/>
          </p:cNvCxnSpPr>
          <p:nvPr/>
        </p:nvCxnSpPr>
        <p:spPr>
          <a:xfrm rot="10800000">
            <a:off x="8538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29"/>
          <p:cNvCxnSpPr>
            <a:stCxn id="1374" idx="5"/>
            <a:endCxn id="1375" idx="3"/>
          </p:cNvCxnSpPr>
          <p:nvPr/>
        </p:nvCxnSpPr>
        <p:spPr>
          <a:xfrm>
            <a:off x="7734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29"/>
          <p:cNvCxnSpPr>
            <a:stCxn id="1375" idx="0"/>
            <a:endCxn id="1376" idx="6"/>
          </p:cNvCxnSpPr>
          <p:nvPr/>
        </p:nvCxnSpPr>
        <p:spPr>
          <a:xfrm rot="10800000">
            <a:off x="19204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29"/>
          <p:cNvCxnSpPr>
            <a:stCxn id="1376" idx="5"/>
            <a:endCxn id="1375" idx="1"/>
          </p:cNvCxnSpPr>
          <p:nvPr/>
        </p:nvCxnSpPr>
        <p:spPr>
          <a:xfrm>
            <a:off x="18400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3" name="Google Shape;1383;p29"/>
          <p:cNvSpPr txBox="1"/>
          <p:nvPr/>
        </p:nvSpPr>
        <p:spPr>
          <a:xfrm>
            <a:off x="7012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4" name="Google Shape;1384;p29"/>
          <p:cNvSpPr txBox="1"/>
          <p:nvPr/>
        </p:nvSpPr>
        <p:spPr>
          <a:xfrm>
            <a:off x="10822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5" name="Google Shape;1385;p29"/>
          <p:cNvSpPr txBox="1"/>
          <p:nvPr/>
        </p:nvSpPr>
        <p:spPr>
          <a:xfrm>
            <a:off x="1463225" y="59167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6" name="Google Shape;1386;p29"/>
          <p:cNvSpPr txBox="1"/>
          <p:nvPr/>
        </p:nvSpPr>
        <p:spPr>
          <a:xfrm>
            <a:off x="19204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29"/>
          <p:cNvSpPr txBox="1"/>
          <p:nvPr/>
        </p:nvSpPr>
        <p:spPr>
          <a:xfrm>
            <a:off x="23014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29"/>
          <p:cNvSpPr txBox="1"/>
          <p:nvPr/>
        </p:nvSpPr>
        <p:spPr>
          <a:xfrm>
            <a:off x="1463225" y="54595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3, f = 1)</a:t>
            </a:r>
            <a:endParaRPr/>
          </a:p>
        </p:txBody>
      </p:sp>
      <p:sp>
        <p:nvSpPr>
          <p:cNvPr id="1394" name="Google Shape;1394;p30"/>
          <p:cNvSpPr txBox="1"/>
          <p:nvPr>
            <p:ph idx="1" type="body"/>
          </p:nvPr>
        </p:nvSpPr>
        <p:spPr>
          <a:xfrm>
            <a:off x="311700" y="1536630"/>
            <a:ext cx="8520600" cy="1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1</a:t>
            </a:r>
            <a:r>
              <a:rPr lang="en" sz="2400"/>
              <a:t>: P1 and P2 nonfaulty,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← 1, P3 faulty,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←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1: All truthful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2: P3 lies, telling P1 that “P2 said 0”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Validity requires P1 and P2 decide 1</a:t>
            </a:r>
            <a:endParaRPr/>
          </a:p>
        </p:txBody>
      </p:sp>
      <p:sp>
        <p:nvSpPr>
          <p:cNvPr id="1395" name="Google Shape;1395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6" name="Google Shape;1396;p30"/>
          <p:cNvSpPr/>
          <p:nvPr/>
        </p:nvSpPr>
        <p:spPr>
          <a:xfrm>
            <a:off x="305075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7" name="Google Shape;1397;p30"/>
          <p:cNvSpPr/>
          <p:nvPr/>
        </p:nvSpPr>
        <p:spPr>
          <a:xfrm>
            <a:off x="2438400" y="55517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8" name="Google Shape;1398;p30"/>
          <p:cNvSpPr/>
          <p:nvPr/>
        </p:nvSpPr>
        <p:spPr>
          <a:xfrm>
            <a:off x="1371738" y="40726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9" name="Google Shape;1399;p30"/>
          <p:cNvCxnSpPr>
            <a:stCxn id="1396" idx="0"/>
            <a:endCxn id="1398" idx="2"/>
          </p:cNvCxnSpPr>
          <p:nvPr/>
        </p:nvCxnSpPr>
        <p:spPr>
          <a:xfrm flipH="1" rot="10800000">
            <a:off x="5794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30"/>
          <p:cNvCxnSpPr>
            <a:stCxn id="1398" idx="3"/>
            <a:endCxn id="1396" idx="7"/>
          </p:cNvCxnSpPr>
          <p:nvPr/>
        </p:nvCxnSpPr>
        <p:spPr>
          <a:xfrm flipH="1">
            <a:off x="7734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1" name="Google Shape;1401;p30"/>
          <p:cNvCxnSpPr>
            <a:stCxn id="1397" idx="2"/>
            <a:endCxn id="1396" idx="6"/>
          </p:cNvCxnSpPr>
          <p:nvPr/>
        </p:nvCxnSpPr>
        <p:spPr>
          <a:xfrm rot="10800000">
            <a:off x="8538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30"/>
          <p:cNvCxnSpPr>
            <a:stCxn id="1396" idx="5"/>
            <a:endCxn id="1397" idx="3"/>
          </p:cNvCxnSpPr>
          <p:nvPr/>
        </p:nvCxnSpPr>
        <p:spPr>
          <a:xfrm>
            <a:off x="7734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30"/>
          <p:cNvCxnSpPr>
            <a:stCxn id="1397" idx="0"/>
            <a:endCxn id="1398" idx="6"/>
          </p:cNvCxnSpPr>
          <p:nvPr/>
        </p:nvCxnSpPr>
        <p:spPr>
          <a:xfrm rot="10800000">
            <a:off x="19204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4" name="Google Shape;1404;p30"/>
          <p:cNvCxnSpPr>
            <a:stCxn id="1398" idx="5"/>
            <a:endCxn id="1397" idx="1"/>
          </p:cNvCxnSpPr>
          <p:nvPr/>
        </p:nvCxnSpPr>
        <p:spPr>
          <a:xfrm>
            <a:off x="18400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5" name="Google Shape;1405;p30"/>
          <p:cNvSpPr txBox="1"/>
          <p:nvPr/>
        </p:nvSpPr>
        <p:spPr>
          <a:xfrm>
            <a:off x="7012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30"/>
          <p:cNvSpPr txBox="1"/>
          <p:nvPr/>
        </p:nvSpPr>
        <p:spPr>
          <a:xfrm>
            <a:off x="10822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30"/>
          <p:cNvSpPr txBox="1"/>
          <p:nvPr/>
        </p:nvSpPr>
        <p:spPr>
          <a:xfrm>
            <a:off x="1463225" y="59167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8" name="Google Shape;1408;p30"/>
          <p:cNvSpPr txBox="1"/>
          <p:nvPr/>
        </p:nvSpPr>
        <p:spPr>
          <a:xfrm>
            <a:off x="19204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9" name="Google Shape;1409;p30"/>
          <p:cNvSpPr txBox="1"/>
          <p:nvPr/>
        </p:nvSpPr>
        <p:spPr>
          <a:xfrm>
            <a:off x="23014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30"/>
          <p:cNvSpPr txBox="1"/>
          <p:nvPr/>
        </p:nvSpPr>
        <p:spPr>
          <a:xfrm>
            <a:off x="1463225" y="54595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1" name="Google Shape;1411;p30"/>
          <p:cNvSpPr/>
          <p:nvPr/>
        </p:nvSpPr>
        <p:spPr>
          <a:xfrm>
            <a:off x="4038875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30"/>
          <p:cNvSpPr/>
          <p:nvPr/>
        </p:nvSpPr>
        <p:spPr>
          <a:xfrm>
            <a:off x="6172200" y="55517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3" name="Google Shape;1413;p30"/>
          <p:cNvSpPr/>
          <p:nvPr/>
        </p:nvSpPr>
        <p:spPr>
          <a:xfrm>
            <a:off x="5105538" y="40726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4" name="Google Shape;1414;p30"/>
          <p:cNvCxnSpPr>
            <a:stCxn id="1411" idx="0"/>
            <a:endCxn id="1413" idx="2"/>
          </p:cNvCxnSpPr>
          <p:nvPr/>
        </p:nvCxnSpPr>
        <p:spPr>
          <a:xfrm flipH="1" rot="10800000">
            <a:off x="43132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5" name="Google Shape;1415;p30"/>
          <p:cNvCxnSpPr>
            <a:stCxn id="1413" idx="3"/>
            <a:endCxn id="1411" idx="7"/>
          </p:cNvCxnSpPr>
          <p:nvPr/>
        </p:nvCxnSpPr>
        <p:spPr>
          <a:xfrm flipH="1">
            <a:off x="45072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6" name="Google Shape;1416;p30"/>
          <p:cNvCxnSpPr>
            <a:stCxn id="1412" idx="2"/>
            <a:endCxn id="1411" idx="6"/>
          </p:cNvCxnSpPr>
          <p:nvPr/>
        </p:nvCxnSpPr>
        <p:spPr>
          <a:xfrm rot="10800000">
            <a:off x="45876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7" name="Google Shape;1417;p30"/>
          <p:cNvCxnSpPr>
            <a:stCxn id="1411" idx="5"/>
            <a:endCxn id="1412" idx="3"/>
          </p:cNvCxnSpPr>
          <p:nvPr/>
        </p:nvCxnSpPr>
        <p:spPr>
          <a:xfrm>
            <a:off x="45072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8" name="Google Shape;1418;p30"/>
          <p:cNvCxnSpPr>
            <a:stCxn id="1412" idx="0"/>
            <a:endCxn id="1413" idx="6"/>
          </p:cNvCxnSpPr>
          <p:nvPr/>
        </p:nvCxnSpPr>
        <p:spPr>
          <a:xfrm rot="10800000">
            <a:off x="56542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9" name="Google Shape;1419;p30"/>
          <p:cNvCxnSpPr>
            <a:stCxn id="1413" idx="5"/>
            <a:endCxn id="1412" idx="1"/>
          </p:cNvCxnSpPr>
          <p:nvPr/>
        </p:nvCxnSpPr>
        <p:spPr>
          <a:xfrm>
            <a:off x="55738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0" name="Google Shape;1420;p30"/>
          <p:cNvSpPr txBox="1"/>
          <p:nvPr/>
        </p:nvSpPr>
        <p:spPr>
          <a:xfrm rot="-3433498">
            <a:off x="3977866" y="4697521"/>
            <a:ext cx="1219192" cy="475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P3 said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1" name="Google Shape;1421;p30"/>
          <p:cNvSpPr txBox="1"/>
          <p:nvPr/>
        </p:nvSpPr>
        <p:spPr>
          <a:xfrm rot="3391569">
            <a:off x="5577832" y="4862315"/>
            <a:ext cx="1433217" cy="475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P1 said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2" name="Google Shape;1422;p30"/>
          <p:cNvSpPr txBox="1"/>
          <p:nvPr/>
        </p:nvSpPr>
        <p:spPr>
          <a:xfrm>
            <a:off x="4795975" y="5459575"/>
            <a:ext cx="1203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P2 said 0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3" name="Google Shape;1423;p30"/>
          <p:cNvSpPr txBox="1"/>
          <p:nvPr/>
        </p:nvSpPr>
        <p:spPr>
          <a:xfrm>
            <a:off x="4795975" y="5916775"/>
            <a:ext cx="1203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P2 said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Information Gathering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Strategy for consensus algorithms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Works for stopping and Byzantine failures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EIG tree data structure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f+2 levels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Paths from root to leaves correspond to strings of f+1 distinct process names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3, f = 1)</a:t>
            </a:r>
            <a:endParaRPr/>
          </a:p>
        </p:txBody>
      </p:sp>
      <p:sp>
        <p:nvSpPr>
          <p:cNvPr id="1429" name="Google Shape;1429;p31"/>
          <p:cNvSpPr txBox="1"/>
          <p:nvPr>
            <p:ph idx="1" type="body"/>
          </p:nvPr>
        </p:nvSpPr>
        <p:spPr>
          <a:xfrm>
            <a:off x="311700" y="1536630"/>
            <a:ext cx="8520600" cy="1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2</a:t>
            </a:r>
            <a:r>
              <a:rPr lang="en" sz="2400"/>
              <a:t>: P2 and P3 nonfaulty,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← 0, P1 faulty, </a:t>
            </a:r>
            <a:r>
              <a:rPr lang="en" sz="2400">
                <a:solidFill>
                  <a:srgbClr val="0000FF"/>
                </a:solidFill>
              </a:rPr>
              <a:t>v</a:t>
            </a:r>
            <a:r>
              <a:rPr lang="en" sz="2400"/>
              <a:t> ← 1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1: All truthful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2: P1 lies, telling P3 that “P2 said 1”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Validity requires P2 and P3 decide 0</a:t>
            </a:r>
            <a:endParaRPr/>
          </a:p>
        </p:txBody>
      </p:sp>
      <p:sp>
        <p:nvSpPr>
          <p:cNvPr id="1430" name="Google Shape;1430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1" name="Google Shape;1431;p31"/>
          <p:cNvSpPr/>
          <p:nvPr/>
        </p:nvSpPr>
        <p:spPr>
          <a:xfrm>
            <a:off x="305075" y="55517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2" name="Google Shape;1432;p31"/>
          <p:cNvSpPr/>
          <p:nvPr/>
        </p:nvSpPr>
        <p:spPr>
          <a:xfrm>
            <a:off x="2438400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31"/>
          <p:cNvSpPr/>
          <p:nvPr/>
        </p:nvSpPr>
        <p:spPr>
          <a:xfrm>
            <a:off x="1371738" y="40726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4" name="Google Shape;1434;p31"/>
          <p:cNvCxnSpPr>
            <a:stCxn id="1431" idx="0"/>
            <a:endCxn id="1433" idx="2"/>
          </p:cNvCxnSpPr>
          <p:nvPr/>
        </p:nvCxnSpPr>
        <p:spPr>
          <a:xfrm flipH="1" rot="10800000">
            <a:off x="5794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5" name="Google Shape;1435;p31"/>
          <p:cNvCxnSpPr>
            <a:stCxn id="1433" idx="3"/>
            <a:endCxn id="1431" idx="7"/>
          </p:cNvCxnSpPr>
          <p:nvPr/>
        </p:nvCxnSpPr>
        <p:spPr>
          <a:xfrm flipH="1">
            <a:off x="7734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6" name="Google Shape;1436;p31"/>
          <p:cNvCxnSpPr>
            <a:stCxn id="1432" idx="2"/>
            <a:endCxn id="1431" idx="6"/>
          </p:cNvCxnSpPr>
          <p:nvPr/>
        </p:nvCxnSpPr>
        <p:spPr>
          <a:xfrm rot="10800000">
            <a:off x="8538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7" name="Google Shape;1437;p31"/>
          <p:cNvCxnSpPr>
            <a:stCxn id="1431" idx="5"/>
            <a:endCxn id="1432" idx="3"/>
          </p:cNvCxnSpPr>
          <p:nvPr/>
        </p:nvCxnSpPr>
        <p:spPr>
          <a:xfrm>
            <a:off x="7734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8" name="Google Shape;1438;p31"/>
          <p:cNvCxnSpPr>
            <a:stCxn id="1432" idx="0"/>
            <a:endCxn id="1433" idx="6"/>
          </p:cNvCxnSpPr>
          <p:nvPr/>
        </p:nvCxnSpPr>
        <p:spPr>
          <a:xfrm rot="10800000">
            <a:off x="19204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9" name="Google Shape;1439;p31"/>
          <p:cNvCxnSpPr>
            <a:stCxn id="1433" idx="5"/>
            <a:endCxn id="1432" idx="1"/>
          </p:cNvCxnSpPr>
          <p:nvPr/>
        </p:nvCxnSpPr>
        <p:spPr>
          <a:xfrm>
            <a:off x="18400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0" name="Google Shape;1440;p31"/>
          <p:cNvSpPr txBox="1"/>
          <p:nvPr/>
        </p:nvSpPr>
        <p:spPr>
          <a:xfrm>
            <a:off x="7012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31"/>
          <p:cNvSpPr txBox="1"/>
          <p:nvPr/>
        </p:nvSpPr>
        <p:spPr>
          <a:xfrm>
            <a:off x="10822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31"/>
          <p:cNvSpPr txBox="1"/>
          <p:nvPr/>
        </p:nvSpPr>
        <p:spPr>
          <a:xfrm>
            <a:off x="1463225" y="59167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31"/>
          <p:cNvSpPr txBox="1"/>
          <p:nvPr/>
        </p:nvSpPr>
        <p:spPr>
          <a:xfrm>
            <a:off x="19204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31"/>
          <p:cNvSpPr txBox="1"/>
          <p:nvPr/>
        </p:nvSpPr>
        <p:spPr>
          <a:xfrm>
            <a:off x="23014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5" name="Google Shape;1445;p31"/>
          <p:cNvSpPr txBox="1"/>
          <p:nvPr/>
        </p:nvSpPr>
        <p:spPr>
          <a:xfrm>
            <a:off x="1463225" y="54595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6" name="Google Shape;1446;p31"/>
          <p:cNvSpPr/>
          <p:nvPr/>
        </p:nvSpPr>
        <p:spPr>
          <a:xfrm>
            <a:off x="4038875" y="55517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7" name="Google Shape;1447;p31"/>
          <p:cNvSpPr/>
          <p:nvPr/>
        </p:nvSpPr>
        <p:spPr>
          <a:xfrm>
            <a:off x="6172200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8" name="Google Shape;1448;p31"/>
          <p:cNvSpPr/>
          <p:nvPr/>
        </p:nvSpPr>
        <p:spPr>
          <a:xfrm>
            <a:off x="5105538" y="40726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9" name="Google Shape;1449;p31"/>
          <p:cNvCxnSpPr>
            <a:stCxn id="1446" idx="0"/>
            <a:endCxn id="1448" idx="2"/>
          </p:cNvCxnSpPr>
          <p:nvPr/>
        </p:nvCxnSpPr>
        <p:spPr>
          <a:xfrm flipH="1" rot="10800000">
            <a:off x="43132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0" name="Google Shape;1450;p31"/>
          <p:cNvCxnSpPr>
            <a:stCxn id="1448" idx="3"/>
            <a:endCxn id="1446" idx="7"/>
          </p:cNvCxnSpPr>
          <p:nvPr/>
        </p:nvCxnSpPr>
        <p:spPr>
          <a:xfrm flipH="1">
            <a:off x="45072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1" name="Google Shape;1451;p31"/>
          <p:cNvCxnSpPr>
            <a:stCxn id="1447" idx="2"/>
            <a:endCxn id="1446" idx="6"/>
          </p:cNvCxnSpPr>
          <p:nvPr/>
        </p:nvCxnSpPr>
        <p:spPr>
          <a:xfrm rot="10800000">
            <a:off x="45876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31"/>
          <p:cNvCxnSpPr>
            <a:stCxn id="1446" idx="5"/>
            <a:endCxn id="1447" idx="3"/>
          </p:cNvCxnSpPr>
          <p:nvPr/>
        </p:nvCxnSpPr>
        <p:spPr>
          <a:xfrm>
            <a:off x="45072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31"/>
          <p:cNvCxnSpPr>
            <a:stCxn id="1447" idx="0"/>
            <a:endCxn id="1448" idx="6"/>
          </p:cNvCxnSpPr>
          <p:nvPr/>
        </p:nvCxnSpPr>
        <p:spPr>
          <a:xfrm rot="10800000">
            <a:off x="56542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4" name="Google Shape;1454;p31"/>
          <p:cNvCxnSpPr>
            <a:stCxn id="1448" idx="5"/>
            <a:endCxn id="1447" idx="1"/>
          </p:cNvCxnSpPr>
          <p:nvPr/>
        </p:nvCxnSpPr>
        <p:spPr>
          <a:xfrm>
            <a:off x="55738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5" name="Google Shape;1455;p31"/>
          <p:cNvSpPr txBox="1"/>
          <p:nvPr/>
        </p:nvSpPr>
        <p:spPr>
          <a:xfrm rot="-3433498">
            <a:off x="3977866" y="4697521"/>
            <a:ext cx="1219192" cy="475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P3 said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31"/>
          <p:cNvSpPr txBox="1"/>
          <p:nvPr/>
        </p:nvSpPr>
        <p:spPr>
          <a:xfrm rot="3391569">
            <a:off x="5577832" y="4862315"/>
            <a:ext cx="1433217" cy="475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P1 said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7" name="Google Shape;1457;p31"/>
          <p:cNvSpPr txBox="1"/>
          <p:nvPr/>
        </p:nvSpPr>
        <p:spPr>
          <a:xfrm>
            <a:off x="4795975" y="5459575"/>
            <a:ext cx="1203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P2 said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8" name="Google Shape;1458;p31"/>
          <p:cNvSpPr txBox="1"/>
          <p:nvPr/>
        </p:nvSpPr>
        <p:spPr>
          <a:xfrm>
            <a:off x="4795975" y="5916775"/>
            <a:ext cx="1203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P2 said 1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3, f = 1)</a:t>
            </a:r>
            <a:endParaRPr/>
          </a:p>
        </p:txBody>
      </p:sp>
      <p:sp>
        <p:nvSpPr>
          <p:cNvPr id="1464" name="Google Shape;1464;p32"/>
          <p:cNvSpPr txBox="1"/>
          <p:nvPr>
            <p:ph idx="1" type="body"/>
          </p:nvPr>
        </p:nvSpPr>
        <p:spPr>
          <a:xfrm>
            <a:off x="311700" y="1536630"/>
            <a:ext cx="8520600" cy="1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3</a:t>
            </a:r>
            <a:r>
              <a:rPr lang="en" sz="2400"/>
              <a:t>: P1 and P3 nonfaulty, v</a:t>
            </a:r>
            <a:r>
              <a:rPr baseline="-25000" lang="en" sz="2400"/>
              <a:t>1</a:t>
            </a:r>
            <a:r>
              <a:rPr lang="en" sz="2400"/>
              <a:t> ← 1 and v</a:t>
            </a:r>
            <a:r>
              <a:rPr baseline="-25000" lang="en" sz="2400"/>
              <a:t>3</a:t>
            </a:r>
            <a:r>
              <a:rPr lang="en" sz="2400"/>
              <a:t> ←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1: P2 lies, tells v is 1 to P1 and v is 0 to P3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2: All truthful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Validity requires P2 and P3 decide 0</a:t>
            </a:r>
            <a:endParaRPr/>
          </a:p>
        </p:txBody>
      </p:sp>
      <p:sp>
        <p:nvSpPr>
          <p:cNvPr id="1465" name="Google Shape;1465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6" name="Google Shape;1466;p32"/>
          <p:cNvSpPr/>
          <p:nvPr/>
        </p:nvSpPr>
        <p:spPr>
          <a:xfrm>
            <a:off x="305075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7" name="Google Shape;1467;p32"/>
          <p:cNvSpPr/>
          <p:nvPr/>
        </p:nvSpPr>
        <p:spPr>
          <a:xfrm>
            <a:off x="2438400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8" name="Google Shape;1468;p32"/>
          <p:cNvSpPr/>
          <p:nvPr/>
        </p:nvSpPr>
        <p:spPr>
          <a:xfrm>
            <a:off x="1371738" y="4072675"/>
            <a:ext cx="548700" cy="54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9" name="Google Shape;1469;p32"/>
          <p:cNvCxnSpPr>
            <a:stCxn id="1466" idx="0"/>
            <a:endCxn id="1468" idx="2"/>
          </p:cNvCxnSpPr>
          <p:nvPr/>
        </p:nvCxnSpPr>
        <p:spPr>
          <a:xfrm flipH="1" rot="10800000">
            <a:off x="5794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0" name="Google Shape;1470;p32"/>
          <p:cNvCxnSpPr>
            <a:stCxn id="1468" idx="3"/>
            <a:endCxn id="1466" idx="7"/>
          </p:cNvCxnSpPr>
          <p:nvPr/>
        </p:nvCxnSpPr>
        <p:spPr>
          <a:xfrm flipH="1">
            <a:off x="7734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1" name="Google Shape;1471;p32"/>
          <p:cNvCxnSpPr>
            <a:stCxn id="1467" idx="2"/>
            <a:endCxn id="1466" idx="6"/>
          </p:cNvCxnSpPr>
          <p:nvPr/>
        </p:nvCxnSpPr>
        <p:spPr>
          <a:xfrm rot="10800000">
            <a:off x="8538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2" name="Google Shape;1472;p32"/>
          <p:cNvCxnSpPr>
            <a:stCxn id="1466" idx="5"/>
            <a:endCxn id="1467" idx="3"/>
          </p:cNvCxnSpPr>
          <p:nvPr/>
        </p:nvCxnSpPr>
        <p:spPr>
          <a:xfrm>
            <a:off x="7734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3" name="Google Shape;1473;p32"/>
          <p:cNvCxnSpPr>
            <a:stCxn id="1467" idx="0"/>
            <a:endCxn id="1468" idx="6"/>
          </p:cNvCxnSpPr>
          <p:nvPr/>
        </p:nvCxnSpPr>
        <p:spPr>
          <a:xfrm rot="10800000">
            <a:off x="19204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4" name="Google Shape;1474;p32"/>
          <p:cNvCxnSpPr>
            <a:stCxn id="1468" idx="5"/>
            <a:endCxn id="1467" idx="1"/>
          </p:cNvCxnSpPr>
          <p:nvPr/>
        </p:nvCxnSpPr>
        <p:spPr>
          <a:xfrm>
            <a:off x="18400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5" name="Google Shape;1475;p32"/>
          <p:cNvSpPr txBox="1"/>
          <p:nvPr/>
        </p:nvSpPr>
        <p:spPr>
          <a:xfrm>
            <a:off x="7012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32"/>
          <p:cNvSpPr txBox="1"/>
          <p:nvPr/>
        </p:nvSpPr>
        <p:spPr>
          <a:xfrm>
            <a:off x="10822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32"/>
          <p:cNvSpPr txBox="1"/>
          <p:nvPr/>
        </p:nvSpPr>
        <p:spPr>
          <a:xfrm>
            <a:off x="1463225" y="59167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8" name="Google Shape;1478;p32"/>
          <p:cNvSpPr txBox="1"/>
          <p:nvPr/>
        </p:nvSpPr>
        <p:spPr>
          <a:xfrm>
            <a:off x="1920425" y="49261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32"/>
          <p:cNvSpPr txBox="1"/>
          <p:nvPr/>
        </p:nvSpPr>
        <p:spPr>
          <a:xfrm>
            <a:off x="2301425" y="46213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32"/>
          <p:cNvSpPr txBox="1"/>
          <p:nvPr/>
        </p:nvSpPr>
        <p:spPr>
          <a:xfrm>
            <a:off x="1463225" y="545957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32"/>
          <p:cNvSpPr/>
          <p:nvPr/>
        </p:nvSpPr>
        <p:spPr>
          <a:xfrm>
            <a:off x="4038875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32"/>
          <p:cNvSpPr/>
          <p:nvPr/>
        </p:nvSpPr>
        <p:spPr>
          <a:xfrm>
            <a:off x="6172200" y="55517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3" name="Google Shape;1483;p32"/>
          <p:cNvSpPr/>
          <p:nvPr/>
        </p:nvSpPr>
        <p:spPr>
          <a:xfrm>
            <a:off x="5105538" y="4072675"/>
            <a:ext cx="548700" cy="548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4" name="Google Shape;1484;p32"/>
          <p:cNvCxnSpPr>
            <a:stCxn id="1481" idx="0"/>
            <a:endCxn id="1483" idx="2"/>
          </p:cNvCxnSpPr>
          <p:nvPr/>
        </p:nvCxnSpPr>
        <p:spPr>
          <a:xfrm flipH="1" rot="10800000">
            <a:off x="4313225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5" name="Google Shape;1485;p32"/>
          <p:cNvCxnSpPr>
            <a:stCxn id="1483" idx="3"/>
            <a:endCxn id="1481" idx="7"/>
          </p:cNvCxnSpPr>
          <p:nvPr/>
        </p:nvCxnSpPr>
        <p:spPr>
          <a:xfrm flipH="1">
            <a:off x="4507293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6" name="Google Shape;1486;p32"/>
          <p:cNvCxnSpPr>
            <a:stCxn id="1482" idx="2"/>
            <a:endCxn id="1481" idx="6"/>
          </p:cNvCxnSpPr>
          <p:nvPr/>
        </p:nvCxnSpPr>
        <p:spPr>
          <a:xfrm rot="10800000">
            <a:off x="4587600" y="5826125"/>
            <a:ext cx="1584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32"/>
          <p:cNvCxnSpPr>
            <a:stCxn id="1481" idx="5"/>
            <a:endCxn id="1482" idx="3"/>
          </p:cNvCxnSpPr>
          <p:nvPr/>
        </p:nvCxnSpPr>
        <p:spPr>
          <a:xfrm>
            <a:off x="4507220" y="6020120"/>
            <a:ext cx="174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8" name="Google Shape;1488;p32"/>
          <p:cNvCxnSpPr>
            <a:stCxn id="1482" idx="0"/>
            <a:endCxn id="1483" idx="6"/>
          </p:cNvCxnSpPr>
          <p:nvPr/>
        </p:nvCxnSpPr>
        <p:spPr>
          <a:xfrm rot="10800000">
            <a:off x="5654250" y="4346975"/>
            <a:ext cx="792300" cy="12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32"/>
          <p:cNvCxnSpPr>
            <a:stCxn id="1483" idx="5"/>
            <a:endCxn id="1482" idx="1"/>
          </p:cNvCxnSpPr>
          <p:nvPr/>
        </p:nvCxnSpPr>
        <p:spPr>
          <a:xfrm>
            <a:off x="5573882" y="4541020"/>
            <a:ext cx="678600" cy="109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0" name="Google Shape;1490;p32"/>
          <p:cNvSpPr txBox="1"/>
          <p:nvPr/>
        </p:nvSpPr>
        <p:spPr>
          <a:xfrm rot="-3433498">
            <a:off x="3977866" y="4697521"/>
            <a:ext cx="1219192" cy="475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P3 said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1" name="Google Shape;1491;p32"/>
          <p:cNvSpPr txBox="1"/>
          <p:nvPr/>
        </p:nvSpPr>
        <p:spPr>
          <a:xfrm rot="3391569">
            <a:off x="5577832" y="4862315"/>
            <a:ext cx="1433217" cy="475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P1 said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32"/>
          <p:cNvSpPr txBox="1"/>
          <p:nvPr/>
        </p:nvSpPr>
        <p:spPr>
          <a:xfrm>
            <a:off x="4795975" y="5459575"/>
            <a:ext cx="1203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P2 said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3" name="Google Shape;1493;p32"/>
          <p:cNvSpPr txBox="1"/>
          <p:nvPr/>
        </p:nvSpPr>
        <p:spPr>
          <a:xfrm>
            <a:off x="4795975" y="5916775"/>
            <a:ext cx="1203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P2 said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(contradiction)</a:t>
            </a:r>
            <a:endParaRPr/>
          </a:p>
        </p:txBody>
      </p:sp>
      <p:sp>
        <p:nvSpPr>
          <p:cNvPr id="1499" name="Google Shape;1499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1</a:t>
            </a:r>
            <a:r>
              <a:rPr lang="en" sz="2400"/>
              <a:t>: P1 and P2 decide 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2</a:t>
            </a:r>
            <a:r>
              <a:rPr lang="en" sz="2400"/>
              <a:t>: P2 and P3 decide 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1 </a:t>
            </a:r>
            <a:r>
              <a:rPr lang="en" sz="2400">
                <a:solidFill>
                  <a:srgbClr val="E06666"/>
                </a:solidFill>
              </a:rPr>
              <a:t>~</a:t>
            </a:r>
            <a:r>
              <a:rPr baseline="-25000" lang="en" sz="2400">
                <a:solidFill>
                  <a:srgbClr val="E06666"/>
                </a:solidFill>
              </a:rPr>
              <a:t>1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3</a:t>
            </a:r>
            <a:r>
              <a:rPr lang="en" sz="2400"/>
              <a:t>: P1 behaves the same, decides 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2 </a:t>
            </a:r>
            <a:r>
              <a:rPr lang="en" sz="2400">
                <a:solidFill>
                  <a:srgbClr val="E06666"/>
                </a:solidFill>
              </a:rPr>
              <a:t>~</a:t>
            </a:r>
            <a:r>
              <a:rPr baseline="-25000" lang="en" sz="2400">
                <a:solidFill>
                  <a:srgbClr val="E06666"/>
                </a:solidFill>
              </a:rPr>
              <a:t>3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3</a:t>
            </a:r>
            <a:r>
              <a:rPr lang="en" sz="2400"/>
              <a:t>: P3 behaves the same, decides 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Execution </a:t>
            </a:r>
            <a:r>
              <a:rPr lang="en" sz="2400">
                <a:solidFill>
                  <a:srgbClr val="E06666"/>
                </a:solidFill>
              </a:rPr>
              <a:t>α</a:t>
            </a:r>
            <a:r>
              <a:rPr baseline="-25000" lang="en" sz="2400">
                <a:solidFill>
                  <a:srgbClr val="E06666"/>
                </a:solidFill>
              </a:rPr>
              <a:t>3</a:t>
            </a:r>
            <a:r>
              <a:rPr lang="en" sz="2400"/>
              <a:t>: P1 decides 1 and P3 decides 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Contradiction!</a:t>
            </a:r>
            <a:endParaRPr sz="2400"/>
          </a:p>
        </p:txBody>
      </p:sp>
      <p:sp>
        <p:nvSpPr>
          <p:cNvPr id="1500" name="Google Shape;1500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on the example</a:t>
            </a:r>
            <a:endParaRPr/>
          </a:p>
        </p:txBody>
      </p:sp>
      <p:sp>
        <p:nvSpPr>
          <p:cNvPr id="1506" name="Google Shape;1506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Nonfaulty processes can tell something is wrong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Cannot identify which process is lying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not an impossibility proof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Why?</a:t>
            </a:r>
            <a:endParaRPr/>
          </a:p>
        </p:txBody>
      </p:sp>
      <p:sp>
        <p:nvSpPr>
          <p:cNvPr id="1507" name="Google Shape;1507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on the example</a:t>
            </a:r>
            <a:endParaRPr/>
          </a:p>
        </p:txBody>
      </p:sp>
      <p:sp>
        <p:nvSpPr>
          <p:cNvPr id="1513" name="Google Shape;1513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Nonfaulty processes can tell something is wrong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Cannot identify which process is lying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not an impossibility proof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There may be algorithms that use more rounds or use something better than EIG</a:t>
            </a:r>
            <a:endParaRPr/>
          </a:p>
        </p:txBody>
      </p:sp>
      <p:sp>
        <p:nvSpPr>
          <p:cNvPr id="1514" name="Google Shape;1514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Byzantine agreement</a:t>
            </a:r>
            <a:endParaRPr/>
          </a:p>
        </p:txBody>
      </p:sp>
      <p:sp>
        <p:nvSpPr>
          <p:cNvPr id="1520" name="Google Shape;1520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 n &gt; 3f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Relay message for f+1 rounds, build EIG tree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Decorate tree, substitute garbage with v</a:t>
            </a:r>
            <a:r>
              <a:rPr baseline="-25000" lang="en"/>
              <a:t>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New decision rule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Call decorations val(x), for a node label 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Redecorate the tree, defining newval(x)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Proceed bottom-up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>
                <a:solidFill>
                  <a:srgbClr val="E06666"/>
                </a:solidFill>
              </a:rPr>
              <a:t>Leaf</a:t>
            </a:r>
            <a:r>
              <a:rPr lang="en"/>
              <a:t>: newval(x) = val(x)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>
                <a:solidFill>
                  <a:srgbClr val="E06666"/>
                </a:solidFill>
              </a:rPr>
              <a:t>Non-leaf</a:t>
            </a:r>
            <a:r>
              <a:rPr lang="en"/>
              <a:t>: newval(x) = strict majority among children, or v</a:t>
            </a:r>
            <a:r>
              <a:rPr baseline="-25000" lang="en"/>
              <a:t>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Decision is newval(λ), newval at the root</a:t>
            </a:r>
            <a:endParaRPr/>
          </a:p>
        </p:txBody>
      </p:sp>
      <p:sp>
        <p:nvSpPr>
          <p:cNvPr id="1521" name="Google Shape;1521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4, f = 1)</a:t>
            </a:r>
            <a:endParaRPr/>
          </a:p>
        </p:txBody>
      </p:sp>
      <p:sp>
        <p:nvSpPr>
          <p:cNvPr id="1527" name="Google Shape;1527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8" name="Google Shape;1528;p37"/>
          <p:cNvSpPr/>
          <p:nvPr/>
        </p:nvSpPr>
        <p:spPr>
          <a:xfrm>
            <a:off x="1870125" y="16645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9" name="Google Shape;1529;p37"/>
          <p:cNvCxnSpPr>
            <a:stCxn id="1530" idx="7"/>
            <a:endCxn id="1528" idx="2"/>
          </p:cNvCxnSpPr>
          <p:nvPr/>
        </p:nvCxnSpPr>
        <p:spPr>
          <a:xfrm flipH="1" rot="10800000">
            <a:off x="688900" y="1729372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37"/>
          <p:cNvCxnSpPr>
            <a:stCxn id="1532" idx="0"/>
            <a:endCxn id="1528" idx="3"/>
          </p:cNvCxnSpPr>
          <p:nvPr/>
        </p:nvCxnSpPr>
        <p:spPr>
          <a:xfrm flipH="1" rot="10800000">
            <a:off x="1521633" y="1775039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37"/>
          <p:cNvCxnSpPr>
            <a:stCxn id="1534" idx="1"/>
            <a:endCxn id="1528" idx="6"/>
          </p:cNvCxnSpPr>
          <p:nvPr/>
        </p:nvCxnSpPr>
        <p:spPr>
          <a:xfrm rot="10800000">
            <a:off x="1999690" y="1729372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37"/>
          <p:cNvSpPr txBox="1"/>
          <p:nvPr/>
        </p:nvSpPr>
        <p:spPr>
          <a:xfrm>
            <a:off x="1998825" y="130861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6" name="Google Shape;1536;p37"/>
          <p:cNvCxnSpPr>
            <a:stCxn id="1537" idx="1"/>
            <a:endCxn id="1528" idx="5"/>
          </p:cNvCxnSpPr>
          <p:nvPr/>
        </p:nvCxnSpPr>
        <p:spPr>
          <a:xfrm rot="10800000">
            <a:off x="1980890" y="1774972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8" name="Google Shape;1538;p37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9" name="Google Shape;1539;p37"/>
          <p:cNvGrpSpPr/>
          <p:nvPr/>
        </p:nvGrpSpPr>
        <p:grpSpPr>
          <a:xfrm>
            <a:off x="4" y="1976045"/>
            <a:ext cx="1329900" cy="1371278"/>
            <a:chOff x="2149078" y="2206870"/>
            <a:chExt cx="1329900" cy="1371278"/>
          </a:xfrm>
        </p:grpSpPr>
        <p:sp>
          <p:nvSpPr>
            <p:cNvPr id="1530" name="Google Shape;1530;p37"/>
            <p:cNvSpPr/>
            <p:nvPr/>
          </p:nvSpPr>
          <p:spPr>
            <a:xfrm>
              <a:off x="2731707" y="2436664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2446970" y="29442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2731707" y="2944246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3016419" y="29442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3" name="Google Shape;1543;p37"/>
            <p:cNvCxnSpPr>
              <a:stCxn id="1540" idx="7"/>
              <a:endCxn id="1530" idx="3"/>
            </p:cNvCxnSpPr>
            <p:nvPr/>
          </p:nvCxnSpPr>
          <p:spPr>
            <a:xfrm flipH="1" rot="10800000">
              <a:off x="2553238" y="2542791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4" name="Google Shape;1544;p37"/>
            <p:cNvCxnSpPr>
              <a:stCxn id="1530" idx="4"/>
              <a:endCxn id="1541" idx="0"/>
            </p:cNvCxnSpPr>
            <p:nvPr/>
          </p:nvCxnSpPr>
          <p:spPr>
            <a:xfrm>
              <a:off x="2793957" y="2561164"/>
              <a:ext cx="0" cy="38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37"/>
            <p:cNvCxnSpPr>
              <a:stCxn id="1530" idx="5"/>
              <a:endCxn id="1542" idx="1"/>
            </p:cNvCxnSpPr>
            <p:nvPr/>
          </p:nvCxnSpPr>
          <p:spPr>
            <a:xfrm>
              <a:off x="2837975" y="2542932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6" name="Google Shape;1546;p37"/>
            <p:cNvSpPr txBox="1"/>
            <p:nvPr/>
          </p:nvSpPr>
          <p:spPr>
            <a:xfrm>
              <a:off x="2454475" y="2206870"/>
              <a:ext cx="196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7" name="Google Shape;1547;p37"/>
            <p:cNvSpPr txBox="1"/>
            <p:nvPr/>
          </p:nvSpPr>
          <p:spPr>
            <a:xfrm rot="-2888872">
              <a:off x="2234952" y="29773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37"/>
            <p:cNvSpPr txBox="1"/>
            <p:nvPr/>
          </p:nvSpPr>
          <p:spPr>
            <a:xfrm rot="-2888872">
              <a:off x="2539752" y="29773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9" name="Google Shape;1549;p37"/>
            <p:cNvSpPr txBox="1"/>
            <p:nvPr/>
          </p:nvSpPr>
          <p:spPr>
            <a:xfrm rot="-2888872">
              <a:off x="2844552" y="29773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0" name="Google Shape;1550;p37"/>
          <p:cNvGrpSpPr/>
          <p:nvPr/>
        </p:nvGrpSpPr>
        <p:grpSpPr>
          <a:xfrm>
            <a:off x="876754" y="1976045"/>
            <a:ext cx="1329900" cy="1371278"/>
            <a:chOff x="3907053" y="2198470"/>
            <a:chExt cx="1329900" cy="1371278"/>
          </a:xfrm>
        </p:grpSpPr>
        <p:sp>
          <p:nvSpPr>
            <p:cNvPr id="1532" name="Google Shape;1532;p37"/>
            <p:cNvSpPr/>
            <p:nvPr/>
          </p:nvSpPr>
          <p:spPr>
            <a:xfrm>
              <a:off x="4489682" y="2428264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4204945" y="29358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4489682" y="2935846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4774394" y="29358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4" name="Google Shape;1554;p37"/>
            <p:cNvCxnSpPr>
              <a:stCxn id="1551" idx="7"/>
              <a:endCxn id="1532" idx="3"/>
            </p:cNvCxnSpPr>
            <p:nvPr/>
          </p:nvCxnSpPr>
          <p:spPr>
            <a:xfrm flipH="1" rot="10800000">
              <a:off x="4311213" y="2534391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7"/>
            <p:cNvCxnSpPr>
              <a:stCxn id="1532" idx="4"/>
              <a:endCxn id="1552" idx="0"/>
            </p:cNvCxnSpPr>
            <p:nvPr/>
          </p:nvCxnSpPr>
          <p:spPr>
            <a:xfrm>
              <a:off x="4551932" y="2552764"/>
              <a:ext cx="0" cy="38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37"/>
            <p:cNvCxnSpPr>
              <a:stCxn id="1532" idx="5"/>
              <a:endCxn id="1553" idx="1"/>
            </p:cNvCxnSpPr>
            <p:nvPr/>
          </p:nvCxnSpPr>
          <p:spPr>
            <a:xfrm>
              <a:off x="4595950" y="2534532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7" name="Google Shape;1557;p37"/>
            <p:cNvSpPr txBox="1"/>
            <p:nvPr/>
          </p:nvSpPr>
          <p:spPr>
            <a:xfrm>
              <a:off x="4212450" y="2198470"/>
              <a:ext cx="196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8" name="Google Shape;1558;p37"/>
            <p:cNvSpPr txBox="1"/>
            <p:nvPr/>
          </p:nvSpPr>
          <p:spPr>
            <a:xfrm rot="-2888872">
              <a:off x="39929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9" name="Google Shape;1559;p37"/>
            <p:cNvSpPr txBox="1"/>
            <p:nvPr/>
          </p:nvSpPr>
          <p:spPr>
            <a:xfrm rot="-2888872">
              <a:off x="42977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0" name="Google Shape;1560;p37"/>
            <p:cNvSpPr txBox="1"/>
            <p:nvPr/>
          </p:nvSpPr>
          <p:spPr>
            <a:xfrm rot="-2888872">
              <a:off x="46025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1" name="Google Shape;1561;p37"/>
          <p:cNvGrpSpPr/>
          <p:nvPr/>
        </p:nvGrpSpPr>
        <p:grpSpPr>
          <a:xfrm>
            <a:off x="1764929" y="1976045"/>
            <a:ext cx="1329900" cy="1371278"/>
            <a:chOff x="3907053" y="2198470"/>
            <a:chExt cx="1329900" cy="1371278"/>
          </a:xfrm>
        </p:grpSpPr>
        <p:sp>
          <p:nvSpPr>
            <p:cNvPr id="1537" name="Google Shape;1537;p37"/>
            <p:cNvSpPr/>
            <p:nvPr/>
          </p:nvSpPr>
          <p:spPr>
            <a:xfrm>
              <a:off x="4489682" y="2428264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4204945" y="29358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4489682" y="2935846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4774394" y="29358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5" name="Google Shape;1565;p37"/>
            <p:cNvCxnSpPr>
              <a:stCxn id="1562" idx="7"/>
              <a:endCxn id="1537" idx="3"/>
            </p:cNvCxnSpPr>
            <p:nvPr/>
          </p:nvCxnSpPr>
          <p:spPr>
            <a:xfrm flipH="1" rot="10800000">
              <a:off x="4311213" y="2534391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6" name="Google Shape;1566;p37"/>
            <p:cNvCxnSpPr>
              <a:stCxn id="1537" idx="4"/>
              <a:endCxn id="1563" idx="0"/>
            </p:cNvCxnSpPr>
            <p:nvPr/>
          </p:nvCxnSpPr>
          <p:spPr>
            <a:xfrm>
              <a:off x="4551932" y="2552764"/>
              <a:ext cx="0" cy="38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7" name="Google Shape;1567;p37"/>
            <p:cNvCxnSpPr>
              <a:stCxn id="1537" idx="5"/>
              <a:endCxn id="1564" idx="1"/>
            </p:cNvCxnSpPr>
            <p:nvPr/>
          </p:nvCxnSpPr>
          <p:spPr>
            <a:xfrm>
              <a:off x="4595950" y="2534532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8" name="Google Shape;1568;p37"/>
            <p:cNvSpPr txBox="1"/>
            <p:nvPr/>
          </p:nvSpPr>
          <p:spPr>
            <a:xfrm>
              <a:off x="4535528" y="2198470"/>
              <a:ext cx="196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9" name="Google Shape;1569;p37"/>
            <p:cNvSpPr txBox="1"/>
            <p:nvPr/>
          </p:nvSpPr>
          <p:spPr>
            <a:xfrm rot="-2888872">
              <a:off x="39929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0" name="Google Shape;1570;p37"/>
            <p:cNvSpPr txBox="1"/>
            <p:nvPr/>
          </p:nvSpPr>
          <p:spPr>
            <a:xfrm rot="-2888872">
              <a:off x="42977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32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1" name="Google Shape;1571;p37"/>
            <p:cNvSpPr txBox="1"/>
            <p:nvPr/>
          </p:nvSpPr>
          <p:spPr>
            <a:xfrm rot="-2888872">
              <a:off x="46025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2" name="Google Shape;1572;p37"/>
          <p:cNvGrpSpPr/>
          <p:nvPr/>
        </p:nvGrpSpPr>
        <p:grpSpPr>
          <a:xfrm>
            <a:off x="2658529" y="1988543"/>
            <a:ext cx="1329900" cy="1358780"/>
            <a:chOff x="3907053" y="2210968"/>
            <a:chExt cx="1329900" cy="1358780"/>
          </a:xfrm>
        </p:grpSpPr>
        <p:sp>
          <p:nvSpPr>
            <p:cNvPr id="1534" name="Google Shape;1534;p37"/>
            <p:cNvSpPr/>
            <p:nvPr/>
          </p:nvSpPr>
          <p:spPr>
            <a:xfrm>
              <a:off x="4489682" y="2428264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4204945" y="29358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4489682" y="2935846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4774394" y="2935858"/>
              <a:ext cx="124500" cy="1245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6" name="Google Shape;1576;p37"/>
            <p:cNvCxnSpPr>
              <a:stCxn id="1573" idx="7"/>
              <a:endCxn id="1534" idx="3"/>
            </p:cNvCxnSpPr>
            <p:nvPr/>
          </p:nvCxnSpPr>
          <p:spPr>
            <a:xfrm flipH="1" rot="10800000">
              <a:off x="4311213" y="2534391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7" name="Google Shape;1577;p37"/>
            <p:cNvCxnSpPr>
              <a:stCxn id="1534" idx="4"/>
              <a:endCxn id="1574" idx="0"/>
            </p:cNvCxnSpPr>
            <p:nvPr/>
          </p:nvCxnSpPr>
          <p:spPr>
            <a:xfrm>
              <a:off x="4551932" y="2552764"/>
              <a:ext cx="0" cy="38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8" name="Google Shape;1578;p37"/>
            <p:cNvCxnSpPr>
              <a:stCxn id="1534" idx="5"/>
              <a:endCxn id="1575" idx="1"/>
            </p:cNvCxnSpPr>
            <p:nvPr/>
          </p:nvCxnSpPr>
          <p:spPr>
            <a:xfrm>
              <a:off x="4595950" y="2534532"/>
              <a:ext cx="196800" cy="41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9" name="Google Shape;1579;p37"/>
            <p:cNvSpPr txBox="1"/>
            <p:nvPr/>
          </p:nvSpPr>
          <p:spPr>
            <a:xfrm>
              <a:off x="4558421" y="2210968"/>
              <a:ext cx="196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0" name="Google Shape;1580;p37"/>
            <p:cNvSpPr txBox="1"/>
            <p:nvPr/>
          </p:nvSpPr>
          <p:spPr>
            <a:xfrm rot="-2888872">
              <a:off x="39929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1" name="Google Shape;1581;p37"/>
            <p:cNvSpPr txBox="1"/>
            <p:nvPr/>
          </p:nvSpPr>
          <p:spPr>
            <a:xfrm rot="-2888872">
              <a:off x="42977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2" name="Google Shape;1582;p37"/>
            <p:cNvSpPr txBox="1"/>
            <p:nvPr/>
          </p:nvSpPr>
          <p:spPr>
            <a:xfrm rot="-2888872">
              <a:off x="4602527" y="2968908"/>
              <a:ext cx="548553" cy="475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43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3" name="Google Shape;1583;p37"/>
          <p:cNvSpPr txBox="1"/>
          <p:nvPr/>
        </p:nvSpPr>
        <p:spPr>
          <a:xfrm>
            <a:off x="4140550" y="1356875"/>
            <a:ext cx="3609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P3 is faulty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Initial values: 1 1 0 0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4" name="Google Shape;1584;p37"/>
          <p:cNvSpPr/>
          <p:nvPr/>
        </p:nvSpPr>
        <p:spPr>
          <a:xfrm>
            <a:off x="1460978" y="4516350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5" name="Google Shape;1585;p37"/>
          <p:cNvCxnSpPr>
            <a:stCxn id="1586" idx="7"/>
            <a:endCxn id="1584" idx="2"/>
          </p:cNvCxnSpPr>
          <p:nvPr/>
        </p:nvCxnSpPr>
        <p:spPr>
          <a:xfrm flipH="1" rot="10800000">
            <a:off x="543730" y="4581218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7" name="Google Shape;1587;p37"/>
          <p:cNvCxnSpPr>
            <a:stCxn id="1588" idx="0"/>
            <a:endCxn id="1584" idx="3"/>
          </p:cNvCxnSpPr>
          <p:nvPr/>
        </p:nvCxnSpPr>
        <p:spPr>
          <a:xfrm flipH="1" rot="10800000">
            <a:off x="1190348" y="4626886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9" name="Google Shape;1589;p37"/>
          <p:cNvCxnSpPr>
            <a:stCxn id="1590" idx="1"/>
            <a:endCxn id="1584" idx="6"/>
          </p:cNvCxnSpPr>
          <p:nvPr/>
        </p:nvCxnSpPr>
        <p:spPr>
          <a:xfrm rot="10800000">
            <a:off x="1561392" y="4581218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37"/>
          <p:cNvCxnSpPr>
            <a:stCxn id="1592" idx="1"/>
            <a:endCxn id="1584" idx="5"/>
          </p:cNvCxnSpPr>
          <p:nvPr/>
        </p:nvCxnSpPr>
        <p:spPr>
          <a:xfrm rot="10800000">
            <a:off x="1546737" y="4627118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6" name="Google Shape;1586;p37"/>
          <p:cNvSpPr/>
          <p:nvPr/>
        </p:nvSpPr>
        <p:spPr>
          <a:xfrm>
            <a:off x="461277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37"/>
          <p:cNvSpPr/>
          <p:nvPr/>
        </p:nvSpPr>
        <p:spPr>
          <a:xfrm>
            <a:off x="240187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37"/>
          <p:cNvSpPr/>
          <p:nvPr/>
        </p:nvSpPr>
        <p:spPr>
          <a:xfrm>
            <a:off x="461277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37"/>
          <p:cNvSpPr/>
          <p:nvPr/>
        </p:nvSpPr>
        <p:spPr>
          <a:xfrm>
            <a:off x="682347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6" name="Google Shape;1596;p37"/>
          <p:cNvCxnSpPr>
            <a:stCxn id="1593" idx="7"/>
            <a:endCxn id="1586" idx="3"/>
          </p:cNvCxnSpPr>
          <p:nvPr/>
        </p:nvCxnSpPr>
        <p:spPr>
          <a:xfrm flipH="1" rot="10800000">
            <a:off x="322640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37"/>
          <p:cNvCxnSpPr>
            <a:stCxn id="1586" idx="4"/>
            <a:endCxn id="1594" idx="0"/>
          </p:cNvCxnSpPr>
          <p:nvPr/>
        </p:nvCxnSpPr>
        <p:spPr>
          <a:xfrm>
            <a:off x="509577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37"/>
          <p:cNvCxnSpPr>
            <a:stCxn id="1586" idx="5"/>
            <a:endCxn id="1595" idx="1"/>
          </p:cNvCxnSpPr>
          <p:nvPr/>
        </p:nvCxnSpPr>
        <p:spPr>
          <a:xfrm>
            <a:off x="543730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9" name="Google Shape;1599;p37"/>
          <p:cNvSpPr txBox="1"/>
          <p:nvPr/>
        </p:nvSpPr>
        <p:spPr>
          <a:xfrm>
            <a:off x="246014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8" name="Google Shape;1588;p37"/>
          <p:cNvSpPr/>
          <p:nvPr/>
        </p:nvSpPr>
        <p:spPr>
          <a:xfrm>
            <a:off x="1142048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7"/>
          <p:cNvSpPr/>
          <p:nvPr/>
        </p:nvSpPr>
        <p:spPr>
          <a:xfrm>
            <a:off x="920958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37"/>
          <p:cNvSpPr/>
          <p:nvPr/>
        </p:nvSpPr>
        <p:spPr>
          <a:xfrm>
            <a:off x="1142048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37"/>
          <p:cNvSpPr/>
          <p:nvPr/>
        </p:nvSpPr>
        <p:spPr>
          <a:xfrm>
            <a:off x="1363119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3" name="Google Shape;1603;p37"/>
          <p:cNvCxnSpPr>
            <a:stCxn id="1600" idx="7"/>
            <a:endCxn id="1588" idx="3"/>
          </p:cNvCxnSpPr>
          <p:nvPr/>
        </p:nvCxnSpPr>
        <p:spPr>
          <a:xfrm flipH="1" rot="10800000">
            <a:off x="1003411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4" name="Google Shape;1604;p37"/>
          <p:cNvCxnSpPr>
            <a:stCxn id="1588" idx="4"/>
            <a:endCxn id="1601" idx="0"/>
          </p:cNvCxnSpPr>
          <p:nvPr/>
        </p:nvCxnSpPr>
        <p:spPr>
          <a:xfrm>
            <a:off x="1190348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37"/>
          <p:cNvCxnSpPr>
            <a:stCxn id="1588" idx="5"/>
            <a:endCxn id="1602" idx="1"/>
          </p:cNvCxnSpPr>
          <p:nvPr/>
        </p:nvCxnSpPr>
        <p:spPr>
          <a:xfrm>
            <a:off x="1224501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6" name="Google Shape;1606;p37"/>
          <p:cNvSpPr txBox="1"/>
          <p:nvPr/>
        </p:nvSpPr>
        <p:spPr>
          <a:xfrm>
            <a:off x="926785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37"/>
          <p:cNvSpPr/>
          <p:nvPr/>
        </p:nvSpPr>
        <p:spPr>
          <a:xfrm>
            <a:off x="1831690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37"/>
          <p:cNvSpPr/>
          <p:nvPr/>
        </p:nvSpPr>
        <p:spPr>
          <a:xfrm>
            <a:off x="1610600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37"/>
          <p:cNvSpPr/>
          <p:nvPr/>
        </p:nvSpPr>
        <p:spPr>
          <a:xfrm>
            <a:off x="1831690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37"/>
          <p:cNvSpPr/>
          <p:nvPr/>
        </p:nvSpPr>
        <p:spPr>
          <a:xfrm>
            <a:off x="2052761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0" name="Google Shape;1610;p37"/>
          <p:cNvCxnSpPr>
            <a:stCxn id="1607" idx="7"/>
            <a:endCxn id="1592" idx="3"/>
          </p:cNvCxnSpPr>
          <p:nvPr/>
        </p:nvCxnSpPr>
        <p:spPr>
          <a:xfrm flipH="1" rot="10800000">
            <a:off x="1693054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37"/>
          <p:cNvCxnSpPr>
            <a:stCxn id="1592" idx="4"/>
            <a:endCxn id="1608" idx="0"/>
          </p:cNvCxnSpPr>
          <p:nvPr/>
        </p:nvCxnSpPr>
        <p:spPr>
          <a:xfrm>
            <a:off x="1879990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37"/>
          <p:cNvCxnSpPr>
            <a:stCxn id="1592" idx="5"/>
            <a:endCxn id="1609" idx="1"/>
          </p:cNvCxnSpPr>
          <p:nvPr/>
        </p:nvCxnSpPr>
        <p:spPr>
          <a:xfrm>
            <a:off x="1914144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37"/>
          <p:cNvSpPr txBox="1"/>
          <p:nvPr/>
        </p:nvSpPr>
        <p:spPr>
          <a:xfrm>
            <a:off x="1867288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0" name="Google Shape;1590;p37"/>
          <p:cNvSpPr/>
          <p:nvPr/>
        </p:nvSpPr>
        <p:spPr>
          <a:xfrm>
            <a:off x="2525545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37"/>
          <p:cNvSpPr/>
          <p:nvPr/>
        </p:nvSpPr>
        <p:spPr>
          <a:xfrm>
            <a:off x="2304455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37"/>
          <p:cNvSpPr/>
          <p:nvPr/>
        </p:nvSpPr>
        <p:spPr>
          <a:xfrm>
            <a:off x="2525545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37"/>
          <p:cNvSpPr/>
          <p:nvPr/>
        </p:nvSpPr>
        <p:spPr>
          <a:xfrm>
            <a:off x="2746616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7" name="Google Shape;1617;p37"/>
          <p:cNvCxnSpPr>
            <a:stCxn id="1614" idx="7"/>
            <a:endCxn id="1590" idx="3"/>
          </p:cNvCxnSpPr>
          <p:nvPr/>
        </p:nvCxnSpPr>
        <p:spPr>
          <a:xfrm flipH="1" rot="10800000">
            <a:off x="2386909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8" name="Google Shape;1618;p37"/>
          <p:cNvCxnSpPr>
            <a:stCxn id="1590" idx="4"/>
            <a:endCxn id="1615" idx="0"/>
          </p:cNvCxnSpPr>
          <p:nvPr/>
        </p:nvCxnSpPr>
        <p:spPr>
          <a:xfrm>
            <a:off x="2573845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37"/>
          <p:cNvCxnSpPr>
            <a:stCxn id="1590" idx="5"/>
            <a:endCxn id="1616" idx="1"/>
          </p:cNvCxnSpPr>
          <p:nvPr/>
        </p:nvCxnSpPr>
        <p:spPr>
          <a:xfrm>
            <a:off x="2607999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p37"/>
          <p:cNvSpPr txBox="1"/>
          <p:nvPr/>
        </p:nvSpPr>
        <p:spPr>
          <a:xfrm>
            <a:off x="2578919" y="4840391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1" name="Google Shape;1621;p37"/>
          <p:cNvSpPr/>
          <p:nvPr/>
        </p:nvSpPr>
        <p:spPr>
          <a:xfrm>
            <a:off x="4446503" y="4533213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2" name="Google Shape;1622;p37"/>
          <p:cNvCxnSpPr>
            <a:stCxn id="1623" idx="7"/>
            <a:endCxn id="1621" idx="2"/>
          </p:cNvCxnSpPr>
          <p:nvPr/>
        </p:nvCxnSpPr>
        <p:spPr>
          <a:xfrm flipH="1" rot="10800000">
            <a:off x="3529255" y="4598081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4" name="Google Shape;1624;p37"/>
          <p:cNvCxnSpPr>
            <a:stCxn id="1625" idx="0"/>
            <a:endCxn id="1621" idx="3"/>
          </p:cNvCxnSpPr>
          <p:nvPr/>
        </p:nvCxnSpPr>
        <p:spPr>
          <a:xfrm flipH="1" rot="10800000">
            <a:off x="4175873" y="4643748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6" name="Google Shape;1626;p37"/>
          <p:cNvCxnSpPr>
            <a:stCxn id="1627" idx="1"/>
            <a:endCxn id="1621" idx="6"/>
          </p:cNvCxnSpPr>
          <p:nvPr/>
        </p:nvCxnSpPr>
        <p:spPr>
          <a:xfrm rot="10800000">
            <a:off x="4546917" y="4598081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8" name="Google Shape;1628;p37"/>
          <p:cNvCxnSpPr>
            <a:stCxn id="1629" idx="1"/>
            <a:endCxn id="1621" idx="5"/>
          </p:cNvCxnSpPr>
          <p:nvPr/>
        </p:nvCxnSpPr>
        <p:spPr>
          <a:xfrm rot="10800000">
            <a:off x="4532262" y="4643981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3" name="Google Shape;1623;p37"/>
          <p:cNvSpPr/>
          <p:nvPr/>
        </p:nvSpPr>
        <p:spPr>
          <a:xfrm>
            <a:off x="3446802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37"/>
          <p:cNvSpPr/>
          <p:nvPr/>
        </p:nvSpPr>
        <p:spPr>
          <a:xfrm>
            <a:off x="3225712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37"/>
          <p:cNvSpPr/>
          <p:nvPr/>
        </p:nvSpPr>
        <p:spPr>
          <a:xfrm>
            <a:off x="3446802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37"/>
          <p:cNvSpPr/>
          <p:nvPr/>
        </p:nvSpPr>
        <p:spPr>
          <a:xfrm>
            <a:off x="3667872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3" name="Google Shape;1633;p37"/>
          <p:cNvCxnSpPr>
            <a:stCxn id="1630" idx="7"/>
            <a:endCxn id="1623" idx="3"/>
          </p:cNvCxnSpPr>
          <p:nvPr/>
        </p:nvCxnSpPr>
        <p:spPr>
          <a:xfrm flipH="1" rot="10800000">
            <a:off x="3308165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4" name="Google Shape;1634;p37"/>
          <p:cNvCxnSpPr>
            <a:stCxn id="1623" idx="4"/>
            <a:endCxn id="1631" idx="0"/>
          </p:cNvCxnSpPr>
          <p:nvPr/>
        </p:nvCxnSpPr>
        <p:spPr>
          <a:xfrm>
            <a:off x="3495102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37"/>
          <p:cNvCxnSpPr>
            <a:stCxn id="1623" idx="5"/>
            <a:endCxn id="1632" idx="1"/>
          </p:cNvCxnSpPr>
          <p:nvPr/>
        </p:nvCxnSpPr>
        <p:spPr>
          <a:xfrm>
            <a:off x="3529255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37"/>
          <p:cNvSpPr txBox="1"/>
          <p:nvPr/>
        </p:nvSpPr>
        <p:spPr>
          <a:xfrm>
            <a:off x="3231539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5" name="Google Shape;1625;p37"/>
          <p:cNvSpPr/>
          <p:nvPr/>
        </p:nvSpPr>
        <p:spPr>
          <a:xfrm>
            <a:off x="4127573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37"/>
          <p:cNvSpPr/>
          <p:nvPr/>
        </p:nvSpPr>
        <p:spPr>
          <a:xfrm>
            <a:off x="3906483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37"/>
          <p:cNvSpPr/>
          <p:nvPr/>
        </p:nvSpPr>
        <p:spPr>
          <a:xfrm>
            <a:off x="4127573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37"/>
          <p:cNvSpPr/>
          <p:nvPr/>
        </p:nvSpPr>
        <p:spPr>
          <a:xfrm>
            <a:off x="4348644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0" name="Google Shape;1640;p37"/>
          <p:cNvCxnSpPr>
            <a:stCxn id="1637" idx="7"/>
            <a:endCxn id="1625" idx="3"/>
          </p:cNvCxnSpPr>
          <p:nvPr/>
        </p:nvCxnSpPr>
        <p:spPr>
          <a:xfrm flipH="1" rot="10800000">
            <a:off x="3988936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37"/>
          <p:cNvCxnSpPr>
            <a:stCxn id="1625" idx="4"/>
            <a:endCxn id="1638" idx="0"/>
          </p:cNvCxnSpPr>
          <p:nvPr/>
        </p:nvCxnSpPr>
        <p:spPr>
          <a:xfrm>
            <a:off x="4175873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37"/>
          <p:cNvCxnSpPr>
            <a:stCxn id="1625" idx="5"/>
            <a:endCxn id="1639" idx="1"/>
          </p:cNvCxnSpPr>
          <p:nvPr/>
        </p:nvCxnSpPr>
        <p:spPr>
          <a:xfrm>
            <a:off x="4210026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3" name="Google Shape;1643;p37"/>
          <p:cNvSpPr txBox="1"/>
          <p:nvPr/>
        </p:nvSpPr>
        <p:spPr>
          <a:xfrm>
            <a:off x="3912310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9" name="Google Shape;1629;p37"/>
          <p:cNvSpPr/>
          <p:nvPr/>
        </p:nvSpPr>
        <p:spPr>
          <a:xfrm>
            <a:off x="4817215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37"/>
          <p:cNvSpPr/>
          <p:nvPr/>
        </p:nvSpPr>
        <p:spPr>
          <a:xfrm>
            <a:off x="4596125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37"/>
          <p:cNvSpPr/>
          <p:nvPr/>
        </p:nvSpPr>
        <p:spPr>
          <a:xfrm>
            <a:off x="4817215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37"/>
          <p:cNvSpPr/>
          <p:nvPr/>
        </p:nvSpPr>
        <p:spPr>
          <a:xfrm>
            <a:off x="5038286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7" name="Google Shape;1647;p37"/>
          <p:cNvCxnSpPr>
            <a:stCxn id="1644" idx="7"/>
            <a:endCxn id="1629" idx="3"/>
          </p:cNvCxnSpPr>
          <p:nvPr/>
        </p:nvCxnSpPr>
        <p:spPr>
          <a:xfrm flipH="1" rot="10800000">
            <a:off x="4678579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8" name="Google Shape;1648;p37"/>
          <p:cNvCxnSpPr>
            <a:stCxn id="1629" idx="4"/>
            <a:endCxn id="1645" idx="0"/>
          </p:cNvCxnSpPr>
          <p:nvPr/>
        </p:nvCxnSpPr>
        <p:spPr>
          <a:xfrm>
            <a:off x="4865515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9" name="Google Shape;1649;p37"/>
          <p:cNvCxnSpPr>
            <a:stCxn id="1629" idx="5"/>
            <a:endCxn id="1646" idx="1"/>
          </p:cNvCxnSpPr>
          <p:nvPr/>
        </p:nvCxnSpPr>
        <p:spPr>
          <a:xfrm>
            <a:off x="4899669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0" name="Google Shape;1650;p37"/>
          <p:cNvSpPr txBox="1"/>
          <p:nvPr/>
        </p:nvSpPr>
        <p:spPr>
          <a:xfrm>
            <a:off x="4852813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7" name="Google Shape;1627;p37"/>
          <p:cNvSpPr/>
          <p:nvPr/>
        </p:nvSpPr>
        <p:spPr>
          <a:xfrm>
            <a:off x="5511070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37"/>
          <p:cNvSpPr/>
          <p:nvPr/>
        </p:nvSpPr>
        <p:spPr>
          <a:xfrm>
            <a:off x="5289980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37"/>
          <p:cNvSpPr/>
          <p:nvPr/>
        </p:nvSpPr>
        <p:spPr>
          <a:xfrm>
            <a:off x="5511070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37"/>
          <p:cNvSpPr/>
          <p:nvPr/>
        </p:nvSpPr>
        <p:spPr>
          <a:xfrm>
            <a:off x="5732141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4" name="Google Shape;1654;p37"/>
          <p:cNvCxnSpPr>
            <a:stCxn id="1651" idx="7"/>
            <a:endCxn id="1627" idx="3"/>
          </p:cNvCxnSpPr>
          <p:nvPr/>
        </p:nvCxnSpPr>
        <p:spPr>
          <a:xfrm flipH="1" rot="10800000">
            <a:off x="5372434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5" name="Google Shape;1655;p37"/>
          <p:cNvCxnSpPr>
            <a:stCxn id="1627" idx="4"/>
            <a:endCxn id="1652" idx="0"/>
          </p:cNvCxnSpPr>
          <p:nvPr/>
        </p:nvCxnSpPr>
        <p:spPr>
          <a:xfrm>
            <a:off x="5559370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6" name="Google Shape;1656;p37"/>
          <p:cNvCxnSpPr>
            <a:stCxn id="1627" idx="5"/>
            <a:endCxn id="1653" idx="1"/>
          </p:cNvCxnSpPr>
          <p:nvPr/>
        </p:nvCxnSpPr>
        <p:spPr>
          <a:xfrm>
            <a:off x="5593524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7" name="Google Shape;1657;p37"/>
          <p:cNvSpPr txBox="1"/>
          <p:nvPr/>
        </p:nvSpPr>
        <p:spPr>
          <a:xfrm>
            <a:off x="5564444" y="485725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8" name="Google Shape;1658;p37"/>
          <p:cNvSpPr/>
          <p:nvPr/>
        </p:nvSpPr>
        <p:spPr>
          <a:xfrm>
            <a:off x="7471328" y="4550075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9" name="Google Shape;1659;p37"/>
          <p:cNvCxnSpPr>
            <a:stCxn id="1660" idx="7"/>
            <a:endCxn id="1658" idx="2"/>
          </p:cNvCxnSpPr>
          <p:nvPr/>
        </p:nvCxnSpPr>
        <p:spPr>
          <a:xfrm flipH="1" rot="10800000">
            <a:off x="6554080" y="4614943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1" name="Google Shape;1661;p37"/>
          <p:cNvCxnSpPr>
            <a:stCxn id="1662" idx="0"/>
            <a:endCxn id="1658" idx="3"/>
          </p:cNvCxnSpPr>
          <p:nvPr/>
        </p:nvCxnSpPr>
        <p:spPr>
          <a:xfrm flipH="1" rot="10800000">
            <a:off x="7200698" y="4660611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3" name="Google Shape;1663;p37"/>
          <p:cNvCxnSpPr>
            <a:stCxn id="1664" idx="1"/>
            <a:endCxn id="1658" idx="6"/>
          </p:cNvCxnSpPr>
          <p:nvPr/>
        </p:nvCxnSpPr>
        <p:spPr>
          <a:xfrm rot="10800000">
            <a:off x="7571742" y="4614943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37"/>
          <p:cNvCxnSpPr>
            <a:stCxn id="1666" idx="1"/>
            <a:endCxn id="1658" idx="5"/>
          </p:cNvCxnSpPr>
          <p:nvPr/>
        </p:nvCxnSpPr>
        <p:spPr>
          <a:xfrm rot="10800000">
            <a:off x="7557087" y="4660843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0" name="Google Shape;1660;p37"/>
          <p:cNvSpPr/>
          <p:nvPr/>
        </p:nvSpPr>
        <p:spPr>
          <a:xfrm>
            <a:off x="6471627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37"/>
          <p:cNvSpPr/>
          <p:nvPr/>
        </p:nvSpPr>
        <p:spPr>
          <a:xfrm>
            <a:off x="6250537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37"/>
          <p:cNvSpPr/>
          <p:nvPr/>
        </p:nvSpPr>
        <p:spPr>
          <a:xfrm>
            <a:off x="6471627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37"/>
          <p:cNvSpPr/>
          <p:nvPr/>
        </p:nvSpPr>
        <p:spPr>
          <a:xfrm>
            <a:off x="6692697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0" name="Google Shape;1670;p37"/>
          <p:cNvCxnSpPr>
            <a:stCxn id="1667" idx="7"/>
            <a:endCxn id="1660" idx="3"/>
          </p:cNvCxnSpPr>
          <p:nvPr/>
        </p:nvCxnSpPr>
        <p:spPr>
          <a:xfrm flipH="1" rot="10800000">
            <a:off x="6332990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37"/>
          <p:cNvCxnSpPr>
            <a:stCxn id="1660" idx="4"/>
            <a:endCxn id="1668" idx="0"/>
          </p:cNvCxnSpPr>
          <p:nvPr/>
        </p:nvCxnSpPr>
        <p:spPr>
          <a:xfrm>
            <a:off x="6519927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37"/>
          <p:cNvCxnSpPr>
            <a:stCxn id="1660" idx="5"/>
            <a:endCxn id="1669" idx="1"/>
          </p:cNvCxnSpPr>
          <p:nvPr/>
        </p:nvCxnSpPr>
        <p:spPr>
          <a:xfrm>
            <a:off x="6554080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3" name="Google Shape;1673;p37"/>
          <p:cNvSpPr txBox="1"/>
          <p:nvPr/>
        </p:nvSpPr>
        <p:spPr>
          <a:xfrm>
            <a:off x="6256364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2" name="Google Shape;1662;p37"/>
          <p:cNvSpPr/>
          <p:nvPr/>
        </p:nvSpPr>
        <p:spPr>
          <a:xfrm>
            <a:off x="7152398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37"/>
          <p:cNvSpPr/>
          <p:nvPr/>
        </p:nvSpPr>
        <p:spPr>
          <a:xfrm>
            <a:off x="6931308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37"/>
          <p:cNvSpPr/>
          <p:nvPr/>
        </p:nvSpPr>
        <p:spPr>
          <a:xfrm>
            <a:off x="7152398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37"/>
          <p:cNvSpPr/>
          <p:nvPr/>
        </p:nvSpPr>
        <p:spPr>
          <a:xfrm>
            <a:off x="7373469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7" name="Google Shape;1677;p37"/>
          <p:cNvCxnSpPr>
            <a:stCxn id="1674" idx="7"/>
            <a:endCxn id="1662" idx="3"/>
          </p:cNvCxnSpPr>
          <p:nvPr/>
        </p:nvCxnSpPr>
        <p:spPr>
          <a:xfrm flipH="1" rot="10800000">
            <a:off x="7013761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8" name="Google Shape;1678;p37"/>
          <p:cNvCxnSpPr>
            <a:stCxn id="1662" idx="4"/>
            <a:endCxn id="1675" idx="0"/>
          </p:cNvCxnSpPr>
          <p:nvPr/>
        </p:nvCxnSpPr>
        <p:spPr>
          <a:xfrm>
            <a:off x="7200698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37"/>
          <p:cNvCxnSpPr>
            <a:stCxn id="1662" idx="5"/>
            <a:endCxn id="1676" idx="1"/>
          </p:cNvCxnSpPr>
          <p:nvPr/>
        </p:nvCxnSpPr>
        <p:spPr>
          <a:xfrm>
            <a:off x="7234851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0" name="Google Shape;1680;p37"/>
          <p:cNvSpPr txBox="1"/>
          <p:nvPr/>
        </p:nvSpPr>
        <p:spPr>
          <a:xfrm>
            <a:off x="6937135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6" name="Google Shape;1666;p37"/>
          <p:cNvSpPr/>
          <p:nvPr/>
        </p:nvSpPr>
        <p:spPr>
          <a:xfrm>
            <a:off x="7842040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37"/>
          <p:cNvSpPr/>
          <p:nvPr/>
        </p:nvSpPr>
        <p:spPr>
          <a:xfrm>
            <a:off x="7620950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37"/>
          <p:cNvSpPr/>
          <p:nvPr/>
        </p:nvSpPr>
        <p:spPr>
          <a:xfrm>
            <a:off x="7842040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37"/>
          <p:cNvSpPr/>
          <p:nvPr/>
        </p:nvSpPr>
        <p:spPr>
          <a:xfrm>
            <a:off x="8063111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4" name="Google Shape;1684;p37"/>
          <p:cNvCxnSpPr>
            <a:stCxn id="1681" idx="7"/>
            <a:endCxn id="1666" idx="3"/>
          </p:cNvCxnSpPr>
          <p:nvPr/>
        </p:nvCxnSpPr>
        <p:spPr>
          <a:xfrm flipH="1" rot="10800000">
            <a:off x="7703404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37"/>
          <p:cNvCxnSpPr>
            <a:stCxn id="1666" idx="4"/>
            <a:endCxn id="1682" idx="0"/>
          </p:cNvCxnSpPr>
          <p:nvPr/>
        </p:nvCxnSpPr>
        <p:spPr>
          <a:xfrm>
            <a:off x="7890340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37"/>
          <p:cNvCxnSpPr>
            <a:stCxn id="1666" idx="5"/>
            <a:endCxn id="1683" idx="1"/>
          </p:cNvCxnSpPr>
          <p:nvPr/>
        </p:nvCxnSpPr>
        <p:spPr>
          <a:xfrm>
            <a:off x="7924494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7" name="Google Shape;1687;p37"/>
          <p:cNvSpPr txBox="1"/>
          <p:nvPr/>
        </p:nvSpPr>
        <p:spPr>
          <a:xfrm>
            <a:off x="7877638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4" name="Google Shape;1664;p37"/>
          <p:cNvSpPr/>
          <p:nvPr/>
        </p:nvSpPr>
        <p:spPr>
          <a:xfrm>
            <a:off x="8535895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37"/>
          <p:cNvSpPr/>
          <p:nvPr/>
        </p:nvSpPr>
        <p:spPr>
          <a:xfrm>
            <a:off x="8314805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37"/>
          <p:cNvSpPr/>
          <p:nvPr/>
        </p:nvSpPr>
        <p:spPr>
          <a:xfrm>
            <a:off x="8535895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37"/>
          <p:cNvSpPr/>
          <p:nvPr/>
        </p:nvSpPr>
        <p:spPr>
          <a:xfrm>
            <a:off x="8756966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1" name="Google Shape;1691;p37"/>
          <p:cNvCxnSpPr>
            <a:stCxn id="1688" idx="7"/>
            <a:endCxn id="1664" idx="3"/>
          </p:cNvCxnSpPr>
          <p:nvPr/>
        </p:nvCxnSpPr>
        <p:spPr>
          <a:xfrm flipH="1" rot="10800000">
            <a:off x="8397259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37"/>
          <p:cNvCxnSpPr>
            <a:stCxn id="1664" idx="4"/>
            <a:endCxn id="1689" idx="0"/>
          </p:cNvCxnSpPr>
          <p:nvPr/>
        </p:nvCxnSpPr>
        <p:spPr>
          <a:xfrm>
            <a:off x="8584195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37"/>
          <p:cNvCxnSpPr>
            <a:stCxn id="1664" idx="5"/>
            <a:endCxn id="1690" idx="1"/>
          </p:cNvCxnSpPr>
          <p:nvPr/>
        </p:nvCxnSpPr>
        <p:spPr>
          <a:xfrm>
            <a:off x="8618349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4" name="Google Shape;1694;p37"/>
          <p:cNvSpPr txBox="1"/>
          <p:nvPr/>
        </p:nvSpPr>
        <p:spPr>
          <a:xfrm>
            <a:off x="8589269" y="487411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5" name="Google Shape;1695;p37"/>
          <p:cNvSpPr txBox="1"/>
          <p:nvPr/>
        </p:nvSpPr>
        <p:spPr>
          <a:xfrm>
            <a:off x="107350" y="38298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R1: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6" name="Google Shape;1696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7" name="Google Shape;1697;p37"/>
          <p:cNvSpPr txBox="1"/>
          <p:nvPr/>
        </p:nvSpPr>
        <p:spPr>
          <a:xfrm>
            <a:off x="7760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8" name="Google Shape;1698;p37"/>
          <p:cNvSpPr txBox="1"/>
          <p:nvPr/>
        </p:nvSpPr>
        <p:spPr>
          <a:xfrm>
            <a:off x="37145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9" name="Google Shape;1699;p37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37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4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4, f = 1)</a:t>
            </a:r>
            <a:endParaRPr/>
          </a:p>
        </p:txBody>
      </p:sp>
      <p:sp>
        <p:nvSpPr>
          <p:cNvPr id="1706" name="Google Shape;1706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7" name="Google Shape;1707;p38"/>
          <p:cNvSpPr/>
          <p:nvPr/>
        </p:nvSpPr>
        <p:spPr>
          <a:xfrm>
            <a:off x="1870125" y="16645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8" name="Google Shape;1708;p38"/>
          <p:cNvCxnSpPr>
            <a:stCxn id="1709" idx="7"/>
            <a:endCxn id="1707" idx="2"/>
          </p:cNvCxnSpPr>
          <p:nvPr/>
        </p:nvCxnSpPr>
        <p:spPr>
          <a:xfrm flipH="1" rot="10800000">
            <a:off x="688900" y="1729372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38"/>
          <p:cNvCxnSpPr>
            <a:stCxn id="1711" idx="0"/>
            <a:endCxn id="1707" idx="3"/>
          </p:cNvCxnSpPr>
          <p:nvPr/>
        </p:nvCxnSpPr>
        <p:spPr>
          <a:xfrm flipH="1" rot="10800000">
            <a:off x="1521633" y="1775039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2" name="Google Shape;1712;p38"/>
          <p:cNvCxnSpPr>
            <a:stCxn id="1713" idx="1"/>
            <a:endCxn id="1707" idx="6"/>
          </p:cNvCxnSpPr>
          <p:nvPr/>
        </p:nvCxnSpPr>
        <p:spPr>
          <a:xfrm rot="10800000">
            <a:off x="1999690" y="1729372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4" name="Google Shape;1714;p38"/>
          <p:cNvSpPr txBox="1"/>
          <p:nvPr/>
        </p:nvSpPr>
        <p:spPr>
          <a:xfrm>
            <a:off x="1998825" y="130861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5" name="Google Shape;1715;p38"/>
          <p:cNvCxnSpPr>
            <a:stCxn id="1716" idx="1"/>
            <a:endCxn id="1707" idx="5"/>
          </p:cNvCxnSpPr>
          <p:nvPr/>
        </p:nvCxnSpPr>
        <p:spPr>
          <a:xfrm rot="10800000">
            <a:off x="1980890" y="1774972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7" name="Google Shape;1717;p38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4,1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9" name="Google Shape;1709;p38"/>
          <p:cNvSpPr/>
          <p:nvPr/>
        </p:nvSpPr>
        <p:spPr>
          <a:xfrm>
            <a:off x="582633" y="22058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38"/>
          <p:cNvSpPr/>
          <p:nvPr/>
        </p:nvSpPr>
        <p:spPr>
          <a:xfrm>
            <a:off x="297896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38"/>
          <p:cNvSpPr/>
          <p:nvPr/>
        </p:nvSpPr>
        <p:spPr>
          <a:xfrm>
            <a:off x="582633" y="27134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38"/>
          <p:cNvSpPr/>
          <p:nvPr/>
        </p:nvSpPr>
        <p:spPr>
          <a:xfrm>
            <a:off x="867345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1" name="Google Shape;1721;p38"/>
          <p:cNvCxnSpPr>
            <a:stCxn id="1718" idx="7"/>
            <a:endCxn id="1709" idx="3"/>
          </p:cNvCxnSpPr>
          <p:nvPr/>
        </p:nvCxnSpPr>
        <p:spPr>
          <a:xfrm flipH="1" rot="10800000">
            <a:off x="404163" y="23119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2" name="Google Shape;1722;p38"/>
          <p:cNvCxnSpPr>
            <a:stCxn id="1709" idx="4"/>
            <a:endCxn id="1719" idx="0"/>
          </p:cNvCxnSpPr>
          <p:nvPr/>
        </p:nvCxnSpPr>
        <p:spPr>
          <a:xfrm>
            <a:off x="644883" y="23303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3" name="Google Shape;1723;p38"/>
          <p:cNvCxnSpPr>
            <a:stCxn id="1709" idx="5"/>
            <a:endCxn id="1720" idx="1"/>
          </p:cNvCxnSpPr>
          <p:nvPr/>
        </p:nvCxnSpPr>
        <p:spPr>
          <a:xfrm>
            <a:off x="688900" y="23121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4" name="Google Shape;1724;p38"/>
          <p:cNvSpPr txBox="1"/>
          <p:nvPr/>
        </p:nvSpPr>
        <p:spPr>
          <a:xfrm>
            <a:off x="305401" y="19760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5" name="Google Shape;1725;p38"/>
          <p:cNvSpPr txBox="1"/>
          <p:nvPr/>
        </p:nvSpPr>
        <p:spPr>
          <a:xfrm rot="-2888872">
            <a:off x="85877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38"/>
          <p:cNvSpPr txBox="1"/>
          <p:nvPr/>
        </p:nvSpPr>
        <p:spPr>
          <a:xfrm rot="-2888872">
            <a:off x="390677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7" name="Google Shape;1727;p38"/>
          <p:cNvSpPr txBox="1"/>
          <p:nvPr/>
        </p:nvSpPr>
        <p:spPr>
          <a:xfrm rot="-2888872">
            <a:off x="695477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38"/>
          <p:cNvSpPr/>
          <p:nvPr/>
        </p:nvSpPr>
        <p:spPr>
          <a:xfrm>
            <a:off x="1459383" y="22058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38"/>
          <p:cNvSpPr/>
          <p:nvPr/>
        </p:nvSpPr>
        <p:spPr>
          <a:xfrm>
            <a:off x="1174646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38"/>
          <p:cNvSpPr/>
          <p:nvPr/>
        </p:nvSpPr>
        <p:spPr>
          <a:xfrm>
            <a:off x="1459383" y="27134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38"/>
          <p:cNvSpPr/>
          <p:nvPr/>
        </p:nvSpPr>
        <p:spPr>
          <a:xfrm>
            <a:off x="1744095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1" name="Google Shape;1731;p38"/>
          <p:cNvCxnSpPr>
            <a:stCxn id="1728" idx="7"/>
            <a:endCxn id="1711" idx="3"/>
          </p:cNvCxnSpPr>
          <p:nvPr/>
        </p:nvCxnSpPr>
        <p:spPr>
          <a:xfrm flipH="1" rot="10800000">
            <a:off x="1280913" y="23119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38"/>
          <p:cNvCxnSpPr>
            <a:stCxn id="1711" idx="4"/>
            <a:endCxn id="1729" idx="0"/>
          </p:cNvCxnSpPr>
          <p:nvPr/>
        </p:nvCxnSpPr>
        <p:spPr>
          <a:xfrm>
            <a:off x="1521633" y="23303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38"/>
          <p:cNvCxnSpPr>
            <a:stCxn id="1711" idx="5"/>
            <a:endCxn id="1730" idx="1"/>
          </p:cNvCxnSpPr>
          <p:nvPr/>
        </p:nvCxnSpPr>
        <p:spPr>
          <a:xfrm>
            <a:off x="1565650" y="23121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4" name="Google Shape;1734;p38"/>
          <p:cNvSpPr txBox="1"/>
          <p:nvPr/>
        </p:nvSpPr>
        <p:spPr>
          <a:xfrm>
            <a:off x="1182151" y="19760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5" name="Google Shape;1735;p38"/>
          <p:cNvSpPr txBox="1"/>
          <p:nvPr/>
        </p:nvSpPr>
        <p:spPr>
          <a:xfrm rot="-2888872">
            <a:off x="962627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6" name="Google Shape;1736;p38"/>
          <p:cNvSpPr txBox="1"/>
          <p:nvPr/>
        </p:nvSpPr>
        <p:spPr>
          <a:xfrm rot="-2888872">
            <a:off x="1267427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7" name="Google Shape;1737;p38"/>
          <p:cNvSpPr txBox="1"/>
          <p:nvPr/>
        </p:nvSpPr>
        <p:spPr>
          <a:xfrm rot="-2888872">
            <a:off x="1572227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6" name="Google Shape;1716;p38"/>
          <p:cNvSpPr/>
          <p:nvPr/>
        </p:nvSpPr>
        <p:spPr>
          <a:xfrm>
            <a:off x="2347558" y="22058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38"/>
          <p:cNvSpPr/>
          <p:nvPr/>
        </p:nvSpPr>
        <p:spPr>
          <a:xfrm>
            <a:off x="2062821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38"/>
          <p:cNvSpPr/>
          <p:nvPr/>
        </p:nvSpPr>
        <p:spPr>
          <a:xfrm>
            <a:off x="2347558" y="27134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8"/>
          <p:cNvSpPr/>
          <p:nvPr/>
        </p:nvSpPr>
        <p:spPr>
          <a:xfrm>
            <a:off x="2632270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1" name="Google Shape;1741;p38"/>
          <p:cNvCxnSpPr>
            <a:stCxn id="1738" idx="7"/>
            <a:endCxn id="1716" idx="3"/>
          </p:cNvCxnSpPr>
          <p:nvPr/>
        </p:nvCxnSpPr>
        <p:spPr>
          <a:xfrm flipH="1" rot="10800000">
            <a:off x="2169088" y="23119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38"/>
          <p:cNvCxnSpPr>
            <a:stCxn id="1716" idx="4"/>
            <a:endCxn id="1739" idx="0"/>
          </p:cNvCxnSpPr>
          <p:nvPr/>
        </p:nvCxnSpPr>
        <p:spPr>
          <a:xfrm>
            <a:off x="2409808" y="23303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3" name="Google Shape;1743;p38"/>
          <p:cNvCxnSpPr>
            <a:stCxn id="1716" idx="5"/>
            <a:endCxn id="1740" idx="1"/>
          </p:cNvCxnSpPr>
          <p:nvPr/>
        </p:nvCxnSpPr>
        <p:spPr>
          <a:xfrm>
            <a:off x="2453825" y="23121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4" name="Google Shape;1744;p38"/>
          <p:cNvSpPr txBox="1"/>
          <p:nvPr/>
        </p:nvSpPr>
        <p:spPr>
          <a:xfrm>
            <a:off x="2393403" y="19760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38"/>
          <p:cNvSpPr txBox="1"/>
          <p:nvPr/>
        </p:nvSpPr>
        <p:spPr>
          <a:xfrm rot="-2888872">
            <a:off x="1850802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38"/>
          <p:cNvSpPr txBox="1"/>
          <p:nvPr/>
        </p:nvSpPr>
        <p:spPr>
          <a:xfrm rot="-2888872">
            <a:off x="2155602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38"/>
          <p:cNvSpPr txBox="1"/>
          <p:nvPr/>
        </p:nvSpPr>
        <p:spPr>
          <a:xfrm rot="-2888872">
            <a:off x="2460402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38"/>
          <p:cNvSpPr/>
          <p:nvPr/>
        </p:nvSpPr>
        <p:spPr>
          <a:xfrm>
            <a:off x="3241158" y="22058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38"/>
          <p:cNvSpPr/>
          <p:nvPr/>
        </p:nvSpPr>
        <p:spPr>
          <a:xfrm>
            <a:off x="2956421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38"/>
          <p:cNvSpPr/>
          <p:nvPr/>
        </p:nvSpPr>
        <p:spPr>
          <a:xfrm>
            <a:off x="3241158" y="27134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38"/>
          <p:cNvSpPr/>
          <p:nvPr/>
        </p:nvSpPr>
        <p:spPr>
          <a:xfrm>
            <a:off x="3525870" y="27134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1" name="Google Shape;1751;p38"/>
          <p:cNvCxnSpPr>
            <a:stCxn id="1748" idx="7"/>
            <a:endCxn id="1713" idx="3"/>
          </p:cNvCxnSpPr>
          <p:nvPr/>
        </p:nvCxnSpPr>
        <p:spPr>
          <a:xfrm flipH="1" rot="10800000">
            <a:off x="3062688" y="23119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2" name="Google Shape;1752;p38"/>
          <p:cNvCxnSpPr>
            <a:stCxn id="1713" idx="4"/>
            <a:endCxn id="1749" idx="0"/>
          </p:cNvCxnSpPr>
          <p:nvPr/>
        </p:nvCxnSpPr>
        <p:spPr>
          <a:xfrm>
            <a:off x="3303408" y="23303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38"/>
          <p:cNvCxnSpPr>
            <a:stCxn id="1713" idx="5"/>
            <a:endCxn id="1750" idx="1"/>
          </p:cNvCxnSpPr>
          <p:nvPr/>
        </p:nvCxnSpPr>
        <p:spPr>
          <a:xfrm>
            <a:off x="3347425" y="23121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4" name="Google Shape;1754;p38"/>
          <p:cNvSpPr txBox="1"/>
          <p:nvPr/>
        </p:nvSpPr>
        <p:spPr>
          <a:xfrm>
            <a:off x="3309896" y="1988543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5" name="Google Shape;1755;p38"/>
          <p:cNvSpPr txBox="1"/>
          <p:nvPr/>
        </p:nvSpPr>
        <p:spPr>
          <a:xfrm rot="-2888872">
            <a:off x="2744402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6" name="Google Shape;1756;p38"/>
          <p:cNvSpPr txBox="1"/>
          <p:nvPr/>
        </p:nvSpPr>
        <p:spPr>
          <a:xfrm rot="-2888872">
            <a:off x="3049202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7" name="Google Shape;1757;p38"/>
          <p:cNvSpPr txBox="1"/>
          <p:nvPr/>
        </p:nvSpPr>
        <p:spPr>
          <a:xfrm rot="-2888872">
            <a:off x="3354002" y="27464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8" name="Google Shape;1758;p38"/>
          <p:cNvSpPr txBox="1"/>
          <p:nvPr/>
        </p:nvSpPr>
        <p:spPr>
          <a:xfrm>
            <a:off x="4140550" y="1356875"/>
            <a:ext cx="3609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P3 is faulty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Initial values: 1 1 0 0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9" name="Google Shape;1759;p38"/>
          <p:cNvSpPr/>
          <p:nvPr/>
        </p:nvSpPr>
        <p:spPr>
          <a:xfrm>
            <a:off x="1460978" y="4516350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0" name="Google Shape;1760;p38"/>
          <p:cNvCxnSpPr>
            <a:stCxn id="1761" idx="7"/>
            <a:endCxn id="1759" idx="2"/>
          </p:cNvCxnSpPr>
          <p:nvPr/>
        </p:nvCxnSpPr>
        <p:spPr>
          <a:xfrm flipH="1" rot="10800000">
            <a:off x="543730" y="4581218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2" name="Google Shape;1762;p38"/>
          <p:cNvCxnSpPr>
            <a:stCxn id="1763" idx="0"/>
            <a:endCxn id="1759" idx="3"/>
          </p:cNvCxnSpPr>
          <p:nvPr/>
        </p:nvCxnSpPr>
        <p:spPr>
          <a:xfrm flipH="1" rot="10800000">
            <a:off x="1190348" y="4626886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38"/>
          <p:cNvCxnSpPr>
            <a:stCxn id="1765" idx="1"/>
            <a:endCxn id="1759" idx="6"/>
          </p:cNvCxnSpPr>
          <p:nvPr/>
        </p:nvCxnSpPr>
        <p:spPr>
          <a:xfrm rot="10800000">
            <a:off x="1561392" y="4581218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38"/>
          <p:cNvCxnSpPr>
            <a:stCxn id="1767" idx="1"/>
            <a:endCxn id="1759" idx="5"/>
          </p:cNvCxnSpPr>
          <p:nvPr/>
        </p:nvCxnSpPr>
        <p:spPr>
          <a:xfrm rot="10800000">
            <a:off x="1546737" y="4627118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1" name="Google Shape;1761;p38"/>
          <p:cNvSpPr/>
          <p:nvPr/>
        </p:nvSpPr>
        <p:spPr>
          <a:xfrm>
            <a:off x="461277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38"/>
          <p:cNvSpPr/>
          <p:nvPr/>
        </p:nvSpPr>
        <p:spPr>
          <a:xfrm>
            <a:off x="240187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38"/>
          <p:cNvSpPr/>
          <p:nvPr/>
        </p:nvSpPr>
        <p:spPr>
          <a:xfrm>
            <a:off x="461277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38"/>
          <p:cNvSpPr/>
          <p:nvPr/>
        </p:nvSpPr>
        <p:spPr>
          <a:xfrm>
            <a:off x="682347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1" name="Google Shape;1771;p38"/>
          <p:cNvCxnSpPr>
            <a:stCxn id="1768" idx="7"/>
            <a:endCxn id="1761" idx="3"/>
          </p:cNvCxnSpPr>
          <p:nvPr/>
        </p:nvCxnSpPr>
        <p:spPr>
          <a:xfrm flipH="1" rot="10800000">
            <a:off x="322640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2" name="Google Shape;1772;p38"/>
          <p:cNvCxnSpPr>
            <a:stCxn id="1761" idx="4"/>
            <a:endCxn id="1769" idx="0"/>
          </p:cNvCxnSpPr>
          <p:nvPr/>
        </p:nvCxnSpPr>
        <p:spPr>
          <a:xfrm>
            <a:off x="509577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Google Shape;1773;p38"/>
          <p:cNvCxnSpPr>
            <a:stCxn id="1761" idx="5"/>
            <a:endCxn id="1770" idx="1"/>
          </p:cNvCxnSpPr>
          <p:nvPr/>
        </p:nvCxnSpPr>
        <p:spPr>
          <a:xfrm>
            <a:off x="543730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4" name="Google Shape;1774;p38"/>
          <p:cNvSpPr txBox="1"/>
          <p:nvPr/>
        </p:nvSpPr>
        <p:spPr>
          <a:xfrm>
            <a:off x="246014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3" name="Google Shape;1763;p38"/>
          <p:cNvSpPr/>
          <p:nvPr/>
        </p:nvSpPr>
        <p:spPr>
          <a:xfrm>
            <a:off x="1142048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38"/>
          <p:cNvSpPr/>
          <p:nvPr/>
        </p:nvSpPr>
        <p:spPr>
          <a:xfrm>
            <a:off x="920958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38"/>
          <p:cNvSpPr/>
          <p:nvPr/>
        </p:nvSpPr>
        <p:spPr>
          <a:xfrm>
            <a:off x="1142048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38"/>
          <p:cNvSpPr/>
          <p:nvPr/>
        </p:nvSpPr>
        <p:spPr>
          <a:xfrm>
            <a:off x="1363119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8" name="Google Shape;1778;p38"/>
          <p:cNvCxnSpPr>
            <a:stCxn id="1775" idx="7"/>
            <a:endCxn id="1763" idx="3"/>
          </p:cNvCxnSpPr>
          <p:nvPr/>
        </p:nvCxnSpPr>
        <p:spPr>
          <a:xfrm flipH="1" rot="10800000">
            <a:off x="1003411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9" name="Google Shape;1779;p38"/>
          <p:cNvCxnSpPr>
            <a:stCxn id="1763" idx="4"/>
            <a:endCxn id="1776" idx="0"/>
          </p:cNvCxnSpPr>
          <p:nvPr/>
        </p:nvCxnSpPr>
        <p:spPr>
          <a:xfrm>
            <a:off x="1190348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38"/>
          <p:cNvCxnSpPr>
            <a:stCxn id="1763" idx="5"/>
            <a:endCxn id="1777" idx="1"/>
          </p:cNvCxnSpPr>
          <p:nvPr/>
        </p:nvCxnSpPr>
        <p:spPr>
          <a:xfrm>
            <a:off x="1224501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1" name="Google Shape;1781;p38"/>
          <p:cNvSpPr txBox="1"/>
          <p:nvPr/>
        </p:nvSpPr>
        <p:spPr>
          <a:xfrm>
            <a:off x="926785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7" name="Google Shape;1767;p38"/>
          <p:cNvSpPr/>
          <p:nvPr/>
        </p:nvSpPr>
        <p:spPr>
          <a:xfrm>
            <a:off x="1831690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38"/>
          <p:cNvSpPr/>
          <p:nvPr/>
        </p:nvSpPr>
        <p:spPr>
          <a:xfrm>
            <a:off x="1610600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38"/>
          <p:cNvSpPr/>
          <p:nvPr/>
        </p:nvSpPr>
        <p:spPr>
          <a:xfrm>
            <a:off x="1831690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38"/>
          <p:cNvSpPr/>
          <p:nvPr/>
        </p:nvSpPr>
        <p:spPr>
          <a:xfrm>
            <a:off x="2052761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5" name="Google Shape;1785;p38"/>
          <p:cNvCxnSpPr>
            <a:stCxn id="1782" idx="7"/>
            <a:endCxn id="1767" idx="3"/>
          </p:cNvCxnSpPr>
          <p:nvPr/>
        </p:nvCxnSpPr>
        <p:spPr>
          <a:xfrm flipH="1" rot="10800000">
            <a:off x="1693054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38"/>
          <p:cNvCxnSpPr>
            <a:stCxn id="1767" idx="4"/>
            <a:endCxn id="1783" idx="0"/>
          </p:cNvCxnSpPr>
          <p:nvPr/>
        </p:nvCxnSpPr>
        <p:spPr>
          <a:xfrm>
            <a:off x="1879990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38"/>
          <p:cNvCxnSpPr>
            <a:stCxn id="1767" idx="5"/>
            <a:endCxn id="1784" idx="1"/>
          </p:cNvCxnSpPr>
          <p:nvPr/>
        </p:nvCxnSpPr>
        <p:spPr>
          <a:xfrm>
            <a:off x="1914144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8" name="Google Shape;1788;p38"/>
          <p:cNvSpPr txBox="1"/>
          <p:nvPr/>
        </p:nvSpPr>
        <p:spPr>
          <a:xfrm>
            <a:off x="1867288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5" name="Google Shape;1765;p38"/>
          <p:cNvSpPr/>
          <p:nvPr/>
        </p:nvSpPr>
        <p:spPr>
          <a:xfrm>
            <a:off x="2525545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38"/>
          <p:cNvSpPr/>
          <p:nvPr/>
        </p:nvSpPr>
        <p:spPr>
          <a:xfrm>
            <a:off x="2304455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38"/>
          <p:cNvSpPr/>
          <p:nvPr/>
        </p:nvSpPr>
        <p:spPr>
          <a:xfrm>
            <a:off x="2525545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38"/>
          <p:cNvSpPr/>
          <p:nvPr/>
        </p:nvSpPr>
        <p:spPr>
          <a:xfrm>
            <a:off x="2746616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2" name="Google Shape;1792;p38"/>
          <p:cNvCxnSpPr>
            <a:stCxn id="1789" idx="7"/>
            <a:endCxn id="1765" idx="3"/>
          </p:cNvCxnSpPr>
          <p:nvPr/>
        </p:nvCxnSpPr>
        <p:spPr>
          <a:xfrm flipH="1" rot="10800000">
            <a:off x="2386909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3" name="Google Shape;1793;p38"/>
          <p:cNvCxnSpPr>
            <a:stCxn id="1765" idx="4"/>
            <a:endCxn id="1790" idx="0"/>
          </p:cNvCxnSpPr>
          <p:nvPr/>
        </p:nvCxnSpPr>
        <p:spPr>
          <a:xfrm>
            <a:off x="2573845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4" name="Google Shape;1794;p38"/>
          <p:cNvCxnSpPr>
            <a:stCxn id="1765" idx="5"/>
            <a:endCxn id="1791" idx="1"/>
          </p:cNvCxnSpPr>
          <p:nvPr/>
        </p:nvCxnSpPr>
        <p:spPr>
          <a:xfrm>
            <a:off x="2607999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5" name="Google Shape;1795;p38"/>
          <p:cNvSpPr txBox="1"/>
          <p:nvPr/>
        </p:nvSpPr>
        <p:spPr>
          <a:xfrm>
            <a:off x="2578919" y="4840391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38"/>
          <p:cNvSpPr/>
          <p:nvPr/>
        </p:nvSpPr>
        <p:spPr>
          <a:xfrm>
            <a:off x="4446503" y="4533213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7" name="Google Shape;1797;p38"/>
          <p:cNvCxnSpPr>
            <a:stCxn id="1798" idx="7"/>
            <a:endCxn id="1796" idx="2"/>
          </p:cNvCxnSpPr>
          <p:nvPr/>
        </p:nvCxnSpPr>
        <p:spPr>
          <a:xfrm flipH="1" rot="10800000">
            <a:off x="3529255" y="4598081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38"/>
          <p:cNvCxnSpPr>
            <a:stCxn id="1800" idx="0"/>
            <a:endCxn id="1796" idx="3"/>
          </p:cNvCxnSpPr>
          <p:nvPr/>
        </p:nvCxnSpPr>
        <p:spPr>
          <a:xfrm flipH="1" rot="10800000">
            <a:off x="4175873" y="4643748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38"/>
          <p:cNvCxnSpPr>
            <a:stCxn id="1802" idx="1"/>
            <a:endCxn id="1796" idx="6"/>
          </p:cNvCxnSpPr>
          <p:nvPr/>
        </p:nvCxnSpPr>
        <p:spPr>
          <a:xfrm rot="10800000">
            <a:off x="4546917" y="4598081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38"/>
          <p:cNvCxnSpPr>
            <a:stCxn id="1804" idx="1"/>
            <a:endCxn id="1796" idx="5"/>
          </p:cNvCxnSpPr>
          <p:nvPr/>
        </p:nvCxnSpPr>
        <p:spPr>
          <a:xfrm rot="10800000">
            <a:off x="4532262" y="4643981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8" name="Google Shape;1798;p38"/>
          <p:cNvSpPr/>
          <p:nvPr/>
        </p:nvSpPr>
        <p:spPr>
          <a:xfrm>
            <a:off x="3446802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38"/>
          <p:cNvSpPr/>
          <p:nvPr/>
        </p:nvSpPr>
        <p:spPr>
          <a:xfrm>
            <a:off x="3225712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38"/>
          <p:cNvSpPr/>
          <p:nvPr/>
        </p:nvSpPr>
        <p:spPr>
          <a:xfrm>
            <a:off x="3446802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38"/>
          <p:cNvSpPr/>
          <p:nvPr/>
        </p:nvSpPr>
        <p:spPr>
          <a:xfrm>
            <a:off x="3667872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8" name="Google Shape;1808;p38"/>
          <p:cNvCxnSpPr>
            <a:stCxn id="1805" idx="7"/>
            <a:endCxn id="1798" idx="3"/>
          </p:cNvCxnSpPr>
          <p:nvPr/>
        </p:nvCxnSpPr>
        <p:spPr>
          <a:xfrm flipH="1" rot="10800000">
            <a:off x="3308165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Google Shape;1809;p38"/>
          <p:cNvCxnSpPr>
            <a:stCxn id="1798" idx="4"/>
            <a:endCxn id="1806" idx="0"/>
          </p:cNvCxnSpPr>
          <p:nvPr/>
        </p:nvCxnSpPr>
        <p:spPr>
          <a:xfrm>
            <a:off x="3495102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0" name="Google Shape;1810;p38"/>
          <p:cNvCxnSpPr>
            <a:stCxn id="1798" idx="5"/>
            <a:endCxn id="1807" idx="1"/>
          </p:cNvCxnSpPr>
          <p:nvPr/>
        </p:nvCxnSpPr>
        <p:spPr>
          <a:xfrm>
            <a:off x="3529255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1" name="Google Shape;1811;p38"/>
          <p:cNvSpPr txBox="1"/>
          <p:nvPr/>
        </p:nvSpPr>
        <p:spPr>
          <a:xfrm>
            <a:off x="3231539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0" name="Google Shape;1800;p38"/>
          <p:cNvSpPr/>
          <p:nvPr/>
        </p:nvSpPr>
        <p:spPr>
          <a:xfrm>
            <a:off x="4127573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38"/>
          <p:cNvSpPr/>
          <p:nvPr/>
        </p:nvSpPr>
        <p:spPr>
          <a:xfrm>
            <a:off x="3906483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38"/>
          <p:cNvSpPr/>
          <p:nvPr/>
        </p:nvSpPr>
        <p:spPr>
          <a:xfrm>
            <a:off x="4127573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38"/>
          <p:cNvSpPr/>
          <p:nvPr/>
        </p:nvSpPr>
        <p:spPr>
          <a:xfrm>
            <a:off x="4348644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5" name="Google Shape;1815;p38"/>
          <p:cNvCxnSpPr>
            <a:stCxn id="1812" idx="7"/>
            <a:endCxn id="1800" idx="3"/>
          </p:cNvCxnSpPr>
          <p:nvPr/>
        </p:nvCxnSpPr>
        <p:spPr>
          <a:xfrm flipH="1" rot="10800000">
            <a:off x="3988936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6" name="Google Shape;1816;p38"/>
          <p:cNvCxnSpPr>
            <a:stCxn id="1800" idx="4"/>
            <a:endCxn id="1813" idx="0"/>
          </p:cNvCxnSpPr>
          <p:nvPr/>
        </p:nvCxnSpPr>
        <p:spPr>
          <a:xfrm>
            <a:off x="4175873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7" name="Google Shape;1817;p38"/>
          <p:cNvCxnSpPr>
            <a:stCxn id="1800" idx="5"/>
            <a:endCxn id="1814" idx="1"/>
          </p:cNvCxnSpPr>
          <p:nvPr/>
        </p:nvCxnSpPr>
        <p:spPr>
          <a:xfrm>
            <a:off x="4210026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8" name="Google Shape;1818;p38"/>
          <p:cNvSpPr txBox="1"/>
          <p:nvPr/>
        </p:nvSpPr>
        <p:spPr>
          <a:xfrm>
            <a:off x="3912310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4" name="Google Shape;1804;p38"/>
          <p:cNvSpPr/>
          <p:nvPr/>
        </p:nvSpPr>
        <p:spPr>
          <a:xfrm>
            <a:off x="4817215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38"/>
          <p:cNvSpPr/>
          <p:nvPr/>
        </p:nvSpPr>
        <p:spPr>
          <a:xfrm>
            <a:off x="4596125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38"/>
          <p:cNvSpPr/>
          <p:nvPr/>
        </p:nvSpPr>
        <p:spPr>
          <a:xfrm>
            <a:off x="4817215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38"/>
          <p:cNvSpPr/>
          <p:nvPr/>
        </p:nvSpPr>
        <p:spPr>
          <a:xfrm>
            <a:off x="5038286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2" name="Google Shape;1822;p38"/>
          <p:cNvCxnSpPr>
            <a:stCxn id="1819" idx="7"/>
            <a:endCxn id="1804" idx="3"/>
          </p:cNvCxnSpPr>
          <p:nvPr/>
        </p:nvCxnSpPr>
        <p:spPr>
          <a:xfrm flipH="1" rot="10800000">
            <a:off x="4678579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3" name="Google Shape;1823;p38"/>
          <p:cNvCxnSpPr>
            <a:stCxn id="1804" idx="4"/>
            <a:endCxn id="1820" idx="0"/>
          </p:cNvCxnSpPr>
          <p:nvPr/>
        </p:nvCxnSpPr>
        <p:spPr>
          <a:xfrm>
            <a:off x="4865515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4" name="Google Shape;1824;p38"/>
          <p:cNvCxnSpPr>
            <a:stCxn id="1804" idx="5"/>
            <a:endCxn id="1821" idx="1"/>
          </p:cNvCxnSpPr>
          <p:nvPr/>
        </p:nvCxnSpPr>
        <p:spPr>
          <a:xfrm>
            <a:off x="4899669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5" name="Google Shape;1825;p38"/>
          <p:cNvSpPr txBox="1"/>
          <p:nvPr/>
        </p:nvSpPr>
        <p:spPr>
          <a:xfrm>
            <a:off x="4852813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2" name="Google Shape;1802;p38"/>
          <p:cNvSpPr/>
          <p:nvPr/>
        </p:nvSpPr>
        <p:spPr>
          <a:xfrm>
            <a:off x="5511070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38"/>
          <p:cNvSpPr/>
          <p:nvPr/>
        </p:nvSpPr>
        <p:spPr>
          <a:xfrm>
            <a:off x="5289980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38"/>
          <p:cNvSpPr/>
          <p:nvPr/>
        </p:nvSpPr>
        <p:spPr>
          <a:xfrm>
            <a:off x="5511070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38"/>
          <p:cNvSpPr/>
          <p:nvPr/>
        </p:nvSpPr>
        <p:spPr>
          <a:xfrm>
            <a:off x="5732141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9" name="Google Shape;1829;p38"/>
          <p:cNvCxnSpPr>
            <a:stCxn id="1826" idx="7"/>
            <a:endCxn id="1802" idx="3"/>
          </p:cNvCxnSpPr>
          <p:nvPr/>
        </p:nvCxnSpPr>
        <p:spPr>
          <a:xfrm flipH="1" rot="10800000">
            <a:off x="5372434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38"/>
          <p:cNvCxnSpPr>
            <a:stCxn id="1802" idx="4"/>
            <a:endCxn id="1827" idx="0"/>
          </p:cNvCxnSpPr>
          <p:nvPr/>
        </p:nvCxnSpPr>
        <p:spPr>
          <a:xfrm>
            <a:off x="5559370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38"/>
          <p:cNvCxnSpPr>
            <a:stCxn id="1802" idx="5"/>
            <a:endCxn id="1828" idx="1"/>
          </p:cNvCxnSpPr>
          <p:nvPr/>
        </p:nvCxnSpPr>
        <p:spPr>
          <a:xfrm>
            <a:off x="5593524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2" name="Google Shape;1832;p38"/>
          <p:cNvSpPr txBox="1"/>
          <p:nvPr/>
        </p:nvSpPr>
        <p:spPr>
          <a:xfrm>
            <a:off x="5564444" y="485725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3" name="Google Shape;1833;p38"/>
          <p:cNvSpPr/>
          <p:nvPr/>
        </p:nvSpPr>
        <p:spPr>
          <a:xfrm>
            <a:off x="7471328" y="4550075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4" name="Google Shape;1834;p38"/>
          <p:cNvCxnSpPr>
            <a:stCxn id="1835" idx="7"/>
            <a:endCxn id="1833" idx="2"/>
          </p:cNvCxnSpPr>
          <p:nvPr/>
        </p:nvCxnSpPr>
        <p:spPr>
          <a:xfrm flipH="1" rot="10800000">
            <a:off x="6554080" y="4614943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6" name="Google Shape;1836;p38"/>
          <p:cNvCxnSpPr>
            <a:stCxn id="1837" idx="0"/>
            <a:endCxn id="1833" idx="3"/>
          </p:cNvCxnSpPr>
          <p:nvPr/>
        </p:nvCxnSpPr>
        <p:spPr>
          <a:xfrm flipH="1" rot="10800000">
            <a:off x="7200698" y="4660611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8" name="Google Shape;1838;p38"/>
          <p:cNvCxnSpPr>
            <a:stCxn id="1839" idx="1"/>
            <a:endCxn id="1833" idx="6"/>
          </p:cNvCxnSpPr>
          <p:nvPr/>
        </p:nvCxnSpPr>
        <p:spPr>
          <a:xfrm rot="10800000">
            <a:off x="7571742" y="4614943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0" name="Google Shape;1840;p38"/>
          <p:cNvCxnSpPr>
            <a:stCxn id="1841" idx="1"/>
            <a:endCxn id="1833" idx="5"/>
          </p:cNvCxnSpPr>
          <p:nvPr/>
        </p:nvCxnSpPr>
        <p:spPr>
          <a:xfrm rot="10800000">
            <a:off x="7557087" y="4660843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5" name="Google Shape;1835;p38"/>
          <p:cNvSpPr/>
          <p:nvPr/>
        </p:nvSpPr>
        <p:spPr>
          <a:xfrm>
            <a:off x="6471627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38"/>
          <p:cNvSpPr/>
          <p:nvPr/>
        </p:nvSpPr>
        <p:spPr>
          <a:xfrm>
            <a:off x="6250537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8"/>
          <p:cNvSpPr/>
          <p:nvPr/>
        </p:nvSpPr>
        <p:spPr>
          <a:xfrm>
            <a:off x="6471627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8"/>
          <p:cNvSpPr/>
          <p:nvPr/>
        </p:nvSpPr>
        <p:spPr>
          <a:xfrm>
            <a:off x="6692697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5" name="Google Shape;1845;p38"/>
          <p:cNvCxnSpPr>
            <a:stCxn id="1842" idx="7"/>
            <a:endCxn id="1835" idx="3"/>
          </p:cNvCxnSpPr>
          <p:nvPr/>
        </p:nvCxnSpPr>
        <p:spPr>
          <a:xfrm flipH="1" rot="10800000">
            <a:off x="6332990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6" name="Google Shape;1846;p38"/>
          <p:cNvCxnSpPr>
            <a:stCxn id="1835" idx="4"/>
            <a:endCxn id="1843" idx="0"/>
          </p:cNvCxnSpPr>
          <p:nvPr/>
        </p:nvCxnSpPr>
        <p:spPr>
          <a:xfrm>
            <a:off x="6519927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7" name="Google Shape;1847;p38"/>
          <p:cNvCxnSpPr>
            <a:stCxn id="1835" idx="5"/>
            <a:endCxn id="1844" idx="1"/>
          </p:cNvCxnSpPr>
          <p:nvPr/>
        </p:nvCxnSpPr>
        <p:spPr>
          <a:xfrm>
            <a:off x="6554080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8" name="Google Shape;1848;p38"/>
          <p:cNvSpPr txBox="1"/>
          <p:nvPr/>
        </p:nvSpPr>
        <p:spPr>
          <a:xfrm>
            <a:off x="6256364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7" name="Google Shape;1837;p38"/>
          <p:cNvSpPr/>
          <p:nvPr/>
        </p:nvSpPr>
        <p:spPr>
          <a:xfrm>
            <a:off x="7152398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38"/>
          <p:cNvSpPr/>
          <p:nvPr/>
        </p:nvSpPr>
        <p:spPr>
          <a:xfrm>
            <a:off x="6931308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8"/>
          <p:cNvSpPr/>
          <p:nvPr/>
        </p:nvSpPr>
        <p:spPr>
          <a:xfrm>
            <a:off x="7152398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38"/>
          <p:cNvSpPr/>
          <p:nvPr/>
        </p:nvSpPr>
        <p:spPr>
          <a:xfrm>
            <a:off x="7373469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2" name="Google Shape;1852;p38"/>
          <p:cNvCxnSpPr>
            <a:stCxn id="1849" idx="7"/>
            <a:endCxn id="1837" idx="3"/>
          </p:cNvCxnSpPr>
          <p:nvPr/>
        </p:nvCxnSpPr>
        <p:spPr>
          <a:xfrm flipH="1" rot="10800000">
            <a:off x="7013761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p38"/>
          <p:cNvCxnSpPr>
            <a:stCxn id="1837" idx="4"/>
            <a:endCxn id="1850" idx="0"/>
          </p:cNvCxnSpPr>
          <p:nvPr/>
        </p:nvCxnSpPr>
        <p:spPr>
          <a:xfrm>
            <a:off x="7200698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4" name="Google Shape;1854;p38"/>
          <p:cNvCxnSpPr>
            <a:stCxn id="1837" idx="5"/>
            <a:endCxn id="1851" idx="1"/>
          </p:cNvCxnSpPr>
          <p:nvPr/>
        </p:nvCxnSpPr>
        <p:spPr>
          <a:xfrm>
            <a:off x="7234851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5" name="Google Shape;1855;p38"/>
          <p:cNvSpPr txBox="1"/>
          <p:nvPr/>
        </p:nvSpPr>
        <p:spPr>
          <a:xfrm>
            <a:off x="6937135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1" name="Google Shape;1841;p38"/>
          <p:cNvSpPr/>
          <p:nvPr/>
        </p:nvSpPr>
        <p:spPr>
          <a:xfrm>
            <a:off x="7842040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8"/>
          <p:cNvSpPr/>
          <p:nvPr/>
        </p:nvSpPr>
        <p:spPr>
          <a:xfrm>
            <a:off x="7620950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8"/>
          <p:cNvSpPr/>
          <p:nvPr/>
        </p:nvSpPr>
        <p:spPr>
          <a:xfrm>
            <a:off x="7842040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8"/>
          <p:cNvSpPr/>
          <p:nvPr/>
        </p:nvSpPr>
        <p:spPr>
          <a:xfrm>
            <a:off x="8063111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9" name="Google Shape;1859;p38"/>
          <p:cNvCxnSpPr>
            <a:stCxn id="1856" idx="7"/>
            <a:endCxn id="1841" idx="3"/>
          </p:cNvCxnSpPr>
          <p:nvPr/>
        </p:nvCxnSpPr>
        <p:spPr>
          <a:xfrm flipH="1" rot="10800000">
            <a:off x="7703404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0" name="Google Shape;1860;p38"/>
          <p:cNvCxnSpPr>
            <a:stCxn id="1841" idx="4"/>
            <a:endCxn id="1857" idx="0"/>
          </p:cNvCxnSpPr>
          <p:nvPr/>
        </p:nvCxnSpPr>
        <p:spPr>
          <a:xfrm>
            <a:off x="7890340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38"/>
          <p:cNvCxnSpPr>
            <a:stCxn id="1841" idx="5"/>
            <a:endCxn id="1858" idx="1"/>
          </p:cNvCxnSpPr>
          <p:nvPr/>
        </p:nvCxnSpPr>
        <p:spPr>
          <a:xfrm>
            <a:off x="7924494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2" name="Google Shape;1862;p38"/>
          <p:cNvSpPr txBox="1"/>
          <p:nvPr/>
        </p:nvSpPr>
        <p:spPr>
          <a:xfrm>
            <a:off x="7877638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9" name="Google Shape;1839;p38"/>
          <p:cNvSpPr/>
          <p:nvPr/>
        </p:nvSpPr>
        <p:spPr>
          <a:xfrm>
            <a:off x="8535895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38"/>
          <p:cNvSpPr/>
          <p:nvPr/>
        </p:nvSpPr>
        <p:spPr>
          <a:xfrm>
            <a:off x="8314805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38"/>
          <p:cNvSpPr/>
          <p:nvPr/>
        </p:nvSpPr>
        <p:spPr>
          <a:xfrm>
            <a:off x="8535895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38"/>
          <p:cNvSpPr/>
          <p:nvPr/>
        </p:nvSpPr>
        <p:spPr>
          <a:xfrm>
            <a:off x="8756966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6" name="Google Shape;1866;p38"/>
          <p:cNvCxnSpPr>
            <a:stCxn id="1863" idx="7"/>
            <a:endCxn id="1839" idx="3"/>
          </p:cNvCxnSpPr>
          <p:nvPr/>
        </p:nvCxnSpPr>
        <p:spPr>
          <a:xfrm flipH="1" rot="10800000">
            <a:off x="8397259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38"/>
          <p:cNvCxnSpPr>
            <a:stCxn id="1839" idx="4"/>
            <a:endCxn id="1864" idx="0"/>
          </p:cNvCxnSpPr>
          <p:nvPr/>
        </p:nvCxnSpPr>
        <p:spPr>
          <a:xfrm>
            <a:off x="8584195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38"/>
          <p:cNvCxnSpPr>
            <a:stCxn id="1839" idx="5"/>
            <a:endCxn id="1865" idx="1"/>
          </p:cNvCxnSpPr>
          <p:nvPr/>
        </p:nvCxnSpPr>
        <p:spPr>
          <a:xfrm>
            <a:off x="8618349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9" name="Google Shape;1869;p38"/>
          <p:cNvSpPr txBox="1"/>
          <p:nvPr/>
        </p:nvSpPr>
        <p:spPr>
          <a:xfrm>
            <a:off x="8589269" y="487411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0" name="Google Shape;1870;p38"/>
          <p:cNvSpPr txBox="1"/>
          <p:nvPr/>
        </p:nvSpPr>
        <p:spPr>
          <a:xfrm>
            <a:off x="107350" y="38298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1" name="Google Shape;1871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2" name="Google Shape;1872;p38"/>
          <p:cNvSpPr txBox="1"/>
          <p:nvPr/>
        </p:nvSpPr>
        <p:spPr>
          <a:xfrm>
            <a:off x="7760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3" name="Google Shape;1873;p38"/>
          <p:cNvSpPr txBox="1"/>
          <p:nvPr/>
        </p:nvSpPr>
        <p:spPr>
          <a:xfrm>
            <a:off x="37145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4" name="Google Shape;1874;p38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38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4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6" name="Google Shape;1876;p38"/>
          <p:cNvSpPr txBox="1"/>
          <p:nvPr/>
        </p:nvSpPr>
        <p:spPr>
          <a:xfrm>
            <a:off x="1034371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7" name="Google Shape;1877;p38"/>
          <p:cNvSpPr txBox="1"/>
          <p:nvPr/>
        </p:nvSpPr>
        <p:spPr>
          <a:xfrm>
            <a:off x="1257821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8" name="Google Shape;1878;p38"/>
          <p:cNvSpPr txBox="1"/>
          <p:nvPr/>
        </p:nvSpPr>
        <p:spPr>
          <a:xfrm>
            <a:off x="818450" y="5578400"/>
            <a:ext cx="196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9" name="Google Shape;1879;p38"/>
          <p:cNvSpPr txBox="1"/>
          <p:nvPr/>
        </p:nvSpPr>
        <p:spPr>
          <a:xfrm>
            <a:off x="350799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0" name="Google Shape;1880;p38"/>
          <p:cNvSpPr txBox="1"/>
          <p:nvPr/>
        </p:nvSpPr>
        <p:spPr>
          <a:xfrm>
            <a:off x="574249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1" name="Google Shape;1881;p38"/>
          <p:cNvSpPr txBox="1"/>
          <p:nvPr/>
        </p:nvSpPr>
        <p:spPr>
          <a:xfrm>
            <a:off x="134875" y="5578400"/>
            <a:ext cx="229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2" name="Google Shape;1882;p38"/>
          <p:cNvSpPr txBox="1"/>
          <p:nvPr/>
        </p:nvSpPr>
        <p:spPr>
          <a:xfrm>
            <a:off x="1720171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3" name="Google Shape;1883;p38"/>
          <p:cNvSpPr txBox="1"/>
          <p:nvPr/>
        </p:nvSpPr>
        <p:spPr>
          <a:xfrm>
            <a:off x="1943621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4" name="Google Shape;1884;p38"/>
          <p:cNvSpPr txBox="1"/>
          <p:nvPr/>
        </p:nvSpPr>
        <p:spPr>
          <a:xfrm>
            <a:off x="1504249" y="5578400"/>
            <a:ext cx="34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5" name="Google Shape;1885;p38"/>
          <p:cNvSpPr txBox="1"/>
          <p:nvPr/>
        </p:nvSpPr>
        <p:spPr>
          <a:xfrm>
            <a:off x="2419341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6" name="Google Shape;1886;p38"/>
          <p:cNvSpPr txBox="1"/>
          <p:nvPr/>
        </p:nvSpPr>
        <p:spPr>
          <a:xfrm>
            <a:off x="2642791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7" name="Google Shape;1887;p38"/>
          <p:cNvSpPr txBox="1"/>
          <p:nvPr/>
        </p:nvSpPr>
        <p:spPr>
          <a:xfrm>
            <a:off x="2203422" y="5578400"/>
            <a:ext cx="3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8" name="Google Shape;1888;p38"/>
          <p:cNvSpPr txBox="1"/>
          <p:nvPr/>
        </p:nvSpPr>
        <p:spPr>
          <a:xfrm>
            <a:off x="4017755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9" name="Google Shape;1889;p38"/>
          <p:cNvSpPr txBox="1"/>
          <p:nvPr/>
        </p:nvSpPr>
        <p:spPr>
          <a:xfrm>
            <a:off x="4241205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0" name="Google Shape;1890;p38"/>
          <p:cNvSpPr txBox="1"/>
          <p:nvPr/>
        </p:nvSpPr>
        <p:spPr>
          <a:xfrm>
            <a:off x="3801827" y="5590000"/>
            <a:ext cx="400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1" name="Google Shape;1891;p38"/>
          <p:cNvSpPr txBox="1"/>
          <p:nvPr/>
        </p:nvSpPr>
        <p:spPr>
          <a:xfrm>
            <a:off x="3334184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2" name="Google Shape;1892;p38"/>
          <p:cNvSpPr txBox="1"/>
          <p:nvPr/>
        </p:nvSpPr>
        <p:spPr>
          <a:xfrm>
            <a:off x="3557634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3" name="Google Shape;1893;p38"/>
          <p:cNvSpPr txBox="1"/>
          <p:nvPr/>
        </p:nvSpPr>
        <p:spPr>
          <a:xfrm>
            <a:off x="3118251" y="5590000"/>
            <a:ext cx="229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4" name="Google Shape;1894;p38"/>
          <p:cNvSpPr txBox="1"/>
          <p:nvPr/>
        </p:nvSpPr>
        <p:spPr>
          <a:xfrm>
            <a:off x="4703555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5" name="Google Shape;1895;p38"/>
          <p:cNvSpPr txBox="1"/>
          <p:nvPr/>
        </p:nvSpPr>
        <p:spPr>
          <a:xfrm>
            <a:off x="4927005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6" name="Google Shape;1896;p38"/>
          <p:cNvSpPr txBox="1"/>
          <p:nvPr/>
        </p:nvSpPr>
        <p:spPr>
          <a:xfrm>
            <a:off x="4487633" y="5589984"/>
            <a:ext cx="34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7" name="Google Shape;1897;p38"/>
          <p:cNvSpPr txBox="1"/>
          <p:nvPr/>
        </p:nvSpPr>
        <p:spPr>
          <a:xfrm>
            <a:off x="5402725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38"/>
          <p:cNvSpPr txBox="1"/>
          <p:nvPr/>
        </p:nvSpPr>
        <p:spPr>
          <a:xfrm>
            <a:off x="5626175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9" name="Google Shape;1899;p38"/>
          <p:cNvSpPr txBox="1"/>
          <p:nvPr/>
        </p:nvSpPr>
        <p:spPr>
          <a:xfrm>
            <a:off x="5186807" y="5589984"/>
            <a:ext cx="3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0" name="Google Shape;1900;p38"/>
          <p:cNvSpPr txBox="1"/>
          <p:nvPr/>
        </p:nvSpPr>
        <p:spPr>
          <a:xfrm>
            <a:off x="7054171" y="5598420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1" name="Google Shape;1901;p38"/>
          <p:cNvSpPr txBox="1"/>
          <p:nvPr/>
        </p:nvSpPr>
        <p:spPr>
          <a:xfrm>
            <a:off x="7277621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2" name="Google Shape;1902;p38"/>
          <p:cNvSpPr txBox="1"/>
          <p:nvPr/>
        </p:nvSpPr>
        <p:spPr>
          <a:xfrm>
            <a:off x="6838249" y="5601575"/>
            <a:ext cx="32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38"/>
          <p:cNvSpPr txBox="1"/>
          <p:nvPr/>
        </p:nvSpPr>
        <p:spPr>
          <a:xfrm>
            <a:off x="6370599" y="5598420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4" name="Google Shape;1904;p38"/>
          <p:cNvSpPr txBox="1"/>
          <p:nvPr/>
        </p:nvSpPr>
        <p:spPr>
          <a:xfrm>
            <a:off x="6594049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38"/>
          <p:cNvSpPr txBox="1"/>
          <p:nvPr/>
        </p:nvSpPr>
        <p:spPr>
          <a:xfrm>
            <a:off x="6154675" y="5601575"/>
            <a:ext cx="400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38"/>
          <p:cNvSpPr txBox="1"/>
          <p:nvPr/>
        </p:nvSpPr>
        <p:spPr>
          <a:xfrm>
            <a:off x="7739971" y="5598420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7" name="Google Shape;1907;p38"/>
          <p:cNvSpPr txBox="1"/>
          <p:nvPr/>
        </p:nvSpPr>
        <p:spPr>
          <a:xfrm>
            <a:off x="7963421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8" name="Google Shape;1908;p38"/>
          <p:cNvSpPr txBox="1"/>
          <p:nvPr/>
        </p:nvSpPr>
        <p:spPr>
          <a:xfrm>
            <a:off x="7524049" y="5601569"/>
            <a:ext cx="34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9" name="Google Shape;1909;p38"/>
          <p:cNvSpPr txBox="1"/>
          <p:nvPr/>
        </p:nvSpPr>
        <p:spPr>
          <a:xfrm>
            <a:off x="8439144" y="5598425"/>
            <a:ext cx="229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0" name="Google Shape;1910;p38"/>
          <p:cNvSpPr txBox="1"/>
          <p:nvPr/>
        </p:nvSpPr>
        <p:spPr>
          <a:xfrm>
            <a:off x="8662591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1" name="Google Shape;1911;p38"/>
          <p:cNvSpPr txBox="1"/>
          <p:nvPr/>
        </p:nvSpPr>
        <p:spPr>
          <a:xfrm>
            <a:off x="8223222" y="5601569"/>
            <a:ext cx="3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 = 4, f = 1)</a:t>
            </a:r>
            <a:endParaRPr/>
          </a:p>
        </p:txBody>
      </p:sp>
      <p:sp>
        <p:nvSpPr>
          <p:cNvPr id="1917" name="Google Shape;1917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8" name="Google Shape;1918;p39"/>
          <p:cNvSpPr txBox="1"/>
          <p:nvPr/>
        </p:nvSpPr>
        <p:spPr>
          <a:xfrm>
            <a:off x="107350" y="1315225"/>
            <a:ext cx="2418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Calculating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newvals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9" name="Google Shape;1919;p39"/>
          <p:cNvSpPr/>
          <p:nvPr/>
        </p:nvSpPr>
        <p:spPr>
          <a:xfrm>
            <a:off x="1460978" y="4516350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0" name="Google Shape;1920;p39"/>
          <p:cNvCxnSpPr>
            <a:stCxn id="1921" idx="7"/>
            <a:endCxn id="1919" idx="2"/>
          </p:cNvCxnSpPr>
          <p:nvPr/>
        </p:nvCxnSpPr>
        <p:spPr>
          <a:xfrm flipH="1" rot="10800000">
            <a:off x="543730" y="4581218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2" name="Google Shape;1922;p39"/>
          <p:cNvCxnSpPr>
            <a:stCxn id="1923" idx="0"/>
            <a:endCxn id="1919" idx="3"/>
          </p:cNvCxnSpPr>
          <p:nvPr/>
        </p:nvCxnSpPr>
        <p:spPr>
          <a:xfrm flipH="1" rot="10800000">
            <a:off x="1190348" y="4626886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4" name="Google Shape;1924;p39"/>
          <p:cNvCxnSpPr>
            <a:stCxn id="1925" idx="1"/>
            <a:endCxn id="1919" idx="6"/>
          </p:cNvCxnSpPr>
          <p:nvPr/>
        </p:nvCxnSpPr>
        <p:spPr>
          <a:xfrm rot="10800000">
            <a:off x="1561392" y="4581218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6" name="Google Shape;1926;p39"/>
          <p:cNvCxnSpPr>
            <a:stCxn id="1927" idx="1"/>
            <a:endCxn id="1919" idx="5"/>
          </p:cNvCxnSpPr>
          <p:nvPr/>
        </p:nvCxnSpPr>
        <p:spPr>
          <a:xfrm rot="10800000">
            <a:off x="1546737" y="4627118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1" name="Google Shape;1921;p39"/>
          <p:cNvSpPr/>
          <p:nvPr/>
        </p:nvSpPr>
        <p:spPr>
          <a:xfrm>
            <a:off x="461277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9"/>
          <p:cNvSpPr/>
          <p:nvPr/>
        </p:nvSpPr>
        <p:spPr>
          <a:xfrm>
            <a:off x="240187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39"/>
          <p:cNvSpPr/>
          <p:nvPr/>
        </p:nvSpPr>
        <p:spPr>
          <a:xfrm>
            <a:off x="461277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39"/>
          <p:cNvSpPr/>
          <p:nvPr/>
        </p:nvSpPr>
        <p:spPr>
          <a:xfrm>
            <a:off x="682347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1" name="Google Shape;1931;p39"/>
          <p:cNvCxnSpPr>
            <a:stCxn id="1928" idx="7"/>
            <a:endCxn id="1921" idx="3"/>
          </p:cNvCxnSpPr>
          <p:nvPr/>
        </p:nvCxnSpPr>
        <p:spPr>
          <a:xfrm flipH="1" rot="10800000">
            <a:off x="322640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39"/>
          <p:cNvCxnSpPr>
            <a:stCxn id="1921" idx="4"/>
            <a:endCxn id="1929" idx="0"/>
          </p:cNvCxnSpPr>
          <p:nvPr/>
        </p:nvCxnSpPr>
        <p:spPr>
          <a:xfrm>
            <a:off x="509577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39"/>
          <p:cNvCxnSpPr>
            <a:stCxn id="1921" idx="5"/>
            <a:endCxn id="1930" idx="1"/>
          </p:cNvCxnSpPr>
          <p:nvPr/>
        </p:nvCxnSpPr>
        <p:spPr>
          <a:xfrm>
            <a:off x="543730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4" name="Google Shape;1934;p39"/>
          <p:cNvSpPr txBox="1"/>
          <p:nvPr/>
        </p:nvSpPr>
        <p:spPr>
          <a:xfrm>
            <a:off x="246014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39"/>
          <p:cNvSpPr/>
          <p:nvPr/>
        </p:nvSpPr>
        <p:spPr>
          <a:xfrm>
            <a:off x="1142048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39"/>
          <p:cNvSpPr/>
          <p:nvPr/>
        </p:nvSpPr>
        <p:spPr>
          <a:xfrm>
            <a:off x="920958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39"/>
          <p:cNvSpPr/>
          <p:nvPr/>
        </p:nvSpPr>
        <p:spPr>
          <a:xfrm>
            <a:off x="1142048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39"/>
          <p:cNvSpPr/>
          <p:nvPr/>
        </p:nvSpPr>
        <p:spPr>
          <a:xfrm>
            <a:off x="1363119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8" name="Google Shape;1938;p39"/>
          <p:cNvCxnSpPr>
            <a:stCxn id="1935" idx="7"/>
            <a:endCxn id="1923" idx="3"/>
          </p:cNvCxnSpPr>
          <p:nvPr/>
        </p:nvCxnSpPr>
        <p:spPr>
          <a:xfrm flipH="1" rot="10800000">
            <a:off x="1003411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9" name="Google Shape;1939;p39"/>
          <p:cNvCxnSpPr>
            <a:stCxn id="1923" idx="4"/>
            <a:endCxn id="1936" idx="0"/>
          </p:cNvCxnSpPr>
          <p:nvPr/>
        </p:nvCxnSpPr>
        <p:spPr>
          <a:xfrm>
            <a:off x="1190348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0" name="Google Shape;1940;p39"/>
          <p:cNvCxnSpPr>
            <a:stCxn id="1923" idx="5"/>
            <a:endCxn id="1937" idx="1"/>
          </p:cNvCxnSpPr>
          <p:nvPr/>
        </p:nvCxnSpPr>
        <p:spPr>
          <a:xfrm>
            <a:off x="1224501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1" name="Google Shape;1941;p39"/>
          <p:cNvSpPr txBox="1"/>
          <p:nvPr/>
        </p:nvSpPr>
        <p:spPr>
          <a:xfrm>
            <a:off x="926785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7" name="Google Shape;1927;p39"/>
          <p:cNvSpPr/>
          <p:nvPr/>
        </p:nvSpPr>
        <p:spPr>
          <a:xfrm>
            <a:off x="1831690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39"/>
          <p:cNvSpPr/>
          <p:nvPr/>
        </p:nvSpPr>
        <p:spPr>
          <a:xfrm>
            <a:off x="1610600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39"/>
          <p:cNvSpPr/>
          <p:nvPr/>
        </p:nvSpPr>
        <p:spPr>
          <a:xfrm>
            <a:off x="1831690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39"/>
          <p:cNvSpPr/>
          <p:nvPr/>
        </p:nvSpPr>
        <p:spPr>
          <a:xfrm>
            <a:off x="2052761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5" name="Google Shape;1945;p39"/>
          <p:cNvCxnSpPr>
            <a:stCxn id="1942" idx="7"/>
            <a:endCxn id="1927" idx="3"/>
          </p:cNvCxnSpPr>
          <p:nvPr/>
        </p:nvCxnSpPr>
        <p:spPr>
          <a:xfrm flipH="1" rot="10800000">
            <a:off x="1693054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6" name="Google Shape;1946;p39"/>
          <p:cNvCxnSpPr>
            <a:stCxn id="1927" idx="4"/>
            <a:endCxn id="1943" idx="0"/>
          </p:cNvCxnSpPr>
          <p:nvPr/>
        </p:nvCxnSpPr>
        <p:spPr>
          <a:xfrm>
            <a:off x="1879990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7" name="Google Shape;1947;p39"/>
          <p:cNvCxnSpPr>
            <a:stCxn id="1927" idx="5"/>
            <a:endCxn id="1944" idx="1"/>
          </p:cNvCxnSpPr>
          <p:nvPr/>
        </p:nvCxnSpPr>
        <p:spPr>
          <a:xfrm>
            <a:off x="1914144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8" name="Google Shape;1948;p39"/>
          <p:cNvSpPr txBox="1"/>
          <p:nvPr/>
        </p:nvSpPr>
        <p:spPr>
          <a:xfrm>
            <a:off x="1867288" y="4827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39"/>
          <p:cNvSpPr/>
          <p:nvPr/>
        </p:nvSpPr>
        <p:spPr>
          <a:xfrm>
            <a:off x="2525545" y="5057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39"/>
          <p:cNvSpPr/>
          <p:nvPr/>
        </p:nvSpPr>
        <p:spPr>
          <a:xfrm>
            <a:off x="2304455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39"/>
          <p:cNvSpPr/>
          <p:nvPr/>
        </p:nvSpPr>
        <p:spPr>
          <a:xfrm>
            <a:off x="2525545" y="5565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39"/>
          <p:cNvSpPr/>
          <p:nvPr/>
        </p:nvSpPr>
        <p:spPr>
          <a:xfrm>
            <a:off x="2746616" y="5565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2" name="Google Shape;1952;p39"/>
          <p:cNvCxnSpPr>
            <a:stCxn id="1949" idx="7"/>
            <a:endCxn id="1925" idx="3"/>
          </p:cNvCxnSpPr>
          <p:nvPr/>
        </p:nvCxnSpPr>
        <p:spPr>
          <a:xfrm flipH="1" rot="10800000">
            <a:off x="2386909" y="5163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39"/>
          <p:cNvCxnSpPr>
            <a:stCxn id="1925" idx="4"/>
            <a:endCxn id="1950" idx="0"/>
          </p:cNvCxnSpPr>
          <p:nvPr/>
        </p:nvCxnSpPr>
        <p:spPr>
          <a:xfrm>
            <a:off x="2573845" y="5182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4" name="Google Shape;1954;p39"/>
          <p:cNvCxnSpPr>
            <a:stCxn id="1925" idx="5"/>
            <a:endCxn id="1951" idx="1"/>
          </p:cNvCxnSpPr>
          <p:nvPr/>
        </p:nvCxnSpPr>
        <p:spPr>
          <a:xfrm>
            <a:off x="2607999" y="5163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5" name="Google Shape;1955;p39"/>
          <p:cNvSpPr txBox="1"/>
          <p:nvPr/>
        </p:nvSpPr>
        <p:spPr>
          <a:xfrm>
            <a:off x="2578919" y="4840391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6" name="Google Shape;1956;p39"/>
          <p:cNvSpPr/>
          <p:nvPr/>
        </p:nvSpPr>
        <p:spPr>
          <a:xfrm>
            <a:off x="4446503" y="4533213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7" name="Google Shape;1957;p39"/>
          <p:cNvCxnSpPr>
            <a:stCxn id="1958" idx="7"/>
            <a:endCxn id="1956" idx="2"/>
          </p:cNvCxnSpPr>
          <p:nvPr/>
        </p:nvCxnSpPr>
        <p:spPr>
          <a:xfrm flipH="1" rot="10800000">
            <a:off x="3529255" y="4598081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9" name="Google Shape;1959;p39"/>
          <p:cNvCxnSpPr>
            <a:stCxn id="1960" idx="0"/>
            <a:endCxn id="1956" idx="3"/>
          </p:cNvCxnSpPr>
          <p:nvPr/>
        </p:nvCxnSpPr>
        <p:spPr>
          <a:xfrm flipH="1" rot="10800000">
            <a:off x="4175873" y="4643748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1" name="Google Shape;1961;p39"/>
          <p:cNvCxnSpPr>
            <a:stCxn id="1962" idx="1"/>
            <a:endCxn id="1956" idx="6"/>
          </p:cNvCxnSpPr>
          <p:nvPr/>
        </p:nvCxnSpPr>
        <p:spPr>
          <a:xfrm rot="10800000">
            <a:off x="4546917" y="4598081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3" name="Google Shape;1963;p39"/>
          <p:cNvCxnSpPr>
            <a:stCxn id="1964" idx="1"/>
            <a:endCxn id="1956" idx="5"/>
          </p:cNvCxnSpPr>
          <p:nvPr/>
        </p:nvCxnSpPr>
        <p:spPr>
          <a:xfrm rot="10800000">
            <a:off x="4532262" y="4643981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8" name="Google Shape;1958;p39"/>
          <p:cNvSpPr/>
          <p:nvPr/>
        </p:nvSpPr>
        <p:spPr>
          <a:xfrm>
            <a:off x="3446802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39"/>
          <p:cNvSpPr/>
          <p:nvPr/>
        </p:nvSpPr>
        <p:spPr>
          <a:xfrm>
            <a:off x="3225712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39"/>
          <p:cNvSpPr/>
          <p:nvPr/>
        </p:nvSpPr>
        <p:spPr>
          <a:xfrm>
            <a:off x="3446802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39"/>
          <p:cNvSpPr/>
          <p:nvPr/>
        </p:nvSpPr>
        <p:spPr>
          <a:xfrm>
            <a:off x="3667872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8" name="Google Shape;1968;p39"/>
          <p:cNvCxnSpPr>
            <a:stCxn id="1965" idx="7"/>
            <a:endCxn id="1958" idx="3"/>
          </p:cNvCxnSpPr>
          <p:nvPr/>
        </p:nvCxnSpPr>
        <p:spPr>
          <a:xfrm flipH="1" rot="10800000">
            <a:off x="3308165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9" name="Google Shape;1969;p39"/>
          <p:cNvCxnSpPr>
            <a:stCxn id="1958" idx="4"/>
            <a:endCxn id="1966" idx="0"/>
          </p:cNvCxnSpPr>
          <p:nvPr/>
        </p:nvCxnSpPr>
        <p:spPr>
          <a:xfrm>
            <a:off x="3495102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0" name="Google Shape;1970;p39"/>
          <p:cNvCxnSpPr>
            <a:stCxn id="1958" idx="5"/>
            <a:endCxn id="1967" idx="1"/>
          </p:cNvCxnSpPr>
          <p:nvPr/>
        </p:nvCxnSpPr>
        <p:spPr>
          <a:xfrm>
            <a:off x="3529255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1" name="Google Shape;1971;p39"/>
          <p:cNvSpPr txBox="1"/>
          <p:nvPr/>
        </p:nvSpPr>
        <p:spPr>
          <a:xfrm>
            <a:off x="3231539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0" name="Google Shape;1960;p39"/>
          <p:cNvSpPr/>
          <p:nvPr/>
        </p:nvSpPr>
        <p:spPr>
          <a:xfrm>
            <a:off x="4127573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39"/>
          <p:cNvSpPr/>
          <p:nvPr/>
        </p:nvSpPr>
        <p:spPr>
          <a:xfrm>
            <a:off x="3906483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39"/>
          <p:cNvSpPr/>
          <p:nvPr/>
        </p:nvSpPr>
        <p:spPr>
          <a:xfrm>
            <a:off x="4127573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39"/>
          <p:cNvSpPr/>
          <p:nvPr/>
        </p:nvSpPr>
        <p:spPr>
          <a:xfrm>
            <a:off x="4348644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5" name="Google Shape;1975;p39"/>
          <p:cNvCxnSpPr>
            <a:stCxn id="1972" idx="7"/>
            <a:endCxn id="1960" idx="3"/>
          </p:cNvCxnSpPr>
          <p:nvPr/>
        </p:nvCxnSpPr>
        <p:spPr>
          <a:xfrm flipH="1" rot="10800000">
            <a:off x="3988936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39"/>
          <p:cNvCxnSpPr>
            <a:stCxn id="1960" idx="4"/>
            <a:endCxn id="1973" idx="0"/>
          </p:cNvCxnSpPr>
          <p:nvPr/>
        </p:nvCxnSpPr>
        <p:spPr>
          <a:xfrm>
            <a:off x="4175873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39"/>
          <p:cNvCxnSpPr>
            <a:stCxn id="1960" idx="5"/>
            <a:endCxn id="1974" idx="1"/>
          </p:cNvCxnSpPr>
          <p:nvPr/>
        </p:nvCxnSpPr>
        <p:spPr>
          <a:xfrm>
            <a:off x="4210026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8" name="Google Shape;1978;p39"/>
          <p:cNvSpPr txBox="1"/>
          <p:nvPr/>
        </p:nvSpPr>
        <p:spPr>
          <a:xfrm>
            <a:off x="3912310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4" name="Google Shape;1964;p39"/>
          <p:cNvSpPr/>
          <p:nvPr/>
        </p:nvSpPr>
        <p:spPr>
          <a:xfrm>
            <a:off x="4817215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39"/>
          <p:cNvSpPr/>
          <p:nvPr/>
        </p:nvSpPr>
        <p:spPr>
          <a:xfrm>
            <a:off x="4596125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39"/>
          <p:cNvSpPr/>
          <p:nvPr/>
        </p:nvSpPr>
        <p:spPr>
          <a:xfrm>
            <a:off x="4817215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39"/>
          <p:cNvSpPr/>
          <p:nvPr/>
        </p:nvSpPr>
        <p:spPr>
          <a:xfrm>
            <a:off x="5038286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2" name="Google Shape;1982;p39"/>
          <p:cNvCxnSpPr>
            <a:stCxn id="1979" idx="7"/>
            <a:endCxn id="1964" idx="3"/>
          </p:cNvCxnSpPr>
          <p:nvPr/>
        </p:nvCxnSpPr>
        <p:spPr>
          <a:xfrm flipH="1" rot="10800000">
            <a:off x="4678579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3" name="Google Shape;1983;p39"/>
          <p:cNvCxnSpPr>
            <a:stCxn id="1964" idx="4"/>
            <a:endCxn id="1980" idx="0"/>
          </p:cNvCxnSpPr>
          <p:nvPr/>
        </p:nvCxnSpPr>
        <p:spPr>
          <a:xfrm>
            <a:off x="4865515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39"/>
          <p:cNvCxnSpPr>
            <a:stCxn id="1964" idx="5"/>
            <a:endCxn id="1981" idx="1"/>
          </p:cNvCxnSpPr>
          <p:nvPr/>
        </p:nvCxnSpPr>
        <p:spPr>
          <a:xfrm>
            <a:off x="4899669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5" name="Google Shape;1985;p39"/>
          <p:cNvSpPr txBox="1"/>
          <p:nvPr/>
        </p:nvSpPr>
        <p:spPr>
          <a:xfrm>
            <a:off x="4852813" y="4844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2" name="Google Shape;1962;p39"/>
          <p:cNvSpPr/>
          <p:nvPr/>
        </p:nvSpPr>
        <p:spPr>
          <a:xfrm>
            <a:off x="5511070" y="5074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39"/>
          <p:cNvSpPr/>
          <p:nvPr/>
        </p:nvSpPr>
        <p:spPr>
          <a:xfrm>
            <a:off x="5289980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39"/>
          <p:cNvSpPr/>
          <p:nvPr/>
        </p:nvSpPr>
        <p:spPr>
          <a:xfrm>
            <a:off x="5511070" y="5582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39"/>
          <p:cNvSpPr/>
          <p:nvPr/>
        </p:nvSpPr>
        <p:spPr>
          <a:xfrm>
            <a:off x="5732141" y="5582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9" name="Google Shape;1989;p39"/>
          <p:cNvCxnSpPr>
            <a:stCxn id="1986" idx="7"/>
            <a:endCxn id="1962" idx="3"/>
          </p:cNvCxnSpPr>
          <p:nvPr/>
        </p:nvCxnSpPr>
        <p:spPr>
          <a:xfrm flipH="1" rot="10800000">
            <a:off x="5372434" y="5180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39"/>
          <p:cNvCxnSpPr>
            <a:stCxn id="1962" idx="4"/>
            <a:endCxn id="1987" idx="0"/>
          </p:cNvCxnSpPr>
          <p:nvPr/>
        </p:nvCxnSpPr>
        <p:spPr>
          <a:xfrm>
            <a:off x="5559370" y="5199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39"/>
          <p:cNvCxnSpPr>
            <a:stCxn id="1962" idx="5"/>
            <a:endCxn id="1988" idx="1"/>
          </p:cNvCxnSpPr>
          <p:nvPr/>
        </p:nvCxnSpPr>
        <p:spPr>
          <a:xfrm>
            <a:off x="5593524" y="5180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2" name="Google Shape;1992;p39"/>
          <p:cNvSpPr txBox="1"/>
          <p:nvPr/>
        </p:nvSpPr>
        <p:spPr>
          <a:xfrm>
            <a:off x="5564444" y="485725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3" name="Google Shape;1993;p39"/>
          <p:cNvSpPr/>
          <p:nvPr/>
        </p:nvSpPr>
        <p:spPr>
          <a:xfrm>
            <a:off x="7471328" y="4550075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4" name="Google Shape;1994;p39"/>
          <p:cNvCxnSpPr>
            <a:stCxn id="1995" idx="7"/>
            <a:endCxn id="1993" idx="2"/>
          </p:cNvCxnSpPr>
          <p:nvPr/>
        </p:nvCxnSpPr>
        <p:spPr>
          <a:xfrm flipH="1" rot="10800000">
            <a:off x="6554080" y="4614943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6" name="Google Shape;1996;p39"/>
          <p:cNvCxnSpPr>
            <a:stCxn id="1997" idx="0"/>
            <a:endCxn id="1993" idx="3"/>
          </p:cNvCxnSpPr>
          <p:nvPr/>
        </p:nvCxnSpPr>
        <p:spPr>
          <a:xfrm flipH="1" rot="10800000">
            <a:off x="7200698" y="4660611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8" name="Google Shape;1998;p39"/>
          <p:cNvCxnSpPr>
            <a:stCxn id="1999" idx="1"/>
            <a:endCxn id="1993" idx="6"/>
          </p:cNvCxnSpPr>
          <p:nvPr/>
        </p:nvCxnSpPr>
        <p:spPr>
          <a:xfrm rot="10800000">
            <a:off x="7571742" y="4614943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0" name="Google Shape;2000;p39"/>
          <p:cNvCxnSpPr>
            <a:stCxn id="2001" idx="1"/>
            <a:endCxn id="1993" idx="5"/>
          </p:cNvCxnSpPr>
          <p:nvPr/>
        </p:nvCxnSpPr>
        <p:spPr>
          <a:xfrm rot="10800000">
            <a:off x="7557087" y="4660843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5" name="Google Shape;1995;p39"/>
          <p:cNvSpPr/>
          <p:nvPr/>
        </p:nvSpPr>
        <p:spPr>
          <a:xfrm>
            <a:off x="6471627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39"/>
          <p:cNvSpPr/>
          <p:nvPr/>
        </p:nvSpPr>
        <p:spPr>
          <a:xfrm>
            <a:off x="6250537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39"/>
          <p:cNvSpPr/>
          <p:nvPr/>
        </p:nvSpPr>
        <p:spPr>
          <a:xfrm>
            <a:off x="6471627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39"/>
          <p:cNvSpPr/>
          <p:nvPr/>
        </p:nvSpPr>
        <p:spPr>
          <a:xfrm>
            <a:off x="6692697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5" name="Google Shape;2005;p39"/>
          <p:cNvCxnSpPr>
            <a:stCxn id="2002" idx="7"/>
            <a:endCxn id="1995" idx="3"/>
          </p:cNvCxnSpPr>
          <p:nvPr/>
        </p:nvCxnSpPr>
        <p:spPr>
          <a:xfrm flipH="1" rot="10800000">
            <a:off x="6332990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6" name="Google Shape;2006;p39"/>
          <p:cNvCxnSpPr>
            <a:stCxn id="1995" idx="4"/>
            <a:endCxn id="2003" idx="0"/>
          </p:cNvCxnSpPr>
          <p:nvPr/>
        </p:nvCxnSpPr>
        <p:spPr>
          <a:xfrm>
            <a:off x="6519927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7" name="Google Shape;2007;p39"/>
          <p:cNvCxnSpPr>
            <a:stCxn id="1995" idx="5"/>
            <a:endCxn id="2004" idx="1"/>
          </p:cNvCxnSpPr>
          <p:nvPr/>
        </p:nvCxnSpPr>
        <p:spPr>
          <a:xfrm>
            <a:off x="6554080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8" name="Google Shape;2008;p39"/>
          <p:cNvSpPr txBox="1"/>
          <p:nvPr/>
        </p:nvSpPr>
        <p:spPr>
          <a:xfrm>
            <a:off x="6256364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7" name="Google Shape;1997;p39"/>
          <p:cNvSpPr/>
          <p:nvPr/>
        </p:nvSpPr>
        <p:spPr>
          <a:xfrm>
            <a:off x="7152398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39"/>
          <p:cNvSpPr/>
          <p:nvPr/>
        </p:nvSpPr>
        <p:spPr>
          <a:xfrm>
            <a:off x="6931308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39"/>
          <p:cNvSpPr/>
          <p:nvPr/>
        </p:nvSpPr>
        <p:spPr>
          <a:xfrm>
            <a:off x="7152398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39"/>
          <p:cNvSpPr/>
          <p:nvPr/>
        </p:nvSpPr>
        <p:spPr>
          <a:xfrm>
            <a:off x="7373469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2" name="Google Shape;2012;p39"/>
          <p:cNvCxnSpPr>
            <a:stCxn id="2009" idx="7"/>
            <a:endCxn id="1997" idx="3"/>
          </p:cNvCxnSpPr>
          <p:nvPr/>
        </p:nvCxnSpPr>
        <p:spPr>
          <a:xfrm flipH="1" rot="10800000">
            <a:off x="7013761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39"/>
          <p:cNvCxnSpPr>
            <a:stCxn id="1997" idx="4"/>
            <a:endCxn id="2010" idx="0"/>
          </p:cNvCxnSpPr>
          <p:nvPr/>
        </p:nvCxnSpPr>
        <p:spPr>
          <a:xfrm>
            <a:off x="7200698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39"/>
          <p:cNvCxnSpPr>
            <a:stCxn id="1997" idx="5"/>
            <a:endCxn id="2011" idx="1"/>
          </p:cNvCxnSpPr>
          <p:nvPr/>
        </p:nvCxnSpPr>
        <p:spPr>
          <a:xfrm>
            <a:off x="7234851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5" name="Google Shape;2015;p39"/>
          <p:cNvSpPr txBox="1"/>
          <p:nvPr/>
        </p:nvSpPr>
        <p:spPr>
          <a:xfrm>
            <a:off x="6937135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1" name="Google Shape;2001;p39"/>
          <p:cNvSpPr/>
          <p:nvPr/>
        </p:nvSpPr>
        <p:spPr>
          <a:xfrm>
            <a:off x="7842040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39"/>
          <p:cNvSpPr/>
          <p:nvPr/>
        </p:nvSpPr>
        <p:spPr>
          <a:xfrm>
            <a:off x="7620950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39"/>
          <p:cNvSpPr/>
          <p:nvPr/>
        </p:nvSpPr>
        <p:spPr>
          <a:xfrm>
            <a:off x="7842040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39"/>
          <p:cNvSpPr/>
          <p:nvPr/>
        </p:nvSpPr>
        <p:spPr>
          <a:xfrm>
            <a:off x="8063111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9" name="Google Shape;2019;p39"/>
          <p:cNvCxnSpPr>
            <a:stCxn id="2016" idx="7"/>
            <a:endCxn id="2001" idx="3"/>
          </p:cNvCxnSpPr>
          <p:nvPr/>
        </p:nvCxnSpPr>
        <p:spPr>
          <a:xfrm flipH="1" rot="10800000">
            <a:off x="7703404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0" name="Google Shape;2020;p39"/>
          <p:cNvCxnSpPr>
            <a:stCxn id="2001" idx="4"/>
            <a:endCxn id="2017" idx="0"/>
          </p:cNvCxnSpPr>
          <p:nvPr/>
        </p:nvCxnSpPr>
        <p:spPr>
          <a:xfrm>
            <a:off x="7890340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39"/>
          <p:cNvCxnSpPr>
            <a:stCxn id="2001" idx="5"/>
            <a:endCxn id="2018" idx="1"/>
          </p:cNvCxnSpPr>
          <p:nvPr/>
        </p:nvCxnSpPr>
        <p:spPr>
          <a:xfrm>
            <a:off x="7924494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2" name="Google Shape;2022;p39"/>
          <p:cNvSpPr txBox="1"/>
          <p:nvPr/>
        </p:nvSpPr>
        <p:spPr>
          <a:xfrm>
            <a:off x="7877638" y="4861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9" name="Google Shape;1999;p39"/>
          <p:cNvSpPr/>
          <p:nvPr/>
        </p:nvSpPr>
        <p:spPr>
          <a:xfrm>
            <a:off x="8535895" y="5091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39"/>
          <p:cNvSpPr/>
          <p:nvPr/>
        </p:nvSpPr>
        <p:spPr>
          <a:xfrm>
            <a:off x="8314805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39"/>
          <p:cNvSpPr/>
          <p:nvPr/>
        </p:nvSpPr>
        <p:spPr>
          <a:xfrm>
            <a:off x="8535895" y="5598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39"/>
          <p:cNvSpPr/>
          <p:nvPr/>
        </p:nvSpPr>
        <p:spPr>
          <a:xfrm>
            <a:off x="8756966" y="5599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6" name="Google Shape;2026;p39"/>
          <p:cNvCxnSpPr>
            <a:stCxn id="2023" idx="7"/>
            <a:endCxn id="1999" idx="3"/>
          </p:cNvCxnSpPr>
          <p:nvPr/>
        </p:nvCxnSpPr>
        <p:spPr>
          <a:xfrm flipH="1" rot="10800000">
            <a:off x="8397259" y="5197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7" name="Google Shape;2027;p39"/>
          <p:cNvCxnSpPr>
            <a:stCxn id="1999" idx="4"/>
            <a:endCxn id="2024" idx="0"/>
          </p:cNvCxnSpPr>
          <p:nvPr/>
        </p:nvCxnSpPr>
        <p:spPr>
          <a:xfrm>
            <a:off x="8584195" y="5215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8" name="Google Shape;2028;p39"/>
          <p:cNvCxnSpPr>
            <a:stCxn id="1999" idx="5"/>
            <a:endCxn id="2025" idx="1"/>
          </p:cNvCxnSpPr>
          <p:nvPr/>
        </p:nvCxnSpPr>
        <p:spPr>
          <a:xfrm>
            <a:off x="8618349" y="5197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9" name="Google Shape;2029;p39"/>
          <p:cNvSpPr txBox="1"/>
          <p:nvPr/>
        </p:nvSpPr>
        <p:spPr>
          <a:xfrm>
            <a:off x="8589269" y="487411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0" name="Google Shape;2030;p39"/>
          <p:cNvSpPr txBox="1"/>
          <p:nvPr/>
        </p:nvSpPr>
        <p:spPr>
          <a:xfrm>
            <a:off x="107350" y="38298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1" name="Google Shape;2031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2" name="Google Shape;2032;p39"/>
          <p:cNvSpPr txBox="1"/>
          <p:nvPr/>
        </p:nvSpPr>
        <p:spPr>
          <a:xfrm>
            <a:off x="7760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3" name="Google Shape;2033;p39"/>
          <p:cNvSpPr txBox="1"/>
          <p:nvPr/>
        </p:nvSpPr>
        <p:spPr>
          <a:xfrm>
            <a:off x="37145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4" name="Google Shape;2034;p39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39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4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6" name="Google Shape;2036;p39"/>
          <p:cNvSpPr txBox="1"/>
          <p:nvPr/>
        </p:nvSpPr>
        <p:spPr>
          <a:xfrm>
            <a:off x="1034371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39"/>
          <p:cNvSpPr txBox="1"/>
          <p:nvPr/>
        </p:nvSpPr>
        <p:spPr>
          <a:xfrm>
            <a:off x="1257821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8" name="Google Shape;2038;p39"/>
          <p:cNvSpPr txBox="1"/>
          <p:nvPr/>
        </p:nvSpPr>
        <p:spPr>
          <a:xfrm>
            <a:off x="818450" y="5578400"/>
            <a:ext cx="196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39"/>
          <p:cNvSpPr txBox="1"/>
          <p:nvPr/>
        </p:nvSpPr>
        <p:spPr>
          <a:xfrm>
            <a:off x="350799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0" name="Google Shape;2040;p39"/>
          <p:cNvSpPr txBox="1"/>
          <p:nvPr/>
        </p:nvSpPr>
        <p:spPr>
          <a:xfrm>
            <a:off x="574249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39"/>
          <p:cNvSpPr txBox="1"/>
          <p:nvPr/>
        </p:nvSpPr>
        <p:spPr>
          <a:xfrm>
            <a:off x="134875" y="5578400"/>
            <a:ext cx="229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2" name="Google Shape;2042;p39"/>
          <p:cNvSpPr txBox="1"/>
          <p:nvPr/>
        </p:nvSpPr>
        <p:spPr>
          <a:xfrm>
            <a:off x="1720171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3" name="Google Shape;2043;p39"/>
          <p:cNvSpPr txBox="1"/>
          <p:nvPr/>
        </p:nvSpPr>
        <p:spPr>
          <a:xfrm>
            <a:off x="1943621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4" name="Google Shape;2044;p39"/>
          <p:cNvSpPr txBox="1"/>
          <p:nvPr/>
        </p:nvSpPr>
        <p:spPr>
          <a:xfrm>
            <a:off x="1504249" y="5578400"/>
            <a:ext cx="34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39"/>
          <p:cNvSpPr txBox="1"/>
          <p:nvPr/>
        </p:nvSpPr>
        <p:spPr>
          <a:xfrm>
            <a:off x="2419341" y="5575251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6" name="Google Shape;2046;p39"/>
          <p:cNvSpPr txBox="1"/>
          <p:nvPr/>
        </p:nvSpPr>
        <p:spPr>
          <a:xfrm>
            <a:off x="2642791" y="5578403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7" name="Google Shape;2047;p39"/>
          <p:cNvSpPr txBox="1"/>
          <p:nvPr/>
        </p:nvSpPr>
        <p:spPr>
          <a:xfrm>
            <a:off x="2203422" y="5578400"/>
            <a:ext cx="3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8" name="Google Shape;2048;p39"/>
          <p:cNvSpPr txBox="1"/>
          <p:nvPr/>
        </p:nvSpPr>
        <p:spPr>
          <a:xfrm>
            <a:off x="4017755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9" name="Google Shape;2049;p39"/>
          <p:cNvSpPr txBox="1"/>
          <p:nvPr/>
        </p:nvSpPr>
        <p:spPr>
          <a:xfrm>
            <a:off x="4241205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0" name="Google Shape;2050;p39"/>
          <p:cNvSpPr txBox="1"/>
          <p:nvPr/>
        </p:nvSpPr>
        <p:spPr>
          <a:xfrm>
            <a:off x="3801827" y="5590000"/>
            <a:ext cx="400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1" name="Google Shape;2051;p39"/>
          <p:cNvSpPr txBox="1"/>
          <p:nvPr/>
        </p:nvSpPr>
        <p:spPr>
          <a:xfrm>
            <a:off x="3334184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2" name="Google Shape;2052;p39"/>
          <p:cNvSpPr txBox="1"/>
          <p:nvPr/>
        </p:nvSpPr>
        <p:spPr>
          <a:xfrm>
            <a:off x="3557634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3" name="Google Shape;2053;p39"/>
          <p:cNvSpPr txBox="1"/>
          <p:nvPr/>
        </p:nvSpPr>
        <p:spPr>
          <a:xfrm>
            <a:off x="3118251" y="5590000"/>
            <a:ext cx="229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4" name="Google Shape;2054;p39"/>
          <p:cNvSpPr txBox="1"/>
          <p:nvPr/>
        </p:nvSpPr>
        <p:spPr>
          <a:xfrm>
            <a:off x="4703555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5" name="Google Shape;2055;p39"/>
          <p:cNvSpPr txBox="1"/>
          <p:nvPr/>
        </p:nvSpPr>
        <p:spPr>
          <a:xfrm>
            <a:off x="4927005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6" name="Google Shape;2056;p39"/>
          <p:cNvSpPr txBox="1"/>
          <p:nvPr/>
        </p:nvSpPr>
        <p:spPr>
          <a:xfrm>
            <a:off x="4487633" y="5589984"/>
            <a:ext cx="34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7" name="Google Shape;2057;p39"/>
          <p:cNvSpPr txBox="1"/>
          <p:nvPr/>
        </p:nvSpPr>
        <p:spPr>
          <a:xfrm>
            <a:off x="5402725" y="5586835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8" name="Google Shape;2058;p39"/>
          <p:cNvSpPr txBox="1"/>
          <p:nvPr/>
        </p:nvSpPr>
        <p:spPr>
          <a:xfrm>
            <a:off x="5626175" y="5589988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0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9" name="Google Shape;2059;p39"/>
          <p:cNvSpPr txBox="1"/>
          <p:nvPr/>
        </p:nvSpPr>
        <p:spPr>
          <a:xfrm>
            <a:off x="5186807" y="5589984"/>
            <a:ext cx="3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0" name="Google Shape;2060;p39"/>
          <p:cNvSpPr txBox="1"/>
          <p:nvPr/>
        </p:nvSpPr>
        <p:spPr>
          <a:xfrm>
            <a:off x="7054171" y="5598420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1" name="Google Shape;2061;p39"/>
          <p:cNvSpPr txBox="1"/>
          <p:nvPr/>
        </p:nvSpPr>
        <p:spPr>
          <a:xfrm>
            <a:off x="7277621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39"/>
          <p:cNvSpPr txBox="1"/>
          <p:nvPr/>
        </p:nvSpPr>
        <p:spPr>
          <a:xfrm>
            <a:off x="6838249" y="5601575"/>
            <a:ext cx="32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39"/>
          <p:cNvSpPr txBox="1"/>
          <p:nvPr/>
        </p:nvSpPr>
        <p:spPr>
          <a:xfrm>
            <a:off x="6370599" y="5598420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4" name="Google Shape;2064;p39"/>
          <p:cNvSpPr txBox="1"/>
          <p:nvPr/>
        </p:nvSpPr>
        <p:spPr>
          <a:xfrm>
            <a:off x="6594049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5" name="Google Shape;2065;p39"/>
          <p:cNvSpPr txBox="1"/>
          <p:nvPr/>
        </p:nvSpPr>
        <p:spPr>
          <a:xfrm>
            <a:off x="6154675" y="5601575"/>
            <a:ext cx="400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6" name="Google Shape;2066;p39"/>
          <p:cNvSpPr txBox="1"/>
          <p:nvPr/>
        </p:nvSpPr>
        <p:spPr>
          <a:xfrm>
            <a:off x="7739971" y="5598420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7" name="Google Shape;2067;p39"/>
          <p:cNvSpPr txBox="1"/>
          <p:nvPr/>
        </p:nvSpPr>
        <p:spPr>
          <a:xfrm>
            <a:off x="7963421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39"/>
          <p:cNvSpPr txBox="1"/>
          <p:nvPr/>
        </p:nvSpPr>
        <p:spPr>
          <a:xfrm>
            <a:off x="7524049" y="5601569"/>
            <a:ext cx="341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9" name="Google Shape;2069;p39"/>
          <p:cNvSpPr txBox="1"/>
          <p:nvPr/>
        </p:nvSpPr>
        <p:spPr>
          <a:xfrm>
            <a:off x="8439144" y="5598425"/>
            <a:ext cx="229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0" name="Google Shape;2070;p39"/>
          <p:cNvSpPr txBox="1"/>
          <p:nvPr/>
        </p:nvSpPr>
        <p:spPr>
          <a:xfrm>
            <a:off x="8662591" y="5601572"/>
            <a:ext cx="548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39"/>
          <p:cNvSpPr txBox="1"/>
          <p:nvPr/>
        </p:nvSpPr>
        <p:spPr>
          <a:xfrm>
            <a:off x="8223222" y="5601569"/>
            <a:ext cx="3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2" name="Google Shape;2072;p39"/>
          <p:cNvSpPr/>
          <p:nvPr/>
        </p:nvSpPr>
        <p:spPr>
          <a:xfrm>
            <a:off x="1460978" y="2230350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3" name="Google Shape;2073;p39"/>
          <p:cNvCxnSpPr>
            <a:stCxn id="2074" idx="7"/>
            <a:endCxn id="2072" idx="2"/>
          </p:cNvCxnSpPr>
          <p:nvPr/>
        </p:nvCxnSpPr>
        <p:spPr>
          <a:xfrm flipH="1" rot="10800000">
            <a:off x="543730" y="2295218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5" name="Google Shape;2075;p39"/>
          <p:cNvCxnSpPr>
            <a:stCxn id="2076" idx="0"/>
            <a:endCxn id="2072" idx="3"/>
          </p:cNvCxnSpPr>
          <p:nvPr/>
        </p:nvCxnSpPr>
        <p:spPr>
          <a:xfrm flipH="1" rot="10800000">
            <a:off x="1190348" y="2340886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7" name="Google Shape;2077;p39"/>
          <p:cNvCxnSpPr>
            <a:stCxn id="2078" idx="1"/>
            <a:endCxn id="2072" idx="6"/>
          </p:cNvCxnSpPr>
          <p:nvPr/>
        </p:nvCxnSpPr>
        <p:spPr>
          <a:xfrm rot="10800000">
            <a:off x="1561392" y="2295218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9" name="Google Shape;2079;p39"/>
          <p:cNvCxnSpPr>
            <a:stCxn id="2080" idx="1"/>
            <a:endCxn id="2072" idx="5"/>
          </p:cNvCxnSpPr>
          <p:nvPr/>
        </p:nvCxnSpPr>
        <p:spPr>
          <a:xfrm rot="10800000">
            <a:off x="1546737" y="2341118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4" name="Google Shape;2074;p39"/>
          <p:cNvSpPr/>
          <p:nvPr/>
        </p:nvSpPr>
        <p:spPr>
          <a:xfrm>
            <a:off x="461277" y="2771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39"/>
          <p:cNvSpPr/>
          <p:nvPr/>
        </p:nvSpPr>
        <p:spPr>
          <a:xfrm>
            <a:off x="240187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39"/>
          <p:cNvSpPr/>
          <p:nvPr/>
        </p:nvSpPr>
        <p:spPr>
          <a:xfrm>
            <a:off x="461277" y="3279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39"/>
          <p:cNvSpPr/>
          <p:nvPr/>
        </p:nvSpPr>
        <p:spPr>
          <a:xfrm>
            <a:off x="682347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4" name="Google Shape;2084;p39"/>
          <p:cNvCxnSpPr>
            <a:stCxn id="2081" idx="7"/>
            <a:endCxn id="2074" idx="3"/>
          </p:cNvCxnSpPr>
          <p:nvPr/>
        </p:nvCxnSpPr>
        <p:spPr>
          <a:xfrm flipH="1" rot="10800000">
            <a:off x="322640" y="2877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5" name="Google Shape;2085;p39"/>
          <p:cNvCxnSpPr>
            <a:stCxn id="2074" idx="4"/>
            <a:endCxn id="2082" idx="0"/>
          </p:cNvCxnSpPr>
          <p:nvPr/>
        </p:nvCxnSpPr>
        <p:spPr>
          <a:xfrm>
            <a:off x="509577" y="2896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6" name="Google Shape;2086;p39"/>
          <p:cNvCxnSpPr>
            <a:stCxn id="2074" idx="5"/>
            <a:endCxn id="2083" idx="1"/>
          </p:cNvCxnSpPr>
          <p:nvPr/>
        </p:nvCxnSpPr>
        <p:spPr>
          <a:xfrm>
            <a:off x="543730" y="2877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7" name="Google Shape;2087;p39"/>
          <p:cNvSpPr txBox="1"/>
          <p:nvPr/>
        </p:nvSpPr>
        <p:spPr>
          <a:xfrm>
            <a:off x="246014" y="2541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6" name="Google Shape;2076;p39"/>
          <p:cNvSpPr/>
          <p:nvPr/>
        </p:nvSpPr>
        <p:spPr>
          <a:xfrm>
            <a:off x="1142048" y="2771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39"/>
          <p:cNvSpPr/>
          <p:nvPr/>
        </p:nvSpPr>
        <p:spPr>
          <a:xfrm>
            <a:off x="920958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39"/>
          <p:cNvSpPr/>
          <p:nvPr/>
        </p:nvSpPr>
        <p:spPr>
          <a:xfrm>
            <a:off x="1142048" y="3279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39"/>
          <p:cNvSpPr/>
          <p:nvPr/>
        </p:nvSpPr>
        <p:spPr>
          <a:xfrm>
            <a:off x="1363119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1" name="Google Shape;2091;p39"/>
          <p:cNvCxnSpPr>
            <a:stCxn id="2088" idx="7"/>
            <a:endCxn id="2076" idx="3"/>
          </p:cNvCxnSpPr>
          <p:nvPr/>
        </p:nvCxnSpPr>
        <p:spPr>
          <a:xfrm flipH="1" rot="10800000">
            <a:off x="1003411" y="2877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39"/>
          <p:cNvCxnSpPr>
            <a:stCxn id="2076" idx="4"/>
            <a:endCxn id="2089" idx="0"/>
          </p:cNvCxnSpPr>
          <p:nvPr/>
        </p:nvCxnSpPr>
        <p:spPr>
          <a:xfrm>
            <a:off x="1190348" y="2896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39"/>
          <p:cNvCxnSpPr>
            <a:stCxn id="2076" idx="5"/>
            <a:endCxn id="2090" idx="1"/>
          </p:cNvCxnSpPr>
          <p:nvPr/>
        </p:nvCxnSpPr>
        <p:spPr>
          <a:xfrm>
            <a:off x="1224501" y="2877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4" name="Google Shape;2094;p39"/>
          <p:cNvSpPr txBox="1"/>
          <p:nvPr/>
        </p:nvSpPr>
        <p:spPr>
          <a:xfrm>
            <a:off x="926785" y="2541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0" name="Google Shape;2080;p39"/>
          <p:cNvSpPr/>
          <p:nvPr/>
        </p:nvSpPr>
        <p:spPr>
          <a:xfrm>
            <a:off x="1831690" y="2771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39"/>
          <p:cNvSpPr/>
          <p:nvPr/>
        </p:nvSpPr>
        <p:spPr>
          <a:xfrm>
            <a:off x="1610600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39"/>
          <p:cNvSpPr/>
          <p:nvPr/>
        </p:nvSpPr>
        <p:spPr>
          <a:xfrm>
            <a:off x="1831690" y="3279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39"/>
          <p:cNvSpPr/>
          <p:nvPr/>
        </p:nvSpPr>
        <p:spPr>
          <a:xfrm>
            <a:off x="2052761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8" name="Google Shape;2098;p39"/>
          <p:cNvCxnSpPr>
            <a:stCxn id="2095" idx="7"/>
            <a:endCxn id="2080" idx="3"/>
          </p:cNvCxnSpPr>
          <p:nvPr/>
        </p:nvCxnSpPr>
        <p:spPr>
          <a:xfrm flipH="1" rot="10800000">
            <a:off x="1693054" y="2877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9" name="Google Shape;2099;p39"/>
          <p:cNvCxnSpPr>
            <a:stCxn id="2080" idx="4"/>
            <a:endCxn id="2096" idx="0"/>
          </p:cNvCxnSpPr>
          <p:nvPr/>
        </p:nvCxnSpPr>
        <p:spPr>
          <a:xfrm>
            <a:off x="1879990" y="2896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39"/>
          <p:cNvCxnSpPr>
            <a:stCxn id="2080" idx="5"/>
            <a:endCxn id="2097" idx="1"/>
          </p:cNvCxnSpPr>
          <p:nvPr/>
        </p:nvCxnSpPr>
        <p:spPr>
          <a:xfrm>
            <a:off x="1914144" y="2877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1" name="Google Shape;2101;p39"/>
          <p:cNvSpPr txBox="1"/>
          <p:nvPr/>
        </p:nvSpPr>
        <p:spPr>
          <a:xfrm>
            <a:off x="1867288" y="254189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8" name="Google Shape;2078;p39"/>
          <p:cNvSpPr/>
          <p:nvPr/>
        </p:nvSpPr>
        <p:spPr>
          <a:xfrm>
            <a:off x="2525545" y="277168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39"/>
          <p:cNvSpPr/>
          <p:nvPr/>
        </p:nvSpPr>
        <p:spPr>
          <a:xfrm>
            <a:off x="2304455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39"/>
          <p:cNvSpPr/>
          <p:nvPr/>
        </p:nvSpPr>
        <p:spPr>
          <a:xfrm>
            <a:off x="2525545" y="3279264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39"/>
          <p:cNvSpPr/>
          <p:nvPr/>
        </p:nvSpPr>
        <p:spPr>
          <a:xfrm>
            <a:off x="2746616" y="327927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5" name="Google Shape;2105;p39"/>
          <p:cNvCxnSpPr>
            <a:stCxn id="2102" idx="7"/>
            <a:endCxn id="2078" idx="3"/>
          </p:cNvCxnSpPr>
          <p:nvPr/>
        </p:nvCxnSpPr>
        <p:spPr>
          <a:xfrm flipH="1" rot="10800000">
            <a:off x="2386909" y="287780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39"/>
          <p:cNvCxnSpPr>
            <a:stCxn id="2078" idx="4"/>
            <a:endCxn id="2103" idx="0"/>
          </p:cNvCxnSpPr>
          <p:nvPr/>
        </p:nvCxnSpPr>
        <p:spPr>
          <a:xfrm>
            <a:off x="2573845" y="2896186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39"/>
          <p:cNvCxnSpPr>
            <a:stCxn id="2078" idx="5"/>
            <a:endCxn id="2104" idx="1"/>
          </p:cNvCxnSpPr>
          <p:nvPr/>
        </p:nvCxnSpPr>
        <p:spPr>
          <a:xfrm>
            <a:off x="2607999" y="287795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8" name="Google Shape;2108;p39"/>
          <p:cNvSpPr txBox="1"/>
          <p:nvPr/>
        </p:nvSpPr>
        <p:spPr>
          <a:xfrm>
            <a:off x="2578919" y="2554391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9" name="Google Shape;2109;p39"/>
          <p:cNvSpPr/>
          <p:nvPr/>
        </p:nvSpPr>
        <p:spPr>
          <a:xfrm>
            <a:off x="4446503" y="2247213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0" name="Google Shape;2110;p39"/>
          <p:cNvCxnSpPr>
            <a:stCxn id="2111" idx="7"/>
            <a:endCxn id="2109" idx="2"/>
          </p:cNvCxnSpPr>
          <p:nvPr/>
        </p:nvCxnSpPr>
        <p:spPr>
          <a:xfrm flipH="1" rot="10800000">
            <a:off x="3529255" y="2312081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39"/>
          <p:cNvCxnSpPr>
            <a:stCxn id="2113" idx="0"/>
            <a:endCxn id="2109" idx="3"/>
          </p:cNvCxnSpPr>
          <p:nvPr/>
        </p:nvCxnSpPr>
        <p:spPr>
          <a:xfrm flipH="1" rot="10800000">
            <a:off x="4175873" y="2357748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39"/>
          <p:cNvCxnSpPr>
            <a:stCxn id="2115" idx="1"/>
            <a:endCxn id="2109" idx="6"/>
          </p:cNvCxnSpPr>
          <p:nvPr/>
        </p:nvCxnSpPr>
        <p:spPr>
          <a:xfrm rot="10800000">
            <a:off x="4546917" y="2312081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6" name="Google Shape;2116;p39"/>
          <p:cNvCxnSpPr>
            <a:stCxn id="2117" idx="1"/>
            <a:endCxn id="2109" idx="5"/>
          </p:cNvCxnSpPr>
          <p:nvPr/>
        </p:nvCxnSpPr>
        <p:spPr>
          <a:xfrm rot="10800000">
            <a:off x="4532262" y="2357981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1" name="Google Shape;2111;p39"/>
          <p:cNvSpPr/>
          <p:nvPr/>
        </p:nvSpPr>
        <p:spPr>
          <a:xfrm>
            <a:off x="3446802" y="2788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39"/>
          <p:cNvSpPr/>
          <p:nvPr/>
        </p:nvSpPr>
        <p:spPr>
          <a:xfrm>
            <a:off x="3225712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39"/>
          <p:cNvSpPr/>
          <p:nvPr/>
        </p:nvSpPr>
        <p:spPr>
          <a:xfrm>
            <a:off x="3446802" y="3296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39"/>
          <p:cNvSpPr/>
          <p:nvPr/>
        </p:nvSpPr>
        <p:spPr>
          <a:xfrm>
            <a:off x="3667872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1" name="Google Shape;2121;p39"/>
          <p:cNvCxnSpPr>
            <a:stCxn id="2118" idx="7"/>
            <a:endCxn id="2111" idx="3"/>
          </p:cNvCxnSpPr>
          <p:nvPr/>
        </p:nvCxnSpPr>
        <p:spPr>
          <a:xfrm flipH="1" rot="10800000">
            <a:off x="3308165" y="2894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2" name="Google Shape;2122;p39"/>
          <p:cNvCxnSpPr>
            <a:stCxn id="2111" idx="4"/>
            <a:endCxn id="2119" idx="0"/>
          </p:cNvCxnSpPr>
          <p:nvPr/>
        </p:nvCxnSpPr>
        <p:spPr>
          <a:xfrm>
            <a:off x="3495102" y="2913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3" name="Google Shape;2123;p39"/>
          <p:cNvCxnSpPr>
            <a:stCxn id="2111" idx="5"/>
            <a:endCxn id="2120" idx="1"/>
          </p:cNvCxnSpPr>
          <p:nvPr/>
        </p:nvCxnSpPr>
        <p:spPr>
          <a:xfrm>
            <a:off x="3529255" y="2894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4" name="Google Shape;2124;p39"/>
          <p:cNvSpPr txBox="1"/>
          <p:nvPr/>
        </p:nvSpPr>
        <p:spPr>
          <a:xfrm>
            <a:off x="3231539" y="2558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3" name="Google Shape;2113;p39"/>
          <p:cNvSpPr/>
          <p:nvPr/>
        </p:nvSpPr>
        <p:spPr>
          <a:xfrm>
            <a:off x="4127573" y="2788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39"/>
          <p:cNvSpPr/>
          <p:nvPr/>
        </p:nvSpPr>
        <p:spPr>
          <a:xfrm>
            <a:off x="3906483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39"/>
          <p:cNvSpPr/>
          <p:nvPr/>
        </p:nvSpPr>
        <p:spPr>
          <a:xfrm>
            <a:off x="4127573" y="3296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39"/>
          <p:cNvSpPr/>
          <p:nvPr/>
        </p:nvSpPr>
        <p:spPr>
          <a:xfrm>
            <a:off x="4348644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8" name="Google Shape;2128;p39"/>
          <p:cNvCxnSpPr>
            <a:stCxn id="2125" idx="7"/>
            <a:endCxn id="2113" idx="3"/>
          </p:cNvCxnSpPr>
          <p:nvPr/>
        </p:nvCxnSpPr>
        <p:spPr>
          <a:xfrm flipH="1" rot="10800000">
            <a:off x="3988936" y="2894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9" name="Google Shape;2129;p39"/>
          <p:cNvCxnSpPr>
            <a:stCxn id="2113" idx="4"/>
            <a:endCxn id="2126" idx="0"/>
          </p:cNvCxnSpPr>
          <p:nvPr/>
        </p:nvCxnSpPr>
        <p:spPr>
          <a:xfrm>
            <a:off x="4175873" y="2913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0" name="Google Shape;2130;p39"/>
          <p:cNvCxnSpPr>
            <a:stCxn id="2113" idx="5"/>
            <a:endCxn id="2127" idx="1"/>
          </p:cNvCxnSpPr>
          <p:nvPr/>
        </p:nvCxnSpPr>
        <p:spPr>
          <a:xfrm>
            <a:off x="4210026" y="2894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1" name="Google Shape;2131;p39"/>
          <p:cNvSpPr txBox="1"/>
          <p:nvPr/>
        </p:nvSpPr>
        <p:spPr>
          <a:xfrm>
            <a:off x="3912310" y="2558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7" name="Google Shape;2117;p39"/>
          <p:cNvSpPr/>
          <p:nvPr/>
        </p:nvSpPr>
        <p:spPr>
          <a:xfrm>
            <a:off x="4817215" y="2788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39"/>
          <p:cNvSpPr/>
          <p:nvPr/>
        </p:nvSpPr>
        <p:spPr>
          <a:xfrm>
            <a:off x="4596125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39"/>
          <p:cNvSpPr/>
          <p:nvPr/>
        </p:nvSpPr>
        <p:spPr>
          <a:xfrm>
            <a:off x="4817215" y="3296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39"/>
          <p:cNvSpPr/>
          <p:nvPr/>
        </p:nvSpPr>
        <p:spPr>
          <a:xfrm>
            <a:off x="5038286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5" name="Google Shape;2135;p39"/>
          <p:cNvCxnSpPr>
            <a:stCxn id="2132" idx="7"/>
            <a:endCxn id="2117" idx="3"/>
          </p:cNvCxnSpPr>
          <p:nvPr/>
        </p:nvCxnSpPr>
        <p:spPr>
          <a:xfrm flipH="1" rot="10800000">
            <a:off x="4678579" y="2894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6" name="Google Shape;2136;p39"/>
          <p:cNvCxnSpPr>
            <a:stCxn id="2117" idx="4"/>
            <a:endCxn id="2133" idx="0"/>
          </p:cNvCxnSpPr>
          <p:nvPr/>
        </p:nvCxnSpPr>
        <p:spPr>
          <a:xfrm>
            <a:off x="4865515" y="2913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7" name="Google Shape;2137;p39"/>
          <p:cNvCxnSpPr>
            <a:stCxn id="2117" idx="5"/>
            <a:endCxn id="2134" idx="1"/>
          </p:cNvCxnSpPr>
          <p:nvPr/>
        </p:nvCxnSpPr>
        <p:spPr>
          <a:xfrm>
            <a:off x="4899669" y="2894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8" name="Google Shape;2138;p39"/>
          <p:cNvSpPr txBox="1"/>
          <p:nvPr/>
        </p:nvSpPr>
        <p:spPr>
          <a:xfrm>
            <a:off x="4852813" y="255875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5" name="Google Shape;2115;p39"/>
          <p:cNvSpPr/>
          <p:nvPr/>
        </p:nvSpPr>
        <p:spPr>
          <a:xfrm>
            <a:off x="5511070" y="278854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39"/>
          <p:cNvSpPr/>
          <p:nvPr/>
        </p:nvSpPr>
        <p:spPr>
          <a:xfrm>
            <a:off x="5289980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39"/>
          <p:cNvSpPr/>
          <p:nvPr/>
        </p:nvSpPr>
        <p:spPr>
          <a:xfrm>
            <a:off x="5511070" y="3296126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39"/>
          <p:cNvSpPr/>
          <p:nvPr/>
        </p:nvSpPr>
        <p:spPr>
          <a:xfrm>
            <a:off x="5732141" y="3296138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2" name="Google Shape;2142;p39"/>
          <p:cNvCxnSpPr>
            <a:stCxn id="2139" idx="7"/>
            <a:endCxn id="2115" idx="3"/>
          </p:cNvCxnSpPr>
          <p:nvPr/>
        </p:nvCxnSpPr>
        <p:spPr>
          <a:xfrm flipH="1" rot="10800000">
            <a:off x="5372434" y="2894671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39"/>
          <p:cNvCxnSpPr>
            <a:stCxn id="2115" idx="4"/>
            <a:endCxn id="2140" idx="0"/>
          </p:cNvCxnSpPr>
          <p:nvPr/>
        </p:nvCxnSpPr>
        <p:spPr>
          <a:xfrm>
            <a:off x="5559370" y="2913048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39"/>
          <p:cNvCxnSpPr>
            <a:stCxn id="2115" idx="5"/>
            <a:endCxn id="2141" idx="1"/>
          </p:cNvCxnSpPr>
          <p:nvPr/>
        </p:nvCxnSpPr>
        <p:spPr>
          <a:xfrm>
            <a:off x="5593524" y="2894816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5" name="Google Shape;2145;p39"/>
          <p:cNvSpPr txBox="1"/>
          <p:nvPr/>
        </p:nvSpPr>
        <p:spPr>
          <a:xfrm>
            <a:off x="5564444" y="2571253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6" name="Google Shape;2146;p39"/>
          <p:cNvSpPr/>
          <p:nvPr/>
        </p:nvSpPr>
        <p:spPr>
          <a:xfrm>
            <a:off x="7471328" y="2264075"/>
            <a:ext cx="1005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7" name="Google Shape;2147;p39"/>
          <p:cNvCxnSpPr>
            <a:stCxn id="2148" idx="7"/>
            <a:endCxn id="2146" idx="2"/>
          </p:cNvCxnSpPr>
          <p:nvPr/>
        </p:nvCxnSpPr>
        <p:spPr>
          <a:xfrm flipH="1" rot="10800000">
            <a:off x="6554080" y="2328943"/>
            <a:ext cx="917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39"/>
          <p:cNvCxnSpPr>
            <a:stCxn id="2150" idx="0"/>
            <a:endCxn id="2146" idx="3"/>
          </p:cNvCxnSpPr>
          <p:nvPr/>
        </p:nvCxnSpPr>
        <p:spPr>
          <a:xfrm flipH="1" rot="10800000">
            <a:off x="7200698" y="2374611"/>
            <a:ext cx="2853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1" name="Google Shape;2151;p39"/>
          <p:cNvCxnSpPr>
            <a:stCxn id="2152" idx="1"/>
            <a:endCxn id="2146" idx="6"/>
          </p:cNvCxnSpPr>
          <p:nvPr/>
        </p:nvCxnSpPr>
        <p:spPr>
          <a:xfrm rot="10800000">
            <a:off x="7571742" y="2328943"/>
            <a:ext cx="978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3" name="Google Shape;2153;p39"/>
          <p:cNvCxnSpPr>
            <a:stCxn id="2154" idx="1"/>
            <a:endCxn id="2146" idx="5"/>
          </p:cNvCxnSpPr>
          <p:nvPr/>
        </p:nvCxnSpPr>
        <p:spPr>
          <a:xfrm rot="10800000">
            <a:off x="7557087" y="2374843"/>
            <a:ext cx="2991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8" name="Google Shape;2148;p39"/>
          <p:cNvSpPr/>
          <p:nvPr/>
        </p:nvSpPr>
        <p:spPr>
          <a:xfrm>
            <a:off x="6471627" y="2805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39"/>
          <p:cNvSpPr/>
          <p:nvPr/>
        </p:nvSpPr>
        <p:spPr>
          <a:xfrm>
            <a:off x="6250537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39"/>
          <p:cNvSpPr/>
          <p:nvPr/>
        </p:nvSpPr>
        <p:spPr>
          <a:xfrm>
            <a:off x="6471627" y="3312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39"/>
          <p:cNvSpPr/>
          <p:nvPr/>
        </p:nvSpPr>
        <p:spPr>
          <a:xfrm>
            <a:off x="6692697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8" name="Google Shape;2158;p39"/>
          <p:cNvCxnSpPr>
            <a:stCxn id="2155" idx="7"/>
            <a:endCxn id="2148" idx="3"/>
          </p:cNvCxnSpPr>
          <p:nvPr/>
        </p:nvCxnSpPr>
        <p:spPr>
          <a:xfrm flipH="1" rot="10800000">
            <a:off x="6332990" y="2911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39"/>
          <p:cNvCxnSpPr>
            <a:stCxn id="2148" idx="4"/>
            <a:endCxn id="2156" idx="0"/>
          </p:cNvCxnSpPr>
          <p:nvPr/>
        </p:nvCxnSpPr>
        <p:spPr>
          <a:xfrm>
            <a:off x="6519927" y="2929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0" name="Google Shape;2160;p39"/>
          <p:cNvCxnSpPr>
            <a:stCxn id="2148" idx="5"/>
            <a:endCxn id="2157" idx="1"/>
          </p:cNvCxnSpPr>
          <p:nvPr/>
        </p:nvCxnSpPr>
        <p:spPr>
          <a:xfrm>
            <a:off x="6554080" y="2911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1" name="Google Shape;2161;p39"/>
          <p:cNvSpPr txBox="1"/>
          <p:nvPr/>
        </p:nvSpPr>
        <p:spPr>
          <a:xfrm>
            <a:off x="6256364" y="2575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0" name="Google Shape;2150;p39"/>
          <p:cNvSpPr/>
          <p:nvPr/>
        </p:nvSpPr>
        <p:spPr>
          <a:xfrm>
            <a:off x="7152398" y="2805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39"/>
          <p:cNvSpPr/>
          <p:nvPr/>
        </p:nvSpPr>
        <p:spPr>
          <a:xfrm>
            <a:off x="6931308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39"/>
          <p:cNvSpPr/>
          <p:nvPr/>
        </p:nvSpPr>
        <p:spPr>
          <a:xfrm>
            <a:off x="7152398" y="3312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39"/>
          <p:cNvSpPr/>
          <p:nvPr/>
        </p:nvSpPr>
        <p:spPr>
          <a:xfrm>
            <a:off x="7373469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5" name="Google Shape;2165;p39"/>
          <p:cNvCxnSpPr>
            <a:stCxn id="2162" idx="7"/>
            <a:endCxn id="2150" idx="3"/>
          </p:cNvCxnSpPr>
          <p:nvPr/>
        </p:nvCxnSpPr>
        <p:spPr>
          <a:xfrm flipH="1" rot="10800000">
            <a:off x="7013761" y="2911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6" name="Google Shape;2166;p39"/>
          <p:cNvCxnSpPr>
            <a:stCxn id="2150" idx="4"/>
            <a:endCxn id="2163" idx="0"/>
          </p:cNvCxnSpPr>
          <p:nvPr/>
        </p:nvCxnSpPr>
        <p:spPr>
          <a:xfrm>
            <a:off x="7200698" y="2929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39"/>
          <p:cNvCxnSpPr>
            <a:stCxn id="2150" idx="5"/>
            <a:endCxn id="2164" idx="1"/>
          </p:cNvCxnSpPr>
          <p:nvPr/>
        </p:nvCxnSpPr>
        <p:spPr>
          <a:xfrm>
            <a:off x="7234851" y="2911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8" name="Google Shape;2168;p39"/>
          <p:cNvSpPr txBox="1"/>
          <p:nvPr/>
        </p:nvSpPr>
        <p:spPr>
          <a:xfrm>
            <a:off x="6937135" y="2575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4" name="Google Shape;2154;p39"/>
          <p:cNvSpPr/>
          <p:nvPr/>
        </p:nvSpPr>
        <p:spPr>
          <a:xfrm>
            <a:off x="7842040" y="2805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39"/>
          <p:cNvSpPr/>
          <p:nvPr/>
        </p:nvSpPr>
        <p:spPr>
          <a:xfrm>
            <a:off x="7620950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39"/>
          <p:cNvSpPr/>
          <p:nvPr/>
        </p:nvSpPr>
        <p:spPr>
          <a:xfrm>
            <a:off x="7842040" y="3312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39"/>
          <p:cNvSpPr/>
          <p:nvPr/>
        </p:nvSpPr>
        <p:spPr>
          <a:xfrm>
            <a:off x="8063111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2" name="Google Shape;2172;p39"/>
          <p:cNvCxnSpPr>
            <a:stCxn id="2169" idx="7"/>
            <a:endCxn id="2154" idx="3"/>
          </p:cNvCxnSpPr>
          <p:nvPr/>
        </p:nvCxnSpPr>
        <p:spPr>
          <a:xfrm flipH="1" rot="10800000">
            <a:off x="7703404" y="2911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3" name="Google Shape;2173;p39"/>
          <p:cNvCxnSpPr>
            <a:stCxn id="2154" idx="4"/>
            <a:endCxn id="2170" idx="0"/>
          </p:cNvCxnSpPr>
          <p:nvPr/>
        </p:nvCxnSpPr>
        <p:spPr>
          <a:xfrm>
            <a:off x="7890340" y="2929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4" name="Google Shape;2174;p39"/>
          <p:cNvCxnSpPr>
            <a:stCxn id="2154" idx="5"/>
            <a:endCxn id="2171" idx="1"/>
          </p:cNvCxnSpPr>
          <p:nvPr/>
        </p:nvCxnSpPr>
        <p:spPr>
          <a:xfrm>
            <a:off x="7924494" y="2911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5" name="Google Shape;2175;p39"/>
          <p:cNvSpPr txBox="1"/>
          <p:nvPr/>
        </p:nvSpPr>
        <p:spPr>
          <a:xfrm>
            <a:off x="7877638" y="2575618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2" name="Google Shape;2152;p39"/>
          <p:cNvSpPr/>
          <p:nvPr/>
        </p:nvSpPr>
        <p:spPr>
          <a:xfrm>
            <a:off x="8535895" y="280541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39"/>
          <p:cNvSpPr/>
          <p:nvPr/>
        </p:nvSpPr>
        <p:spPr>
          <a:xfrm>
            <a:off x="8314805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39"/>
          <p:cNvSpPr/>
          <p:nvPr/>
        </p:nvSpPr>
        <p:spPr>
          <a:xfrm>
            <a:off x="8535895" y="3312989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39"/>
          <p:cNvSpPr/>
          <p:nvPr/>
        </p:nvSpPr>
        <p:spPr>
          <a:xfrm>
            <a:off x="8756966" y="3313001"/>
            <a:ext cx="966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9" name="Google Shape;2179;p39"/>
          <p:cNvCxnSpPr>
            <a:stCxn id="2176" idx="7"/>
            <a:endCxn id="2152" idx="3"/>
          </p:cNvCxnSpPr>
          <p:nvPr/>
        </p:nvCxnSpPr>
        <p:spPr>
          <a:xfrm flipH="1" rot="10800000">
            <a:off x="8397259" y="2911533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39"/>
          <p:cNvCxnSpPr>
            <a:stCxn id="2152" idx="4"/>
            <a:endCxn id="2177" idx="0"/>
          </p:cNvCxnSpPr>
          <p:nvPr/>
        </p:nvCxnSpPr>
        <p:spPr>
          <a:xfrm>
            <a:off x="8584195" y="2929911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39"/>
          <p:cNvCxnSpPr>
            <a:stCxn id="2152" idx="5"/>
            <a:endCxn id="2178" idx="1"/>
          </p:cNvCxnSpPr>
          <p:nvPr/>
        </p:nvCxnSpPr>
        <p:spPr>
          <a:xfrm>
            <a:off x="8618349" y="2911678"/>
            <a:ext cx="1527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2" name="Google Shape;2182;p39"/>
          <p:cNvSpPr txBox="1"/>
          <p:nvPr/>
        </p:nvSpPr>
        <p:spPr>
          <a:xfrm>
            <a:off x="8589269" y="2588116"/>
            <a:ext cx="152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3" name="Google Shape;2183;p39"/>
          <p:cNvSpPr txBox="1"/>
          <p:nvPr/>
        </p:nvSpPr>
        <p:spPr>
          <a:xfrm>
            <a:off x="4140550" y="1356875"/>
            <a:ext cx="4779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Corrected by taking majority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4" name="Google Shape;2184;p39"/>
          <p:cNvCxnSpPr>
            <a:stCxn id="2183" idx="1"/>
          </p:cNvCxnSpPr>
          <p:nvPr/>
        </p:nvCxnSpPr>
        <p:spPr>
          <a:xfrm flipH="1">
            <a:off x="2212750" y="1659425"/>
            <a:ext cx="1927800" cy="1016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40"/>
          <p:cNvSpPr txBox="1"/>
          <p:nvPr/>
        </p:nvSpPr>
        <p:spPr>
          <a:xfrm rot="-2888055">
            <a:off x="2836081" y="4881704"/>
            <a:ext cx="473338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0" name="Google Shape;2190;p40"/>
          <p:cNvSpPr txBox="1"/>
          <p:nvPr/>
        </p:nvSpPr>
        <p:spPr>
          <a:xfrm rot="-2888872">
            <a:off x="3128327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1" name="Google Shape;2191;p40"/>
          <p:cNvSpPr txBox="1"/>
          <p:nvPr/>
        </p:nvSpPr>
        <p:spPr>
          <a:xfrm rot="-2888872">
            <a:off x="3433127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2" name="Google Shape;2192;p40"/>
          <p:cNvSpPr txBox="1"/>
          <p:nvPr/>
        </p:nvSpPr>
        <p:spPr>
          <a:xfrm rot="-2888872">
            <a:off x="3700277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3" name="Google Shape;2193;p40"/>
          <p:cNvSpPr txBox="1"/>
          <p:nvPr/>
        </p:nvSpPr>
        <p:spPr>
          <a:xfrm rot="-2888872">
            <a:off x="4005077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4" name="Google Shape;2194;p40"/>
          <p:cNvSpPr txBox="1"/>
          <p:nvPr/>
        </p:nvSpPr>
        <p:spPr>
          <a:xfrm rot="-2888872">
            <a:off x="4309877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5" name="Google Shape;2195;p40"/>
          <p:cNvSpPr txBox="1"/>
          <p:nvPr/>
        </p:nvSpPr>
        <p:spPr>
          <a:xfrm rot="-2888872">
            <a:off x="4588452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6" name="Google Shape;2196;p40"/>
          <p:cNvSpPr txBox="1"/>
          <p:nvPr/>
        </p:nvSpPr>
        <p:spPr>
          <a:xfrm rot="-2888872">
            <a:off x="4893252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7" name="Google Shape;2197;p40"/>
          <p:cNvSpPr txBox="1"/>
          <p:nvPr/>
        </p:nvSpPr>
        <p:spPr>
          <a:xfrm rot="-2888872">
            <a:off x="5198052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8" name="Google Shape;2198;p40"/>
          <p:cNvSpPr txBox="1"/>
          <p:nvPr/>
        </p:nvSpPr>
        <p:spPr>
          <a:xfrm rot="-2888872">
            <a:off x="5482052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9" name="Google Shape;2199;p40"/>
          <p:cNvSpPr txBox="1"/>
          <p:nvPr/>
        </p:nvSpPr>
        <p:spPr>
          <a:xfrm rot="-2888872">
            <a:off x="5786852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0" name="Google Shape;2200;p40"/>
          <p:cNvSpPr txBox="1"/>
          <p:nvPr/>
        </p:nvSpPr>
        <p:spPr>
          <a:xfrm rot="-2888872">
            <a:off x="6091652" y="4853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1" name="Google Shape;2201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Proof sketch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1</a:t>
            </a:r>
            <a:r>
              <a:rPr lang="en"/>
              <a:t>: If i, j, k are nonfaulty, then val(x)</a:t>
            </a:r>
            <a:r>
              <a:rPr baseline="-25000" lang="en"/>
              <a:t>i</a:t>
            </a:r>
            <a:r>
              <a:rPr lang="en"/>
              <a:t> = val(x)</a:t>
            </a:r>
            <a:r>
              <a:rPr baseline="-25000" lang="en"/>
              <a:t>j</a:t>
            </a:r>
            <a:r>
              <a:rPr lang="en"/>
              <a:t> for every node label x ending with 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example, such nodes are: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Proof: Node k sends the same message to i and j, and they decorate accordingly.</a:t>
            </a:r>
            <a:endParaRPr/>
          </a:p>
        </p:txBody>
      </p:sp>
      <p:sp>
        <p:nvSpPr>
          <p:cNvPr id="2203" name="Google Shape;2203;p4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4" name="Google Shape;2204;p40"/>
          <p:cNvSpPr/>
          <p:nvPr/>
        </p:nvSpPr>
        <p:spPr>
          <a:xfrm>
            <a:off x="4607775" y="3771675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5" name="Google Shape;2205;p40"/>
          <p:cNvCxnSpPr>
            <a:stCxn id="2206" idx="7"/>
            <a:endCxn id="2204" idx="2"/>
          </p:cNvCxnSpPr>
          <p:nvPr/>
        </p:nvCxnSpPr>
        <p:spPr>
          <a:xfrm flipH="1" rot="10800000">
            <a:off x="3426550" y="3836547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7" name="Google Shape;2207;p40"/>
          <p:cNvCxnSpPr>
            <a:stCxn id="2208" idx="0"/>
            <a:endCxn id="2204" idx="3"/>
          </p:cNvCxnSpPr>
          <p:nvPr/>
        </p:nvCxnSpPr>
        <p:spPr>
          <a:xfrm flipH="1" rot="10800000">
            <a:off x="4259283" y="3882214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9" name="Google Shape;2209;p40"/>
          <p:cNvCxnSpPr>
            <a:stCxn id="2210" idx="1"/>
            <a:endCxn id="2204" idx="6"/>
          </p:cNvCxnSpPr>
          <p:nvPr/>
        </p:nvCxnSpPr>
        <p:spPr>
          <a:xfrm rot="10800000">
            <a:off x="4737340" y="3836547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1" name="Google Shape;2211;p40"/>
          <p:cNvSpPr txBox="1"/>
          <p:nvPr/>
        </p:nvSpPr>
        <p:spPr>
          <a:xfrm>
            <a:off x="4736475" y="34157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2" name="Google Shape;2212;p40"/>
          <p:cNvCxnSpPr>
            <a:stCxn id="2213" idx="1"/>
            <a:endCxn id="2204" idx="5"/>
          </p:cNvCxnSpPr>
          <p:nvPr/>
        </p:nvCxnSpPr>
        <p:spPr>
          <a:xfrm rot="10800000">
            <a:off x="4718540" y="3882147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6" name="Google Shape;2206;p40"/>
          <p:cNvSpPr/>
          <p:nvPr/>
        </p:nvSpPr>
        <p:spPr>
          <a:xfrm>
            <a:off x="3320283" y="4313014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14" name="Google Shape;2214;p40"/>
          <p:cNvSpPr/>
          <p:nvPr/>
        </p:nvSpPr>
        <p:spPr>
          <a:xfrm>
            <a:off x="3035546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40"/>
          <p:cNvSpPr/>
          <p:nvPr/>
        </p:nvSpPr>
        <p:spPr>
          <a:xfrm>
            <a:off x="3320283" y="4820596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40"/>
          <p:cNvSpPr/>
          <p:nvPr/>
        </p:nvSpPr>
        <p:spPr>
          <a:xfrm>
            <a:off x="3604995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7" name="Google Shape;2217;p40"/>
          <p:cNvCxnSpPr>
            <a:stCxn id="2214" idx="7"/>
            <a:endCxn id="2206" idx="3"/>
          </p:cNvCxnSpPr>
          <p:nvPr/>
        </p:nvCxnSpPr>
        <p:spPr>
          <a:xfrm flipH="1" rot="10800000">
            <a:off x="3141813" y="4419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40"/>
          <p:cNvCxnSpPr>
            <a:stCxn id="2206" idx="4"/>
            <a:endCxn id="2215" idx="0"/>
          </p:cNvCxnSpPr>
          <p:nvPr/>
        </p:nvCxnSpPr>
        <p:spPr>
          <a:xfrm>
            <a:off x="3382533" y="4437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9" name="Google Shape;2219;p40"/>
          <p:cNvCxnSpPr>
            <a:stCxn id="2206" idx="5"/>
            <a:endCxn id="2216" idx="1"/>
          </p:cNvCxnSpPr>
          <p:nvPr/>
        </p:nvCxnSpPr>
        <p:spPr>
          <a:xfrm>
            <a:off x="3426550" y="4419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0" name="Google Shape;2220;p40"/>
          <p:cNvSpPr txBox="1"/>
          <p:nvPr/>
        </p:nvSpPr>
        <p:spPr>
          <a:xfrm>
            <a:off x="3043051" y="4083220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8" name="Google Shape;2208;p40"/>
          <p:cNvSpPr/>
          <p:nvPr/>
        </p:nvSpPr>
        <p:spPr>
          <a:xfrm>
            <a:off x="4197033" y="4313014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21" name="Google Shape;2221;p40"/>
          <p:cNvSpPr/>
          <p:nvPr/>
        </p:nvSpPr>
        <p:spPr>
          <a:xfrm>
            <a:off x="3912296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40"/>
          <p:cNvSpPr/>
          <p:nvPr/>
        </p:nvSpPr>
        <p:spPr>
          <a:xfrm>
            <a:off x="4197033" y="4820596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40"/>
          <p:cNvSpPr/>
          <p:nvPr/>
        </p:nvSpPr>
        <p:spPr>
          <a:xfrm>
            <a:off x="4481745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4" name="Google Shape;2224;p40"/>
          <p:cNvCxnSpPr>
            <a:stCxn id="2221" idx="7"/>
            <a:endCxn id="2208" idx="3"/>
          </p:cNvCxnSpPr>
          <p:nvPr/>
        </p:nvCxnSpPr>
        <p:spPr>
          <a:xfrm flipH="1" rot="10800000">
            <a:off x="4018563" y="4419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5" name="Google Shape;2225;p40"/>
          <p:cNvCxnSpPr>
            <a:stCxn id="2208" idx="4"/>
            <a:endCxn id="2222" idx="0"/>
          </p:cNvCxnSpPr>
          <p:nvPr/>
        </p:nvCxnSpPr>
        <p:spPr>
          <a:xfrm>
            <a:off x="4259283" y="4437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6" name="Google Shape;2226;p40"/>
          <p:cNvCxnSpPr>
            <a:stCxn id="2208" idx="5"/>
            <a:endCxn id="2223" idx="1"/>
          </p:cNvCxnSpPr>
          <p:nvPr/>
        </p:nvCxnSpPr>
        <p:spPr>
          <a:xfrm>
            <a:off x="4303300" y="4419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7" name="Google Shape;2227;p40"/>
          <p:cNvSpPr txBox="1"/>
          <p:nvPr/>
        </p:nvSpPr>
        <p:spPr>
          <a:xfrm>
            <a:off x="3919801" y="4083220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3" name="Google Shape;2213;p40"/>
          <p:cNvSpPr/>
          <p:nvPr/>
        </p:nvSpPr>
        <p:spPr>
          <a:xfrm>
            <a:off x="5085208" y="4313014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40"/>
          <p:cNvSpPr/>
          <p:nvPr/>
        </p:nvSpPr>
        <p:spPr>
          <a:xfrm>
            <a:off x="4800471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40"/>
          <p:cNvSpPr/>
          <p:nvPr/>
        </p:nvSpPr>
        <p:spPr>
          <a:xfrm>
            <a:off x="5085208" y="4820596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40"/>
          <p:cNvSpPr/>
          <p:nvPr/>
        </p:nvSpPr>
        <p:spPr>
          <a:xfrm>
            <a:off x="5369920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1" name="Google Shape;2231;p40"/>
          <p:cNvCxnSpPr>
            <a:stCxn id="2228" idx="7"/>
            <a:endCxn id="2213" idx="3"/>
          </p:cNvCxnSpPr>
          <p:nvPr/>
        </p:nvCxnSpPr>
        <p:spPr>
          <a:xfrm flipH="1" rot="10800000">
            <a:off x="4906738" y="4419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2" name="Google Shape;2232;p40"/>
          <p:cNvCxnSpPr>
            <a:stCxn id="2213" idx="4"/>
            <a:endCxn id="2229" idx="0"/>
          </p:cNvCxnSpPr>
          <p:nvPr/>
        </p:nvCxnSpPr>
        <p:spPr>
          <a:xfrm>
            <a:off x="5147458" y="4437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3" name="Google Shape;2233;p40"/>
          <p:cNvCxnSpPr>
            <a:stCxn id="2213" idx="5"/>
            <a:endCxn id="2230" idx="1"/>
          </p:cNvCxnSpPr>
          <p:nvPr/>
        </p:nvCxnSpPr>
        <p:spPr>
          <a:xfrm>
            <a:off x="5191475" y="4419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4" name="Google Shape;2234;p40"/>
          <p:cNvSpPr txBox="1"/>
          <p:nvPr/>
        </p:nvSpPr>
        <p:spPr>
          <a:xfrm>
            <a:off x="5131053" y="4083220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0" name="Google Shape;2210;p40"/>
          <p:cNvSpPr/>
          <p:nvPr/>
        </p:nvSpPr>
        <p:spPr>
          <a:xfrm>
            <a:off x="5978808" y="4313014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35" name="Google Shape;2235;p40"/>
          <p:cNvSpPr/>
          <p:nvPr/>
        </p:nvSpPr>
        <p:spPr>
          <a:xfrm>
            <a:off x="5694071" y="4820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40"/>
          <p:cNvSpPr/>
          <p:nvPr/>
        </p:nvSpPr>
        <p:spPr>
          <a:xfrm>
            <a:off x="5978808" y="4820596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40"/>
          <p:cNvSpPr/>
          <p:nvPr/>
        </p:nvSpPr>
        <p:spPr>
          <a:xfrm>
            <a:off x="6263520" y="4820608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8" name="Google Shape;2238;p40"/>
          <p:cNvCxnSpPr>
            <a:stCxn id="2235" idx="7"/>
            <a:endCxn id="2210" idx="3"/>
          </p:cNvCxnSpPr>
          <p:nvPr/>
        </p:nvCxnSpPr>
        <p:spPr>
          <a:xfrm flipH="1" rot="10800000">
            <a:off x="5800338" y="4419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9" name="Google Shape;2239;p40"/>
          <p:cNvCxnSpPr>
            <a:stCxn id="2210" idx="4"/>
            <a:endCxn id="2236" idx="0"/>
          </p:cNvCxnSpPr>
          <p:nvPr/>
        </p:nvCxnSpPr>
        <p:spPr>
          <a:xfrm>
            <a:off x="6041058" y="4437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0" name="Google Shape;2240;p40"/>
          <p:cNvCxnSpPr>
            <a:stCxn id="2210" idx="5"/>
            <a:endCxn id="2237" idx="1"/>
          </p:cNvCxnSpPr>
          <p:nvPr/>
        </p:nvCxnSpPr>
        <p:spPr>
          <a:xfrm>
            <a:off x="6085075" y="4419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1" name="Google Shape;2241;p40"/>
          <p:cNvSpPr txBox="1"/>
          <p:nvPr/>
        </p:nvSpPr>
        <p:spPr>
          <a:xfrm>
            <a:off x="6047546" y="4095718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0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tree (4 processes, 2 failures: T</a:t>
            </a:r>
            <a:r>
              <a:rPr baseline="-25000" lang="en"/>
              <a:t>4,2</a:t>
            </a:r>
            <a:r>
              <a:rPr lang="en"/>
              <a:t>)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659600" y="20571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247505" y="2970077"/>
            <a:ext cx="2096588" cy="1596920"/>
            <a:chOff x="953675" y="2830425"/>
            <a:chExt cx="2181900" cy="1661900"/>
          </a:xfrm>
        </p:grpSpPr>
        <p:sp>
          <p:nvSpPr>
            <p:cNvPr id="69" name="Google Shape;69;p14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" name="Google Shape;79;p14"/>
            <p:cNvCxnSpPr>
              <a:stCxn id="70" idx="4"/>
              <a:endCxn id="73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>
              <a:stCxn id="70" idx="3"/>
              <a:endCxn id="75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4"/>
            <p:cNvCxnSpPr>
              <a:stCxn id="70" idx="7"/>
              <a:endCxn id="69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4"/>
            <p:cNvCxnSpPr>
              <a:stCxn id="69" idx="4"/>
              <a:endCxn id="71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4"/>
            <p:cNvCxnSpPr>
              <a:stCxn id="69" idx="5"/>
              <a:endCxn id="72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4"/>
            <p:cNvCxnSpPr>
              <a:stCxn id="72" idx="4"/>
              <a:endCxn id="78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4"/>
            <p:cNvCxnSpPr>
              <a:stCxn id="72" idx="5"/>
              <a:endCxn id="77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>
              <a:stCxn id="71" idx="5"/>
              <a:endCxn id="76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4"/>
            <p:cNvCxnSpPr>
              <a:stCxn id="71" idx="3"/>
              <a:endCxn id="74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" name="Google Shape;88;p14"/>
          <p:cNvGrpSpPr/>
          <p:nvPr/>
        </p:nvGrpSpPr>
        <p:grpSpPr>
          <a:xfrm>
            <a:off x="2524282" y="2970077"/>
            <a:ext cx="2096588" cy="1596920"/>
            <a:chOff x="3481050" y="2830425"/>
            <a:chExt cx="2181900" cy="1661900"/>
          </a:xfrm>
        </p:grpSpPr>
        <p:sp>
          <p:nvSpPr>
            <p:cNvPr id="89" name="Google Shape;89;p14"/>
            <p:cNvSpPr/>
            <p:nvPr/>
          </p:nvSpPr>
          <p:spPr>
            <a:xfrm>
              <a:off x="4507200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972975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507200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041425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972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68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481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697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5333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041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" name="Google Shape;99;p14"/>
            <p:cNvCxnSpPr>
              <a:stCxn id="90" idx="4"/>
              <a:endCxn id="93" idx="0"/>
            </p:cNvCxnSpPr>
            <p:nvPr/>
          </p:nvCxnSpPr>
          <p:spPr>
            <a:xfrm>
              <a:off x="4037775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4"/>
            <p:cNvCxnSpPr>
              <a:stCxn id="90" idx="3"/>
              <a:endCxn id="95" idx="7"/>
            </p:cNvCxnSpPr>
            <p:nvPr/>
          </p:nvCxnSpPr>
          <p:spPr>
            <a:xfrm flipH="1">
              <a:off x="3591754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4"/>
            <p:cNvCxnSpPr>
              <a:stCxn id="90" idx="7"/>
              <a:endCxn id="89" idx="3"/>
            </p:cNvCxnSpPr>
            <p:nvPr/>
          </p:nvCxnSpPr>
          <p:spPr>
            <a:xfrm flipH="1" rot="10800000">
              <a:off x="4083596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4"/>
            <p:cNvCxnSpPr>
              <a:stCxn id="89" idx="4"/>
              <a:endCxn id="91" idx="0"/>
            </p:cNvCxnSpPr>
            <p:nvPr/>
          </p:nvCxnSpPr>
          <p:spPr>
            <a:xfrm>
              <a:off x="4572000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>
              <a:stCxn id="89" idx="5"/>
              <a:endCxn id="92" idx="1"/>
            </p:cNvCxnSpPr>
            <p:nvPr/>
          </p:nvCxnSpPr>
          <p:spPr>
            <a:xfrm>
              <a:off x="4617821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>
              <a:stCxn id="92" idx="4"/>
              <a:endCxn id="98" idx="0"/>
            </p:cNvCxnSpPr>
            <p:nvPr/>
          </p:nvCxnSpPr>
          <p:spPr>
            <a:xfrm>
              <a:off x="5106225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>
              <a:stCxn id="92" idx="5"/>
              <a:endCxn id="97" idx="1"/>
            </p:cNvCxnSpPr>
            <p:nvPr/>
          </p:nvCxnSpPr>
          <p:spPr>
            <a:xfrm>
              <a:off x="5152046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4"/>
            <p:cNvCxnSpPr>
              <a:stCxn id="91" idx="5"/>
              <a:endCxn id="96" idx="0"/>
            </p:cNvCxnSpPr>
            <p:nvPr/>
          </p:nvCxnSpPr>
          <p:spPr>
            <a:xfrm>
              <a:off x="4617821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4"/>
            <p:cNvCxnSpPr>
              <a:stCxn id="91" idx="3"/>
              <a:endCxn id="94" idx="0"/>
            </p:cNvCxnSpPr>
            <p:nvPr/>
          </p:nvCxnSpPr>
          <p:spPr>
            <a:xfrm flipH="1">
              <a:off x="4381579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" name="Google Shape;108;p14"/>
          <p:cNvGrpSpPr/>
          <p:nvPr/>
        </p:nvGrpSpPr>
        <p:grpSpPr>
          <a:xfrm>
            <a:off x="4801060" y="2970085"/>
            <a:ext cx="2096588" cy="1596920"/>
            <a:chOff x="6008425" y="2830425"/>
            <a:chExt cx="2181900" cy="1661900"/>
          </a:xfrm>
        </p:grpSpPr>
        <p:sp>
          <p:nvSpPr>
            <p:cNvPr id="109" name="Google Shape;109;p14"/>
            <p:cNvSpPr/>
            <p:nvPr/>
          </p:nvSpPr>
          <p:spPr>
            <a:xfrm>
              <a:off x="703457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5003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03457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5688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5003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8441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008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224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80607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5688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" name="Google Shape;119;p14"/>
            <p:cNvCxnSpPr>
              <a:stCxn id="110" idx="4"/>
              <a:endCxn id="113" idx="0"/>
            </p:cNvCxnSpPr>
            <p:nvPr/>
          </p:nvCxnSpPr>
          <p:spPr>
            <a:xfrm>
              <a:off x="65651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4"/>
            <p:cNvCxnSpPr>
              <a:stCxn id="110" idx="3"/>
              <a:endCxn id="115" idx="7"/>
            </p:cNvCxnSpPr>
            <p:nvPr/>
          </p:nvCxnSpPr>
          <p:spPr>
            <a:xfrm flipH="1">
              <a:off x="611912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4"/>
            <p:cNvCxnSpPr>
              <a:stCxn id="110" idx="7"/>
              <a:endCxn id="109" idx="3"/>
            </p:cNvCxnSpPr>
            <p:nvPr/>
          </p:nvCxnSpPr>
          <p:spPr>
            <a:xfrm flipH="1" rot="10800000">
              <a:off x="661097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4"/>
            <p:cNvCxnSpPr>
              <a:stCxn id="109" idx="4"/>
              <a:endCxn id="111" idx="0"/>
            </p:cNvCxnSpPr>
            <p:nvPr/>
          </p:nvCxnSpPr>
          <p:spPr>
            <a:xfrm>
              <a:off x="709937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4"/>
            <p:cNvCxnSpPr>
              <a:stCxn id="109" idx="5"/>
              <a:endCxn id="112" idx="1"/>
            </p:cNvCxnSpPr>
            <p:nvPr/>
          </p:nvCxnSpPr>
          <p:spPr>
            <a:xfrm>
              <a:off x="714519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4"/>
            <p:cNvCxnSpPr>
              <a:stCxn id="112" idx="4"/>
              <a:endCxn id="118" idx="0"/>
            </p:cNvCxnSpPr>
            <p:nvPr/>
          </p:nvCxnSpPr>
          <p:spPr>
            <a:xfrm>
              <a:off x="76336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4"/>
            <p:cNvCxnSpPr>
              <a:stCxn id="112" idx="5"/>
              <a:endCxn id="117" idx="1"/>
            </p:cNvCxnSpPr>
            <p:nvPr/>
          </p:nvCxnSpPr>
          <p:spPr>
            <a:xfrm>
              <a:off x="767942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4"/>
            <p:cNvCxnSpPr>
              <a:stCxn id="111" idx="5"/>
              <a:endCxn id="116" idx="0"/>
            </p:cNvCxnSpPr>
            <p:nvPr/>
          </p:nvCxnSpPr>
          <p:spPr>
            <a:xfrm>
              <a:off x="714519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4"/>
            <p:cNvCxnSpPr>
              <a:stCxn id="111" idx="3"/>
              <a:endCxn id="114" idx="0"/>
            </p:cNvCxnSpPr>
            <p:nvPr/>
          </p:nvCxnSpPr>
          <p:spPr>
            <a:xfrm flipH="1">
              <a:off x="690895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8" name="Google Shape;128;p14"/>
          <p:cNvCxnSpPr>
            <a:stCxn id="69" idx="7"/>
            <a:endCxn id="67" idx="2"/>
          </p:cNvCxnSpPr>
          <p:nvPr/>
        </p:nvCxnSpPr>
        <p:spPr>
          <a:xfrm flipH="1" rot="10800000">
            <a:off x="1339827" y="2121914"/>
            <a:ext cx="3319800" cy="86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4"/>
          <p:cNvCxnSpPr>
            <a:stCxn id="89" idx="0"/>
            <a:endCxn id="67" idx="3"/>
          </p:cNvCxnSpPr>
          <p:nvPr/>
        </p:nvCxnSpPr>
        <p:spPr>
          <a:xfrm flipH="1" rot="10800000">
            <a:off x="3572576" y="2167577"/>
            <a:ext cx="1106100" cy="8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4"/>
          <p:cNvCxnSpPr>
            <a:stCxn id="109" idx="1"/>
            <a:endCxn id="67" idx="5"/>
          </p:cNvCxnSpPr>
          <p:nvPr/>
        </p:nvCxnSpPr>
        <p:spPr>
          <a:xfrm rot="10800000">
            <a:off x="4770325" y="2167823"/>
            <a:ext cx="1035000" cy="82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4"/>
          <p:cNvSpPr txBox="1"/>
          <p:nvPr/>
        </p:nvSpPr>
        <p:spPr>
          <a:xfrm>
            <a:off x="4770325" y="169232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" name="Google Shape;132;p14"/>
          <p:cNvGrpSpPr/>
          <p:nvPr/>
        </p:nvGrpSpPr>
        <p:grpSpPr>
          <a:xfrm>
            <a:off x="7077837" y="2970085"/>
            <a:ext cx="2096588" cy="1596920"/>
            <a:chOff x="6008425" y="2830425"/>
            <a:chExt cx="2181900" cy="1661900"/>
          </a:xfrm>
        </p:grpSpPr>
        <p:sp>
          <p:nvSpPr>
            <p:cNvPr id="133" name="Google Shape;133;p14"/>
            <p:cNvSpPr/>
            <p:nvPr/>
          </p:nvSpPr>
          <p:spPr>
            <a:xfrm>
              <a:off x="703457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5003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03457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5688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5003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8441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6008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224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0607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5688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" name="Google Shape;143;p14"/>
            <p:cNvCxnSpPr>
              <a:stCxn id="134" idx="4"/>
              <a:endCxn id="137" idx="0"/>
            </p:cNvCxnSpPr>
            <p:nvPr/>
          </p:nvCxnSpPr>
          <p:spPr>
            <a:xfrm>
              <a:off x="65651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4"/>
            <p:cNvCxnSpPr>
              <a:stCxn id="134" idx="3"/>
              <a:endCxn id="139" idx="7"/>
            </p:cNvCxnSpPr>
            <p:nvPr/>
          </p:nvCxnSpPr>
          <p:spPr>
            <a:xfrm flipH="1">
              <a:off x="611912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4"/>
            <p:cNvCxnSpPr>
              <a:stCxn id="134" idx="7"/>
              <a:endCxn id="133" idx="3"/>
            </p:cNvCxnSpPr>
            <p:nvPr/>
          </p:nvCxnSpPr>
          <p:spPr>
            <a:xfrm flipH="1" rot="10800000">
              <a:off x="661097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4"/>
            <p:cNvCxnSpPr>
              <a:stCxn id="133" idx="4"/>
              <a:endCxn id="135" idx="0"/>
            </p:cNvCxnSpPr>
            <p:nvPr/>
          </p:nvCxnSpPr>
          <p:spPr>
            <a:xfrm>
              <a:off x="709937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4"/>
            <p:cNvCxnSpPr>
              <a:stCxn id="133" idx="5"/>
              <a:endCxn id="136" idx="1"/>
            </p:cNvCxnSpPr>
            <p:nvPr/>
          </p:nvCxnSpPr>
          <p:spPr>
            <a:xfrm>
              <a:off x="714519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4"/>
            <p:cNvCxnSpPr>
              <a:stCxn id="136" idx="4"/>
              <a:endCxn id="142" idx="0"/>
            </p:cNvCxnSpPr>
            <p:nvPr/>
          </p:nvCxnSpPr>
          <p:spPr>
            <a:xfrm>
              <a:off x="76336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4"/>
            <p:cNvCxnSpPr>
              <a:stCxn id="136" idx="5"/>
              <a:endCxn id="141" idx="1"/>
            </p:cNvCxnSpPr>
            <p:nvPr/>
          </p:nvCxnSpPr>
          <p:spPr>
            <a:xfrm>
              <a:off x="767942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4"/>
            <p:cNvCxnSpPr>
              <a:stCxn id="135" idx="5"/>
              <a:endCxn id="140" idx="0"/>
            </p:cNvCxnSpPr>
            <p:nvPr/>
          </p:nvCxnSpPr>
          <p:spPr>
            <a:xfrm>
              <a:off x="714519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4"/>
            <p:cNvCxnSpPr>
              <a:stCxn id="135" idx="3"/>
              <a:endCxn id="138" idx="0"/>
            </p:cNvCxnSpPr>
            <p:nvPr/>
          </p:nvCxnSpPr>
          <p:spPr>
            <a:xfrm flipH="1">
              <a:off x="690895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2" name="Google Shape;152;p14"/>
          <p:cNvCxnSpPr>
            <a:stCxn id="133" idx="1"/>
            <a:endCxn id="67" idx="6"/>
          </p:cNvCxnSpPr>
          <p:nvPr/>
        </p:nvCxnSpPr>
        <p:spPr>
          <a:xfrm rot="10800000">
            <a:off x="4789302" y="2121923"/>
            <a:ext cx="3292800" cy="86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4"/>
          <p:cNvSpPr txBox="1"/>
          <p:nvPr/>
        </p:nvSpPr>
        <p:spPr>
          <a:xfrm>
            <a:off x="1010425" y="26057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3324850" y="26057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5713550" y="26057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8044450" y="26057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327350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90077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137327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261282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314622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360342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489882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543222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965625" y="3496050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 rot="-3898031">
            <a:off x="463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 rot="-3898031">
            <a:off x="4273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 rot="-3898031">
            <a:off x="8083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 rot="-3898031">
            <a:off x="11131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 rot="-3898031">
            <a:off x="14941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 rot="-3898031">
            <a:off x="18751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 rot="-3898031">
            <a:off x="23323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 rot="-3898031">
            <a:off x="27133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 rot="-3898031">
            <a:off x="30943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 rot="-3898031">
            <a:off x="33991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 rot="-3898031">
            <a:off x="37801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 rot="-3898031">
            <a:off x="4161115" y="4533971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41"/>
          <p:cNvSpPr txBox="1"/>
          <p:nvPr/>
        </p:nvSpPr>
        <p:spPr>
          <a:xfrm rot="-2888055">
            <a:off x="2836081" y="4500704"/>
            <a:ext cx="473338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7" name="Google Shape;2247;p41"/>
          <p:cNvSpPr txBox="1"/>
          <p:nvPr/>
        </p:nvSpPr>
        <p:spPr>
          <a:xfrm rot="-2888872">
            <a:off x="3128327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8" name="Google Shape;2248;p41"/>
          <p:cNvSpPr txBox="1"/>
          <p:nvPr/>
        </p:nvSpPr>
        <p:spPr>
          <a:xfrm rot="-2888872">
            <a:off x="3433127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9" name="Google Shape;2249;p41"/>
          <p:cNvSpPr txBox="1"/>
          <p:nvPr/>
        </p:nvSpPr>
        <p:spPr>
          <a:xfrm rot="-2888872">
            <a:off x="3700277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0" name="Google Shape;2250;p41"/>
          <p:cNvSpPr txBox="1"/>
          <p:nvPr/>
        </p:nvSpPr>
        <p:spPr>
          <a:xfrm rot="-2888872">
            <a:off x="4005077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1" name="Google Shape;2251;p41"/>
          <p:cNvSpPr txBox="1"/>
          <p:nvPr/>
        </p:nvSpPr>
        <p:spPr>
          <a:xfrm rot="-2888872">
            <a:off x="4309877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2" name="Google Shape;2252;p41"/>
          <p:cNvSpPr txBox="1"/>
          <p:nvPr/>
        </p:nvSpPr>
        <p:spPr>
          <a:xfrm rot="-2888872">
            <a:off x="4588452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3" name="Google Shape;2253;p41"/>
          <p:cNvSpPr txBox="1"/>
          <p:nvPr/>
        </p:nvSpPr>
        <p:spPr>
          <a:xfrm rot="-2888872">
            <a:off x="4893252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4" name="Google Shape;2254;p41"/>
          <p:cNvSpPr txBox="1"/>
          <p:nvPr/>
        </p:nvSpPr>
        <p:spPr>
          <a:xfrm rot="-2888872">
            <a:off x="5198052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5" name="Google Shape;2255;p41"/>
          <p:cNvSpPr txBox="1"/>
          <p:nvPr/>
        </p:nvSpPr>
        <p:spPr>
          <a:xfrm rot="-2888872">
            <a:off x="5482052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6" name="Google Shape;2256;p41"/>
          <p:cNvSpPr txBox="1"/>
          <p:nvPr/>
        </p:nvSpPr>
        <p:spPr>
          <a:xfrm rot="-2888872">
            <a:off x="5786852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7" name="Google Shape;2257;p41"/>
          <p:cNvSpPr txBox="1"/>
          <p:nvPr/>
        </p:nvSpPr>
        <p:spPr>
          <a:xfrm rot="-2888872">
            <a:off x="6091652" y="4472658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8" name="Google Shape;2258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Proof sketch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2</a:t>
            </a:r>
            <a:r>
              <a:rPr lang="en"/>
              <a:t>: If x ends with nonfaulty process index then ∃v ∈ V such that val(x)</a:t>
            </a:r>
            <a:r>
              <a:rPr baseline="-25000" lang="en"/>
              <a:t>i</a:t>
            </a:r>
            <a:r>
              <a:rPr lang="en"/>
              <a:t> = newval(x)</a:t>
            </a:r>
            <a:r>
              <a:rPr baseline="-25000" lang="en"/>
              <a:t>i</a:t>
            </a:r>
            <a:r>
              <a:rPr lang="en"/>
              <a:t> = v for every nonfaulty 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Idea: Induction on levels, bottom-up. Trivial for leaves. For internal nodes, n &gt; 3f guarantees strict majority of nonfaulty newvals.</a:t>
            </a:r>
            <a:endParaRPr/>
          </a:p>
        </p:txBody>
      </p:sp>
      <p:sp>
        <p:nvSpPr>
          <p:cNvPr id="2260" name="Google Shape;2260;p4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1" name="Google Shape;2261;p41"/>
          <p:cNvSpPr/>
          <p:nvPr/>
        </p:nvSpPr>
        <p:spPr>
          <a:xfrm>
            <a:off x="4607775" y="3390675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2" name="Google Shape;2262;p41"/>
          <p:cNvCxnSpPr>
            <a:stCxn id="2263" idx="7"/>
            <a:endCxn id="2261" idx="2"/>
          </p:cNvCxnSpPr>
          <p:nvPr/>
        </p:nvCxnSpPr>
        <p:spPr>
          <a:xfrm flipH="1" rot="10800000">
            <a:off x="3426550" y="3455547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4" name="Google Shape;2264;p41"/>
          <p:cNvCxnSpPr>
            <a:stCxn id="2265" idx="0"/>
            <a:endCxn id="2261" idx="3"/>
          </p:cNvCxnSpPr>
          <p:nvPr/>
        </p:nvCxnSpPr>
        <p:spPr>
          <a:xfrm flipH="1" rot="10800000">
            <a:off x="4259283" y="3501214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p41"/>
          <p:cNvCxnSpPr>
            <a:stCxn id="2267" idx="1"/>
            <a:endCxn id="2261" idx="6"/>
          </p:cNvCxnSpPr>
          <p:nvPr/>
        </p:nvCxnSpPr>
        <p:spPr>
          <a:xfrm rot="10800000">
            <a:off x="4737340" y="3455547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8" name="Google Shape;2268;p41"/>
          <p:cNvSpPr txBox="1"/>
          <p:nvPr/>
        </p:nvSpPr>
        <p:spPr>
          <a:xfrm>
            <a:off x="4736475" y="30347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9" name="Google Shape;2269;p41"/>
          <p:cNvCxnSpPr>
            <a:stCxn id="2270" idx="1"/>
            <a:endCxn id="2261" idx="5"/>
          </p:cNvCxnSpPr>
          <p:nvPr/>
        </p:nvCxnSpPr>
        <p:spPr>
          <a:xfrm rot="10800000">
            <a:off x="4718540" y="3501147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3" name="Google Shape;2263;p41"/>
          <p:cNvSpPr/>
          <p:nvPr/>
        </p:nvSpPr>
        <p:spPr>
          <a:xfrm>
            <a:off x="3320283" y="3932014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71" name="Google Shape;2271;p41"/>
          <p:cNvSpPr/>
          <p:nvPr/>
        </p:nvSpPr>
        <p:spPr>
          <a:xfrm>
            <a:off x="3035546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41"/>
          <p:cNvSpPr/>
          <p:nvPr/>
        </p:nvSpPr>
        <p:spPr>
          <a:xfrm>
            <a:off x="3320283" y="4439596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41"/>
          <p:cNvSpPr/>
          <p:nvPr/>
        </p:nvSpPr>
        <p:spPr>
          <a:xfrm>
            <a:off x="3604995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4" name="Google Shape;2274;p41"/>
          <p:cNvCxnSpPr>
            <a:stCxn id="2271" idx="7"/>
            <a:endCxn id="2263" idx="3"/>
          </p:cNvCxnSpPr>
          <p:nvPr/>
        </p:nvCxnSpPr>
        <p:spPr>
          <a:xfrm flipH="1" rot="10800000">
            <a:off x="3141813" y="4038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5" name="Google Shape;2275;p41"/>
          <p:cNvCxnSpPr>
            <a:stCxn id="2263" idx="4"/>
            <a:endCxn id="2272" idx="0"/>
          </p:cNvCxnSpPr>
          <p:nvPr/>
        </p:nvCxnSpPr>
        <p:spPr>
          <a:xfrm>
            <a:off x="3382533" y="4056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41"/>
          <p:cNvCxnSpPr>
            <a:stCxn id="2263" idx="5"/>
            <a:endCxn id="2273" idx="1"/>
          </p:cNvCxnSpPr>
          <p:nvPr/>
        </p:nvCxnSpPr>
        <p:spPr>
          <a:xfrm>
            <a:off x="3426550" y="4038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7" name="Google Shape;2277;p41"/>
          <p:cNvSpPr txBox="1"/>
          <p:nvPr/>
        </p:nvSpPr>
        <p:spPr>
          <a:xfrm>
            <a:off x="3043051" y="3702220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5" name="Google Shape;2265;p41"/>
          <p:cNvSpPr/>
          <p:nvPr/>
        </p:nvSpPr>
        <p:spPr>
          <a:xfrm>
            <a:off x="4197033" y="3932014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78" name="Google Shape;2278;p41"/>
          <p:cNvSpPr/>
          <p:nvPr/>
        </p:nvSpPr>
        <p:spPr>
          <a:xfrm>
            <a:off x="3912296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41"/>
          <p:cNvSpPr/>
          <p:nvPr/>
        </p:nvSpPr>
        <p:spPr>
          <a:xfrm>
            <a:off x="4197033" y="4439596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41"/>
          <p:cNvSpPr/>
          <p:nvPr/>
        </p:nvSpPr>
        <p:spPr>
          <a:xfrm>
            <a:off x="4481745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1" name="Google Shape;2281;p41"/>
          <p:cNvCxnSpPr>
            <a:stCxn id="2278" idx="7"/>
            <a:endCxn id="2265" idx="3"/>
          </p:cNvCxnSpPr>
          <p:nvPr/>
        </p:nvCxnSpPr>
        <p:spPr>
          <a:xfrm flipH="1" rot="10800000">
            <a:off x="4018563" y="4038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2" name="Google Shape;2282;p41"/>
          <p:cNvCxnSpPr>
            <a:stCxn id="2265" idx="4"/>
            <a:endCxn id="2279" idx="0"/>
          </p:cNvCxnSpPr>
          <p:nvPr/>
        </p:nvCxnSpPr>
        <p:spPr>
          <a:xfrm>
            <a:off x="4259283" y="4056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3" name="Google Shape;2283;p41"/>
          <p:cNvCxnSpPr>
            <a:stCxn id="2265" idx="5"/>
            <a:endCxn id="2280" idx="1"/>
          </p:cNvCxnSpPr>
          <p:nvPr/>
        </p:nvCxnSpPr>
        <p:spPr>
          <a:xfrm>
            <a:off x="4303300" y="4038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4" name="Google Shape;2284;p41"/>
          <p:cNvSpPr txBox="1"/>
          <p:nvPr/>
        </p:nvSpPr>
        <p:spPr>
          <a:xfrm>
            <a:off x="3919801" y="3702220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0" name="Google Shape;2270;p41"/>
          <p:cNvSpPr/>
          <p:nvPr/>
        </p:nvSpPr>
        <p:spPr>
          <a:xfrm>
            <a:off x="5085208" y="3932014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41"/>
          <p:cNvSpPr/>
          <p:nvPr/>
        </p:nvSpPr>
        <p:spPr>
          <a:xfrm>
            <a:off x="4800471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41"/>
          <p:cNvSpPr/>
          <p:nvPr/>
        </p:nvSpPr>
        <p:spPr>
          <a:xfrm>
            <a:off x="5085208" y="4439596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41"/>
          <p:cNvSpPr/>
          <p:nvPr/>
        </p:nvSpPr>
        <p:spPr>
          <a:xfrm>
            <a:off x="5369920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8" name="Google Shape;2288;p41"/>
          <p:cNvCxnSpPr>
            <a:stCxn id="2285" idx="7"/>
            <a:endCxn id="2270" idx="3"/>
          </p:cNvCxnSpPr>
          <p:nvPr/>
        </p:nvCxnSpPr>
        <p:spPr>
          <a:xfrm flipH="1" rot="10800000">
            <a:off x="4906738" y="4038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9" name="Google Shape;2289;p41"/>
          <p:cNvCxnSpPr>
            <a:stCxn id="2270" idx="4"/>
            <a:endCxn id="2286" idx="0"/>
          </p:cNvCxnSpPr>
          <p:nvPr/>
        </p:nvCxnSpPr>
        <p:spPr>
          <a:xfrm>
            <a:off x="5147458" y="4056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0" name="Google Shape;2290;p41"/>
          <p:cNvCxnSpPr>
            <a:stCxn id="2270" idx="5"/>
            <a:endCxn id="2287" idx="1"/>
          </p:cNvCxnSpPr>
          <p:nvPr/>
        </p:nvCxnSpPr>
        <p:spPr>
          <a:xfrm>
            <a:off x="5191475" y="4038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1" name="Google Shape;2291;p41"/>
          <p:cNvSpPr txBox="1"/>
          <p:nvPr/>
        </p:nvSpPr>
        <p:spPr>
          <a:xfrm>
            <a:off x="5131053" y="3702220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7" name="Google Shape;2267;p41"/>
          <p:cNvSpPr/>
          <p:nvPr/>
        </p:nvSpPr>
        <p:spPr>
          <a:xfrm>
            <a:off x="5978808" y="3932014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92" name="Google Shape;2292;p41"/>
          <p:cNvSpPr/>
          <p:nvPr/>
        </p:nvSpPr>
        <p:spPr>
          <a:xfrm>
            <a:off x="5694071" y="4439608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41"/>
          <p:cNvSpPr/>
          <p:nvPr/>
        </p:nvSpPr>
        <p:spPr>
          <a:xfrm>
            <a:off x="5978808" y="4439596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41"/>
          <p:cNvSpPr/>
          <p:nvPr/>
        </p:nvSpPr>
        <p:spPr>
          <a:xfrm>
            <a:off x="6263520" y="4439608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5" name="Google Shape;2295;p41"/>
          <p:cNvCxnSpPr>
            <a:stCxn id="2292" idx="7"/>
            <a:endCxn id="2267" idx="3"/>
          </p:cNvCxnSpPr>
          <p:nvPr/>
        </p:nvCxnSpPr>
        <p:spPr>
          <a:xfrm flipH="1" rot="10800000">
            <a:off x="5800338" y="4038141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6" name="Google Shape;2296;p41"/>
          <p:cNvCxnSpPr>
            <a:stCxn id="2267" idx="4"/>
            <a:endCxn id="2293" idx="0"/>
          </p:cNvCxnSpPr>
          <p:nvPr/>
        </p:nvCxnSpPr>
        <p:spPr>
          <a:xfrm>
            <a:off x="6041058" y="4056514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7" name="Google Shape;2297;p41"/>
          <p:cNvCxnSpPr>
            <a:stCxn id="2267" idx="5"/>
            <a:endCxn id="2294" idx="1"/>
          </p:cNvCxnSpPr>
          <p:nvPr/>
        </p:nvCxnSpPr>
        <p:spPr>
          <a:xfrm>
            <a:off x="6085075" y="4038282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8" name="Google Shape;2298;p41"/>
          <p:cNvSpPr txBox="1"/>
          <p:nvPr/>
        </p:nvSpPr>
        <p:spPr>
          <a:xfrm>
            <a:off x="6047546" y="3714718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correctness conditions</a:t>
            </a:r>
            <a:endParaRPr/>
          </a:p>
        </p:txBody>
      </p:sp>
      <p:sp>
        <p:nvSpPr>
          <p:cNvPr id="2304" name="Google Shape;2304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Validity: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all nonfaulty processes begin and broadcast v, then val(j)</a:t>
            </a:r>
            <a:r>
              <a:rPr baseline="-25000" lang="en"/>
              <a:t>i</a:t>
            </a:r>
            <a:r>
              <a:rPr lang="en"/>
              <a:t> = v for all nonfaulty i and j.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By lemma 2, newval(j)</a:t>
            </a:r>
            <a:r>
              <a:rPr baseline="-25000" lang="en"/>
              <a:t>i</a:t>
            </a:r>
            <a:r>
              <a:rPr lang="en"/>
              <a:t> = v.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Majority rule implies newval(λ) = v.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 nonfaulty processes decide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4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correctness conditions</a:t>
            </a:r>
            <a:endParaRPr/>
          </a:p>
        </p:txBody>
      </p:sp>
      <p:sp>
        <p:nvSpPr>
          <p:cNvPr id="2311" name="Google Shape;2311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Validity: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all nonfaulty processes begin and broadcast v, then val(j)</a:t>
            </a:r>
            <a:r>
              <a:rPr baseline="-25000" lang="en"/>
              <a:t>i</a:t>
            </a:r>
            <a:r>
              <a:rPr lang="en"/>
              <a:t> = v for all nonfaulty i and j.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By lemma 2, newval(j)</a:t>
            </a:r>
            <a:r>
              <a:rPr baseline="-25000" lang="en"/>
              <a:t>i</a:t>
            </a:r>
            <a:r>
              <a:rPr lang="en"/>
              <a:t> = v.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Majority rule implies newval(λ) = v.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 nonfaulty processes decide 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Termination: after f+1 rounds.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Agreement: requires more work. Why?</a:t>
            </a:r>
            <a:endParaRPr/>
          </a:p>
        </p:txBody>
      </p:sp>
      <p:sp>
        <p:nvSpPr>
          <p:cNvPr id="2312" name="Google Shape;2312;p4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proof: definitions</a:t>
            </a:r>
            <a:endParaRPr/>
          </a:p>
        </p:txBody>
      </p:sp>
      <p:sp>
        <p:nvSpPr>
          <p:cNvPr id="2318" name="Google Shape;2318;p44"/>
          <p:cNvSpPr txBox="1"/>
          <p:nvPr>
            <p:ph idx="1" type="body"/>
          </p:nvPr>
        </p:nvSpPr>
        <p:spPr>
          <a:xfrm>
            <a:off x="311700" y="1536625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Path covering</a:t>
            </a:r>
            <a:r>
              <a:rPr lang="en"/>
              <a:t>: set of nodes</a:t>
            </a:r>
            <a:br>
              <a:rPr lang="en"/>
            </a:br>
            <a:r>
              <a:rPr lang="en"/>
              <a:t>t</a:t>
            </a:r>
            <a:r>
              <a:rPr lang="en"/>
              <a:t>hat cover all paths from</a:t>
            </a:r>
            <a:br>
              <a:rPr lang="en"/>
            </a:br>
            <a:r>
              <a:rPr lang="en"/>
              <a:t>r</a:t>
            </a:r>
            <a:r>
              <a:rPr lang="en"/>
              <a:t>oot to leaves.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Common node</a:t>
            </a:r>
            <a:r>
              <a:rPr lang="en"/>
              <a:t>: a node x for which all processes have the same newval(x).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last index in x is nonfaulty, then x is common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Other nodes might be common too</a:t>
            </a:r>
            <a:endParaRPr/>
          </a:p>
        </p:txBody>
      </p:sp>
      <p:sp>
        <p:nvSpPr>
          <p:cNvPr id="2319" name="Google Shape;2319;p4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0" name="Google Shape;2320;p44"/>
          <p:cNvSpPr txBox="1"/>
          <p:nvPr/>
        </p:nvSpPr>
        <p:spPr>
          <a:xfrm rot="-2888055">
            <a:off x="5109181" y="3126029"/>
            <a:ext cx="473338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1" name="Google Shape;2321;p44"/>
          <p:cNvSpPr txBox="1"/>
          <p:nvPr/>
        </p:nvSpPr>
        <p:spPr>
          <a:xfrm rot="-2888872">
            <a:off x="5401427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2" name="Google Shape;2322;p44"/>
          <p:cNvSpPr txBox="1"/>
          <p:nvPr/>
        </p:nvSpPr>
        <p:spPr>
          <a:xfrm rot="-2888872">
            <a:off x="5706227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3" name="Google Shape;2323;p44"/>
          <p:cNvSpPr txBox="1"/>
          <p:nvPr/>
        </p:nvSpPr>
        <p:spPr>
          <a:xfrm rot="-2888872">
            <a:off x="5973377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4" name="Google Shape;2324;p44"/>
          <p:cNvSpPr txBox="1"/>
          <p:nvPr/>
        </p:nvSpPr>
        <p:spPr>
          <a:xfrm rot="-2888872">
            <a:off x="6278177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5" name="Google Shape;2325;p44"/>
          <p:cNvSpPr txBox="1"/>
          <p:nvPr/>
        </p:nvSpPr>
        <p:spPr>
          <a:xfrm rot="-2888872">
            <a:off x="6582977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6" name="Google Shape;2326;p44"/>
          <p:cNvSpPr txBox="1"/>
          <p:nvPr/>
        </p:nvSpPr>
        <p:spPr>
          <a:xfrm rot="-2888872">
            <a:off x="6861552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7" name="Google Shape;2327;p44"/>
          <p:cNvSpPr txBox="1"/>
          <p:nvPr/>
        </p:nvSpPr>
        <p:spPr>
          <a:xfrm rot="-2888872">
            <a:off x="7166352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8" name="Google Shape;2328;p44"/>
          <p:cNvSpPr txBox="1"/>
          <p:nvPr/>
        </p:nvSpPr>
        <p:spPr>
          <a:xfrm rot="-2888872">
            <a:off x="7471152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9" name="Google Shape;2329;p44"/>
          <p:cNvSpPr txBox="1"/>
          <p:nvPr/>
        </p:nvSpPr>
        <p:spPr>
          <a:xfrm rot="-2888872">
            <a:off x="7755152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0" name="Google Shape;2330;p44"/>
          <p:cNvSpPr txBox="1"/>
          <p:nvPr/>
        </p:nvSpPr>
        <p:spPr>
          <a:xfrm rot="-2888872">
            <a:off x="8059952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1" name="Google Shape;2331;p44"/>
          <p:cNvSpPr txBox="1"/>
          <p:nvPr/>
        </p:nvSpPr>
        <p:spPr>
          <a:xfrm rot="-2888872">
            <a:off x="8364752" y="30979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2" name="Google Shape;2332;p44"/>
          <p:cNvSpPr/>
          <p:nvPr/>
        </p:nvSpPr>
        <p:spPr>
          <a:xfrm>
            <a:off x="6880875" y="20160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3" name="Google Shape;2333;p44"/>
          <p:cNvCxnSpPr>
            <a:stCxn id="2334" idx="7"/>
            <a:endCxn id="2332" idx="2"/>
          </p:cNvCxnSpPr>
          <p:nvPr/>
        </p:nvCxnSpPr>
        <p:spPr>
          <a:xfrm flipH="1" rot="10800000">
            <a:off x="5699650" y="2080872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44"/>
          <p:cNvCxnSpPr>
            <a:stCxn id="2336" idx="0"/>
            <a:endCxn id="2332" idx="3"/>
          </p:cNvCxnSpPr>
          <p:nvPr/>
        </p:nvCxnSpPr>
        <p:spPr>
          <a:xfrm flipH="1" rot="10800000">
            <a:off x="6532383" y="2126539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7" name="Google Shape;2337;p44"/>
          <p:cNvCxnSpPr>
            <a:stCxn id="2338" idx="1"/>
            <a:endCxn id="2332" idx="6"/>
          </p:cNvCxnSpPr>
          <p:nvPr/>
        </p:nvCxnSpPr>
        <p:spPr>
          <a:xfrm rot="10800000">
            <a:off x="7010440" y="2080872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9" name="Google Shape;2339;p44"/>
          <p:cNvSpPr txBox="1"/>
          <p:nvPr/>
        </p:nvSpPr>
        <p:spPr>
          <a:xfrm>
            <a:off x="7009575" y="166011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0" name="Google Shape;2340;p44"/>
          <p:cNvCxnSpPr>
            <a:stCxn id="2341" idx="1"/>
            <a:endCxn id="2332" idx="5"/>
          </p:cNvCxnSpPr>
          <p:nvPr/>
        </p:nvCxnSpPr>
        <p:spPr>
          <a:xfrm rot="10800000">
            <a:off x="6991640" y="2126472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4" name="Google Shape;2334;p44"/>
          <p:cNvSpPr/>
          <p:nvPr/>
        </p:nvSpPr>
        <p:spPr>
          <a:xfrm>
            <a:off x="5593383" y="25573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42" name="Google Shape;2342;p44"/>
          <p:cNvSpPr/>
          <p:nvPr/>
        </p:nvSpPr>
        <p:spPr>
          <a:xfrm>
            <a:off x="5308646" y="30649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44"/>
          <p:cNvSpPr/>
          <p:nvPr/>
        </p:nvSpPr>
        <p:spPr>
          <a:xfrm>
            <a:off x="5593383" y="30649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44"/>
          <p:cNvSpPr/>
          <p:nvPr/>
        </p:nvSpPr>
        <p:spPr>
          <a:xfrm>
            <a:off x="5878095" y="30649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5" name="Google Shape;2345;p44"/>
          <p:cNvCxnSpPr>
            <a:stCxn id="2342" idx="7"/>
            <a:endCxn id="2334" idx="3"/>
          </p:cNvCxnSpPr>
          <p:nvPr/>
        </p:nvCxnSpPr>
        <p:spPr>
          <a:xfrm flipH="1" rot="10800000">
            <a:off x="5414913" y="26634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6" name="Google Shape;2346;p44"/>
          <p:cNvCxnSpPr>
            <a:stCxn id="2334" idx="4"/>
            <a:endCxn id="2343" idx="0"/>
          </p:cNvCxnSpPr>
          <p:nvPr/>
        </p:nvCxnSpPr>
        <p:spPr>
          <a:xfrm>
            <a:off x="5655633" y="26818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7" name="Google Shape;2347;p44"/>
          <p:cNvCxnSpPr>
            <a:stCxn id="2334" idx="5"/>
            <a:endCxn id="2344" idx="1"/>
          </p:cNvCxnSpPr>
          <p:nvPr/>
        </p:nvCxnSpPr>
        <p:spPr>
          <a:xfrm>
            <a:off x="5699650" y="26636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8" name="Google Shape;2348;p44"/>
          <p:cNvSpPr txBox="1"/>
          <p:nvPr/>
        </p:nvSpPr>
        <p:spPr>
          <a:xfrm>
            <a:off x="5316151" y="23275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6" name="Google Shape;2336;p44"/>
          <p:cNvSpPr/>
          <p:nvPr/>
        </p:nvSpPr>
        <p:spPr>
          <a:xfrm>
            <a:off x="6470133" y="25573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49" name="Google Shape;2349;p44"/>
          <p:cNvSpPr/>
          <p:nvPr/>
        </p:nvSpPr>
        <p:spPr>
          <a:xfrm>
            <a:off x="6185396" y="30649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44"/>
          <p:cNvSpPr/>
          <p:nvPr/>
        </p:nvSpPr>
        <p:spPr>
          <a:xfrm>
            <a:off x="6470133" y="3064921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44"/>
          <p:cNvSpPr/>
          <p:nvPr/>
        </p:nvSpPr>
        <p:spPr>
          <a:xfrm>
            <a:off x="6754845" y="30649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2" name="Google Shape;2352;p44"/>
          <p:cNvCxnSpPr>
            <a:stCxn id="2349" idx="7"/>
            <a:endCxn id="2336" idx="3"/>
          </p:cNvCxnSpPr>
          <p:nvPr/>
        </p:nvCxnSpPr>
        <p:spPr>
          <a:xfrm flipH="1" rot="10800000">
            <a:off x="6291663" y="26634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3" name="Google Shape;2353;p44"/>
          <p:cNvCxnSpPr>
            <a:stCxn id="2336" idx="4"/>
            <a:endCxn id="2350" idx="0"/>
          </p:cNvCxnSpPr>
          <p:nvPr/>
        </p:nvCxnSpPr>
        <p:spPr>
          <a:xfrm>
            <a:off x="6532383" y="26818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4" name="Google Shape;2354;p44"/>
          <p:cNvCxnSpPr>
            <a:stCxn id="2336" idx="5"/>
            <a:endCxn id="2351" idx="1"/>
          </p:cNvCxnSpPr>
          <p:nvPr/>
        </p:nvCxnSpPr>
        <p:spPr>
          <a:xfrm>
            <a:off x="6576400" y="26636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5" name="Google Shape;2355;p44"/>
          <p:cNvSpPr txBox="1"/>
          <p:nvPr/>
        </p:nvSpPr>
        <p:spPr>
          <a:xfrm>
            <a:off x="6192901" y="23275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1" name="Google Shape;2341;p44"/>
          <p:cNvSpPr/>
          <p:nvPr/>
        </p:nvSpPr>
        <p:spPr>
          <a:xfrm>
            <a:off x="7358308" y="25573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44"/>
          <p:cNvSpPr/>
          <p:nvPr/>
        </p:nvSpPr>
        <p:spPr>
          <a:xfrm>
            <a:off x="7073571" y="30649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44"/>
          <p:cNvSpPr/>
          <p:nvPr/>
        </p:nvSpPr>
        <p:spPr>
          <a:xfrm>
            <a:off x="7358308" y="30649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44"/>
          <p:cNvSpPr/>
          <p:nvPr/>
        </p:nvSpPr>
        <p:spPr>
          <a:xfrm>
            <a:off x="7643020" y="30649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9" name="Google Shape;2359;p44"/>
          <p:cNvCxnSpPr>
            <a:stCxn id="2356" idx="7"/>
            <a:endCxn id="2341" idx="3"/>
          </p:cNvCxnSpPr>
          <p:nvPr/>
        </p:nvCxnSpPr>
        <p:spPr>
          <a:xfrm flipH="1" rot="10800000">
            <a:off x="7179838" y="26634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0" name="Google Shape;2360;p44"/>
          <p:cNvCxnSpPr>
            <a:stCxn id="2341" idx="4"/>
            <a:endCxn id="2357" idx="0"/>
          </p:cNvCxnSpPr>
          <p:nvPr/>
        </p:nvCxnSpPr>
        <p:spPr>
          <a:xfrm>
            <a:off x="7420558" y="26818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1" name="Google Shape;2361;p44"/>
          <p:cNvCxnSpPr>
            <a:stCxn id="2341" idx="5"/>
            <a:endCxn id="2358" idx="1"/>
          </p:cNvCxnSpPr>
          <p:nvPr/>
        </p:nvCxnSpPr>
        <p:spPr>
          <a:xfrm>
            <a:off x="7464575" y="26636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2" name="Google Shape;2362;p44"/>
          <p:cNvSpPr txBox="1"/>
          <p:nvPr/>
        </p:nvSpPr>
        <p:spPr>
          <a:xfrm>
            <a:off x="7404153" y="23275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8" name="Google Shape;2338;p44"/>
          <p:cNvSpPr/>
          <p:nvPr/>
        </p:nvSpPr>
        <p:spPr>
          <a:xfrm>
            <a:off x="8251908" y="25573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63" name="Google Shape;2363;p44"/>
          <p:cNvSpPr/>
          <p:nvPr/>
        </p:nvSpPr>
        <p:spPr>
          <a:xfrm>
            <a:off x="7967171" y="30649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44"/>
          <p:cNvSpPr/>
          <p:nvPr/>
        </p:nvSpPr>
        <p:spPr>
          <a:xfrm>
            <a:off x="8251908" y="30649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44"/>
          <p:cNvSpPr/>
          <p:nvPr/>
        </p:nvSpPr>
        <p:spPr>
          <a:xfrm>
            <a:off x="8536620" y="30649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6" name="Google Shape;2366;p44"/>
          <p:cNvCxnSpPr>
            <a:stCxn id="2363" idx="7"/>
            <a:endCxn id="2338" idx="3"/>
          </p:cNvCxnSpPr>
          <p:nvPr/>
        </p:nvCxnSpPr>
        <p:spPr>
          <a:xfrm flipH="1" rot="10800000">
            <a:off x="8073438" y="26634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7" name="Google Shape;2367;p44"/>
          <p:cNvCxnSpPr>
            <a:stCxn id="2338" idx="4"/>
            <a:endCxn id="2364" idx="0"/>
          </p:cNvCxnSpPr>
          <p:nvPr/>
        </p:nvCxnSpPr>
        <p:spPr>
          <a:xfrm>
            <a:off x="8314158" y="26818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8" name="Google Shape;2368;p44"/>
          <p:cNvCxnSpPr>
            <a:stCxn id="2338" idx="5"/>
            <a:endCxn id="2365" idx="1"/>
          </p:cNvCxnSpPr>
          <p:nvPr/>
        </p:nvCxnSpPr>
        <p:spPr>
          <a:xfrm>
            <a:off x="8358175" y="26636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9" name="Google Shape;2369;p44"/>
          <p:cNvSpPr txBox="1"/>
          <p:nvPr/>
        </p:nvSpPr>
        <p:spPr>
          <a:xfrm>
            <a:off x="8320646" y="2340043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proof sketch</a:t>
            </a:r>
            <a:endParaRPr/>
          </a:p>
        </p:txBody>
      </p:sp>
      <p:sp>
        <p:nvSpPr>
          <p:cNvPr id="2375" name="Google Shape;2375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3</a:t>
            </a:r>
            <a:r>
              <a:rPr lang="en"/>
              <a:t>: There exists a path covering all of whose nodes are common.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At most f failures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Paths have </a:t>
            </a:r>
            <a:r>
              <a:rPr lang="en"/>
              <a:t>f</a:t>
            </a:r>
            <a:r>
              <a:rPr lang="en"/>
              <a:t> +1 processes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path has at least one</a:t>
            </a:r>
            <a:br>
              <a:rPr lang="en"/>
            </a:br>
            <a:r>
              <a:rPr lang="en"/>
              <a:t>node ending </a:t>
            </a:r>
            <a:r>
              <a:rPr lang="en"/>
              <a:t>w</a:t>
            </a:r>
            <a:r>
              <a:rPr lang="en"/>
              <a:t>ith a nonfaulty process index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Nodes ending with nonfaulty </a:t>
            </a:r>
            <a:r>
              <a:rPr lang="en"/>
              <a:t>p</a:t>
            </a:r>
            <a:r>
              <a:rPr lang="en"/>
              <a:t>rocesses are common and form a path cover</a:t>
            </a:r>
            <a:endParaRPr/>
          </a:p>
        </p:txBody>
      </p:sp>
      <p:sp>
        <p:nvSpPr>
          <p:cNvPr id="2376" name="Google Shape;2376;p4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7" name="Google Shape;2377;p45"/>
          <p:cNvSpPr txBox="1"/>
          <p:nvPr/>
        </p:nvSpPr>
        <p:spPr>
          <a:xfrm rot="-2888055">
            <a:off x="5109181" y="3659429"/>
            <a:ext cx="473338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8" name="Google Shape;2378;p45"/>
          <p:cNvSpPr txBox="1"/>
          <p:nvPr/>
        </p:nvSpPr>
        <p:spPr>
          <a:xfrm rot="-2888872">
            <a:off x="5401427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9" name="Google Shape;2379;p45"/>
          <p:cNvSpPr txBox="1"/>
          <p:nvPr/>
        </p:nvSpPr>
        <p:spPr>
          <a:xfrm rot="-2888872">
            <a:off x="5706227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0" name="Google Shape;2380;p45"/>
          <p:cNvSpPr txBox="1"/>
          <p:nvPr/>
        </p:nvSpPr>
        <p:spPr>
          <a:xfrm rot="-2888872">
            <a:off x="5973377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1" name="Google Shape;2381;p45"/>
          <p:cNvSpPr txBox="1"/>
          <p:nvPr/>
        </p:nvSpPr>
        <p:spPr>
          <a:xfrm rot="-2888872">
            <a:off x="6278177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2" name="Google Shape;2382;p45"/>
          <p:cNvSpPr txBox="1"/>
          <p:nvPr/>
        </p:nvSpPr>
        <p:spPr>
          <a:xfrm rot="-2888872">
            <a:off x="6582977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3" name="Google Shape;2383;p45"/>
          <p:cNvSpPr txBox="1"/>
          <p:nvPr/>
        </p:nvSpPr>
        <p:spPr>
          <a:xfrm rot="-2888872">
            <a:off x="6861552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4" name="Google Shape;2384;p45"/>
          <p:cNvSpPr txBox="1"/>
          <p:nvPr/>
        </p:nvSpPr>
        <p:spPr>
          <a:xfrm rot="-2888872">
            <a:off x="7166352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5" name="Google Shape;2385;p45"/>
          <p:cNvSpPr txBox="1"/>
          <p:nvPr/>
        </p:nvSpPr>
        <p:spPr>
          <a:xfrm rot="-2888872">
            <a:off x="7471152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6" name="Google Shape;2386;p45"/>
          <p:cNvSpPr txBox="1"/>
          <p:nvPr/>
        </p:nvSpPr>
        <p:spPr>
          <a:xfrm rot="-2888872">
            <a:off x="7755152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7" name="Google Shape;2387;p45"/>
          <p:cNvSpPr txBox="1"/>
          <p:nvPr/>
        </p:nvSpPr>
        <p:spPr>
          <a:xfrm rot="-2888872">
            <a:off x="8059952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8" name="Google Shape;2388;p45"/>
          <p:cNvSpPr txBox="1"/>
          <p:nvPr/>
        </p:nvSpPr>
        <p:spPr>
          <a:xfrm rot="-2888872">
            <a:off x="8364752" y="36313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9" name="Google Shape;2389;p45"/>
          <p:cNvSpPr/>
          <p:nvPr/>
        </p:nvSpPr>
        <p:spPr>
          <a:xfrm>
            <a:off x="6880875" y="25494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0" name="Google Shape;2390;p45"/>
          <p:cNvCxnSpPr>
            <a:stCxn id="2391" idx="7"/>
            <a:endCxn id="2389" idx="2"/>
          </p:cNvCxnSpPr>
          <p:nvPr/>
        </p:nvCxnSpPr>
        <p:spPr>
          <a:xfrm flipH="1" rot="10800000">
            <a:off x="5699650" y="2614272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2" name="Google Shape;2392;p45"/>
          <p:cNvCxnSpPr>
            <a:stCxn id="2393" idx="0"/>
            <a:endCxn id="2389" idx="3"/>
          </p:cNvCxnSpPr>
          <p:nvPr/>
        </p:nvCxnSpPr>
        <p:spPr>
          <a:xfrm flipH="1" rot="10800000">
            <a:off x="6532383" y="2659939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4" name="Google Shape;2394;p45"/>
          <p:cNvCxnSpPr>
            <a:stCxn id="2395" idx="1"/>
            <a:endCxn id="2389" idx="6"/>
          </p:cNvCxnSpPr>
          <p:nvPr/>
        </p:nvCxnSpPr>
        <p:spPr>
          <a:xfrm rot="10800000">
            <a:off x="7010440" y="2614272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6" name="Google Shape;2396;p45"/>
          <p:cNvSpPr txBox="1"/>
          <p:nvPr/>
        </p:nvSpPr>
        <p:spPr>
          <a:xfrm>
            <a:off x="7009575" y="219351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7" name="Google Shape;2397;p45"/>
          <p:cNvCxnSpPr>
            <a:stCxn id="2398" idx="1"/>
            <a:endCxn id="2389" idx="5"/>
          </p:cNvCxnSpPr>
          <p:nvPr/>
        </p:nvCxnSpPr>
        <p:spPr>
          <a:xfrm rot="10800000">
            <a:off x="6991640" y="2659872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1" name="Google Shape;2391;p45"/>
          <p:cNvSpPr/>
          <p:nvPr/>
        </p:nvSpPr>
        <p:spPr>
          <a:xfrm>
            <a:off x="5593383" y="30907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99" name="Google Shape;2399;p45"/>
          <p:cNvSpPr/>
          <p:nvPr/>
        </p:nvSpPr>
        <p:spPr>
          <a:xfrm>
            <a:off x="5308646" y="35983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45"/>
          <p:cNvSpPr/>
          <p:nvPr/>
        </p:nvSpPr>
        <p:spPr>
          <a:xfrm>
            <a:off x="5593383" y="35983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45"/>
          <p:cNvSpPr/>
          <p:nvPr/>
        </p:nvSpPr>
        <p:spPr>
          <a:xfrm>
            <a:off x="5878095" y="35983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2" name="Google Shape;2402;p45"/>
          <p:cNvCxnSpPr>
            <a:stCxn id="2399" idx="7"/>
            <a:endCxn id="2391" idx="3"/>
          </p:cNvCxnSpPr>
          <p:nvPr/>
        </p:nvCxnSpPr>
        <p:spPr>
          <a:xfrm flipH="1" rot="10800000">
            <a:off x="5414913" y="31968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3" name="Google Shape;2403;p45"/>
          <p:cNvCxnSpPr>
            <a:stCxn id="2391" idx="4"/>
            <a:endCxn id="2400" idx="0"/>
          </p:cNvCxnSpPr>
          <p:nvPr/>
        </p:nvCxnSpPr>
        <p:spPr>
          <a:xfrm>
            <a:off x="5655633" y="32152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4" name="Google Shape;2404;p45"/>
          <p:cNvCxnSpPr>
            <a:stCxn id="2391" idx="5"/>
            <a:endCxn id="2401" idx="1"/>
          </p:cNvCxnSpPr>
          <p:nvPr/>
        </p:nvCxnSpPr>
        <p:spPr>
          <a:xfrm>
            <a:off x="5699650" y="31970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5" name="Google Shape;2405;p45"/>
          <p:cNvSpPr txBox="1"/>
          <p:nvPr/>
        </p:nvSpPr>
        <p:spPr>
          <a:xfrm>
            <a:off x="5316151" y="28609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3" name="Google Shape;2393;p45"/>
          <p:cNvSpPr/>
          <p:nvPr/>
        </p:nvSpPr>
        <p:spPr>
          <a:xfrm>
            <a:off x="6470133" y="30907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06" name="Google Shape;2406;p45"/>
          <p:cNvSpPr/>
          <p:nvPr/>
        </p:nvSpPr>
        <p:spPr>
          <a:xfrm>
            <a:off x="6185396" y="35983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45"/>
          <p:cNvSpPr/>
          <p:nvPr/>
        </p:nvSpPr>
        <p:spPr>
          <a:xfrm>
            <a:off x="6470133" y="35983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45"/>
          <p:cNvSpPr/>
          <p:nvPr/>
        </p:nvSpPr>
        <p:spPr>
          <a:xfrm>
            <a:off x="6754845" y="35983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9" name="Google Shape;2409;p45"/>
          <p:cNvCxnSpPr>
            <a:stCxn id="2406" idx="7"/>
            <a:endCxn id="2393" idx="3"/>
          </p:cNvCxnSpPr>
          <p:nvPr/>
        </p:nvCxnSpPr>
        <p:spPr>
          <a:xfrm flipH="1" rot="10800000">
            <a:off x="6291663" y="31968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0" name="Google Shape;2410;p45"/>
          <p:cNvCxnSpPr>
            <a:stCxn id="2393" idx="4"/>
            <a:endCxn id="2407" idx="0"/>
          </p:cNvCxnSpPr>
          <p:nvPr/>
        </p:nvCxnSpPr>
        <p:spPr>
          <a:xfrm>
            <a:off x="6532383" y="32152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1" name="Google Shape;2411;p45"/>
          <p:cNvCxnSpPr>
            <a:stCxn id="2393" idx="5"/>
            <a:endCxn id="2408" idx="1"/>
          </p:cNvCxnSpPr>
          <p:nvPr/>
        </p:nvCxnSpPr>
        <p:spPr>
          <a:xfrm>
            <a:off x="6576400" y="31970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2" name="Google Shape;2412;p45"/>
          <p:cNvSpPr txBox="1"/>
          <p:nvPr/>
        </p:nvSpPr>
        <p:spPr>
          <a:xfrm>
            <a:off x="6192901" y="28609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8" name="Google Shape;2398;p45"/>
          <p:cNvSpPr/>
          <p:nvPr/>
        </p:nvSpPr>
        <p:spPr>
          <a:xfrm>
            <a:off x="7358308" y="30907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45"/>
          <p:cNvSpPr/>
          <p:nvPr/>
        </p:nvSpPr>
        <p:spPr>
          <a:xfrm>
            <a:off x="7073571" y="35983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45"/>
          <p:cNvSpPr/>
          <p:nvPr/>
        </p:nvSpPr>
        <p:spPr>
          <a:xfrm>
            <a:off x="7358308" y="3598321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45"/>
          <p:cNvSpPr/>
          <p:nvPr/>
        </p:nvSpPr>
        <p:spPr>
          <a:xfrm>
            <a:off x="7643020" y="35983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6" name="Google Shape;2416;p45"/>
          <p:cNvCxnSpPr>
            <a:stCxn id="2413" idx="7"/>
            <a:endCxn id="2398" idx="3"/>
          </p:cNvCxnSpPr>
          <p:nvPr/>
        </p:nvCxnSpPr>
        <p:spPr>
          <a:xfrm flipH="1" rot="10800000">
            <a:off x="7179838" y="31968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7" name="Google Shape;2417;p45"/>
          <p:cNvCxnSpPr>
            <a:stCxn id="2398" idx="4"/>
            <a:endCxn id="2414" idx="0"/>
          </p:cNvCxnSpPr>
          <p:nvPr/>
        </p:nvCxnSpPr>
        <p:spPr>
          <a:xfrm>
            <a:off x="7420558" y="32152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8" name="Google Shape;2418;p45"/>
          <p:cNvCxnSpPr>
            <a:stCxn id="2398" idx="5"/>
            <a:endCxn id="2415" idx="1"/>
          </p:cNvCxnSpPr>
          <p:nvPr/>
        </p:nvCxnSpPr>
        <p:spPr>
          <a:xfrm>
            <a:off x="7464575" y="31970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9" name="Google Shape;2419;p45"/>
          <p:cNvSpPr txBox="1"/>
          <p:nvPr/>
        </p:nvSpPr>
        <p:spPr>
          <a:xfrm>
            <a:off x="7404153" y="28609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5" name="Google Shape;2395;p45"/>
          <p:cNvSpPr/>
          <p:nvPr/>
        </p:nvSpPr>
        <p:spPr>
          <a:xfrm>
            <a:off x="8251908" y="30907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20" name="Google Shape;2420;p45"/>
          <p:cNvSpPr/>
          <p:nvPr/>
        </p:nvSpPr>
        <p:spPr>
          <a:xfrm>
            <a:off x="7967171" y="35983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45"/>
          <p:cNvSpPr/>
          <p:nvPr/>
        </p:nvSpPr>
        <p:spPr>
          <a:xfrm>
            <a:off x="8251908" y="35983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45"/>
          <p:cNvSpPr/>
          <p:nvPr/>
        </p:nvSpPr>
        <p:spPr>
          <a:xfrm>
            <a:off x="8536620" y="35983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3" name="Google Shape;2423;p45"/>
          <p:cNvCxnSpPr>
            <a:stCxn id="2420" idx="7"/>
            <a:endCxn id="2395" idx="3"/>
          </p:cNvCxnSpPr>
          <p:nvPr/>
        </p:nvCxnSpPr>
        <p:spPr>
          <a:xfrm flipH="1" rot="10800000">
            <a:off x="8073438" y="31968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4" name="Google Shape;2424;p45"/>
          <p:cNvCxnSpPr>
            <a:stCxn id="2395" idx="4"/>
            <a:endCxn id="2421" idx="0"/>
          </p:cNvCxnSpPr>
          <p:nvPr/>
        </p:nvCxnSpPr>
        <p:spPr>
          <a:xfrm>
            <a:off x="8314158" y="32152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5" name="Google Shape;2425;p45"/>
          <p:cNvCxnSpPr>
            <a:stCxn id="2395" idx="5"/>
            <a:endCxn id="2422" idx="1"/>
          </p:cNvCxnSpPr>
          <p:nvPr/>
        </p:nvCxnSpPr>
        <p:spPr>
          <a:xfrm>
            <a:off x="8358175" y="31970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6" name="Google Shape;2426;p45"/>
          <p:cNvSpPr txBox="1"/>
          <p:nvPr/>
        </p:nvSpPr>
        <p:spPr>
          <a:xfrm>
            <a:off x="8320646" y="2873443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proof sketch</a:t>
            </a:r>
            <a:endParaRPr/>
          </a:p>
        </p:txBody>
      </p:sp>
      <p:sp>
        <p:nvSpPr>
          <p:cNvPr id="2432" name="Google Shape;2432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4</a:t>
            </a:r>
            <a:r>
              <a:rPr lang="en"/>
              <a:t>: If there is a common path covering of the subtree rooted at any node x, then x is common.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 by induction, bottom-up.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Idea: “Commonness”</a:t>
            </a:r>
            <a:br>
              <a:rPr lang="en"/>
            </a:br>
            <a:r>
              <a:rPr lang="en"/>
              <a:t>p</a:t>
            </a:r>
            <a:r>
              <a:rPr lang="en"/>
              <a:t>ropagates up.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Easy if the majority of nodes at any level is common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not, then their subtrees have a common path covering too (and “commonness” propagates up)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4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4" name="Google Shape;2434;p46"/>
          <p:cNvSpPr txBox="1"/>
          <p:nvPr/>
        </p:nvSpPr>
        <p:spPr>
          <a:xfrm rot="-2888055">
            <a:off x="5490181" y="3811829"/>
            <a:ext cx="473338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5" name="Google Shape;2435;p46"/>
          <p:cNvSpPr txBox="1"/>
          <p:nvPr/>
        </p:nvSpPr>
        <p:spPr>
          <a:xfrm rot="-2888872">
            <a:off x="5782427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6" name="Google Shape;2436;p46"/>
          <p:cNvSpPr txBox="1"/>
          <p:nvPr/>
        </p:nvSpPr>
        <p:spPr>
          <a:xfrm rot="-2888872">
            <a:off x="6087227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7" name="Google Shape;2437;p46"/>
          <p:cNvSpPr txBox="1"/>
          <p:nvPr/>
        </p:nvSpPr>
        <p:spPr>
          <a:xfrm rot="-2888872">
            <a:off x="6354377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8" name="Google Shape;2438;p46"/>
          <p:cNvSpPr txBox="1"/>
          <p:nvPr/>
        </p:nvSpPr>
        <p:spPr>
          <a:xfrm rot="-2888872">
            <a:off x="6659177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9" name="Google Shape;2439;p46"/>
          <p:cNvSpPr txBox="1"/>
          <p:nvPr/>
        </p:nvSpPr>
        <p:spPr>
          <a:xfrm rot="-2888872">
            <a:off x="6963977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0" name="Google Shape;2440;p46"/>
          <p:cNvSpPr txBox="1"/>
          <p:nvPr/>
        </p:nvSpPr>
        <p:spPr>
          <a:xfrm rot="-2888872">
            <a:off x="7242552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1" name="Google Shape;2441;p46"/>
          <p:cNvSpPr txBox="1"/>
          <p:nvPr/>
        </p:nvSpPr>
        <p:spPr>
          <a:xfrm rot="-2888872">
            <a:off x="7547352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2" name="Google Shape;2442;p46"/>
          <p:cNvSpPr txBox="1"/>
          <p:nvPr/>
        </p:nvSpPr>
        <p:spPr>
          <a:xfrm rot="-2888872">
            <a:off x="7852152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3" name="Google Shape;2443;p46"/>
          <p:cNvSpPr txBox="1"/>
          <p:nvPr/>
        </p:nvSpPr>
        <p:spPr>
          <a:xfrm rot="-2888872">
            <a:off x="8136152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4" name="Google Shape;2444;p46"/>
          <p:cNvSpPr txBox="1"/>
          <p:nvPr/>
        </p:nvSpPr>
        <p:spPr>
          <a:xfrm rot="-2888872">
            <a:off x="8440952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5" name="Google Shape;2445;p46"/>
          <p:cNvSpPr txBox="1"/>
          <p:nvPr/>
        </p:nvSpPr>
        <p:spPr>
          <a:xfrm rot="-2888872">
            <a:off x="8745752" y="37837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6" name="Google Shape;2446;p46"/>
          <p:cNvSpPr/>
          <p:nvPr/>
        </p:nvSpPr>
        <p:spPr>
          <a:xfrm>
            <a:off x="7261875" y="27018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7" name="Google Shape;2447;p46"/>
          <p:cNvCxnSpPr>
            <a:stCxn id="2448" idx="7"/>
            <a:endCxn id="2446" idx="2"/>
          </p:cNvCxnSpPr>
          <p:nvPr/>
        </p:nvCxnSpPr>
        <p:spPr>
          <a:xfrm flipH="1" rot="10800000">
            <a:off x="6080650" y="2766672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9" name="Google Shape;2449;p46"/>
          <p:cNvCxnSpPr>
            <a:stCxn id="2450" idx="0"/>
            <a:endCxn id="2446" idx="3"/>
          </p:cNvCxnSpPr>
          <p:nvPr/>
        </p:nvCxnSpPr>
        <p:spPr>
          <a:xfrm flipH="1" rot="10800000">
            <a:off x="6913383" y="2812339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1" name="Google Shape;2451;p46"/>
          <p:cNvCxnSpPr>
            <a:stCxn id="2452" idx="1"/>
            <a:endCxn id="2446" idx="6"/>
          </p:cNvCxnSpPr>
          <p:nvPr/>
        </p:nvCxnSpPr>
        <p:spPr>
          <a:xfrm rot="10800000">
            <a:off x="7391440" y="2766672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3" name="Google Shape;2453;p46"/>
          <p:cNvSpPr txBox="1"/>
          <p:nvPr/>
        </p:nvSpPr>
        <p:spPr>
          <a:xfrm>
            <a:off x="7390575" y="234591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4" name="Google Shape;2454;p46"/>
          <p:cNvCxnSpPr>
            <a:stCxn id="2455" idx="1"/>
            <a:endCxn id="2446" idx="5"/>
          </p:cNvCxnSpPr>
          <p:nvPr/>
        </p:nvCxnSpPr>
        <p:spPr>
          <a:xfrm rot="10800000">
            <a:off x="7372640" y="2812272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8" name="Google Shape;2448;p46"/>
          <p:cNvSpPr/>
          <p:nvPr/>
        </p:nvSpPr>
        <p:spPr>
          <a:xfrm>
            <a:off x="5974383" y="32431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56" name="Google Shape;2456;p46"/>
          <p:cNvSpPr/>
          <p:nvPr/>
        </p:nvSpPr>
        <p:spPr>
          <a:xfrm>
            <a:off x="5689646" y="37507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5974383" y="37507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6259095" y="37507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9" name="Google Shape;2459;p46"/>
          <p:cNvCxnSpPr>
            <a:stCxn id="2456" idx="7"/>
            <a:endCxn id="2448" idx="3"/>
          </p:cNvCxnSpPr>
          <p:nvPr/>
        </p:nvCxnSpPr>
        <p:spPr>
          <a:xfrm flipH="1" rot="10800000">
            <a:off x="5795913" y="33492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0" name="Google Shape;2460;p46"/>
          <p:cNvCxnSpPr>
            <a:stCxn id="2448" idx="4"/>
            <a:endCxn id="2457" idx="0"/>
          </p:cNvCxnSpPr>
          <p:nvPr/>
        </p:nvCxnSpPr>
        <p:spPr>
          <a:xfrm>
            <a:off x="6036633" y="33676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1" name="Google Shape;2461;p46"/>
          <p:cNvCxnSpPr>
            <a:stCxn id="2448" idx="5"/>
            <a:endCxn id="2458" idx="1"/>
          </p:cNvCxnSpPr>
          <p:nvPr/>
        </p:nvCxnSpPr>
        <p:spPr>
          <a:xfrm>
            <a:off x="6080650" y="33494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2" name="Google Shape;2462;p46"/>
          <p:cNvSpPr txBox="1"/>
          <p:nvPr/>
        </p:nvSpPr>
        <p:spPr>
          <a:xfrm>
            <a:off x="5697151" y="30133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0" name="Google Shape;2450;p46"/>
          <p:cNvSpPr/>
          <p:nvPr/>
        </p:nvSpPr>
        <p:spPr>
          <a:xfrm>
            <a:off x="6851133" y="32431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63" name="Google Shape;2463;p46"/>
          <p:cNvSpPr/>
          <p:nvPr/>
        </p:nvSpPr>
        <p:spPr>
          <a:xfrm>
            <a:off x="6566396" y="37507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46"/>
          <p:cNvSpPr/>
          <p:nvPr/>
        </p:nvSpPr>
        <p:spPr>
          <a:xfrm>
            <a:off x="6851133" y="37507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46"/>
          <p:cNvSpPr/>
          <p:nvPr/>
        </p:nvSpPr>
        <p:spPr>
          <a:xfrm>
            <a:off x="7135845" y="37507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6" name="Google Shape;2466;p46"/>
          <p:cNvCxnSpPr>
            <a:stCxn id="2463" idx="7"/>
            <a:endCxn id="2450" idx="3"/>
          </p:cNvCxnSpPr>
          <p:nvPr/>
        </p:nvCxnSpPr>
        <p:spPr>
          <a:xfrm flipH="1" rot="10800000">
            <a:off x="6672663" y="33492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7" name="Google Shape;2467;p46"/>
          <p:cNvCxnSpPr>
            <a:stCxn id="2450" idx="4"/>
            <a:endCxn id="2464" idx="0"/>
          </p:cNvCxnSpPr>
          <p:nvPr/>
        </p:nvCxnSpPr>
        <p:spPr>
          <a:xfrm>
            <a:off x="6913383" y="33676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8" name="Google Shape;2468;p46"/>
          <p:cNvCxnSpPr>
            <a:stCxn id="2450" idx="5"/>
            <a:endCxn id="2465" idx="1"/>
          </p:cNvCxnSpPr>
          <p:nvPr/>
        </p:nvCxnSpPr>
        <p:spPr>
          <a:xfrm>
            <a:off x="6957400" y="33494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9" name="Google Shape;2469;p46"/>
          <p:cNvSpPr txBox="1"/>
          <p:nvPr/>
        </p:nvSpPr>
        <p:spPr>
          <a:xfrm>
            <a:off x="6573901" y="30133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5" name="Google Shape;2455;p46"/>
          <p:cNvSpPr/>
          <p:nvPr/>
        </p:nvSpPr>
        <p:spPr>
          <a:xfrm>
            <a:off x="7739308" y="32431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46"/>
          <p:cNvSpPr/>
          <p:nvPr/>
        </p:nvSpPr>
        <p:spPr>
          <a:xfrm>
            <a:off x="7454571" y="37507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46"/>
          <p:cNvSpPr/>
          <p:nvPr/>
        </p:nvSpPr>
        <p:spPr>
          <a:xfrm>
            <a:off x="7739308" y="3750721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46"/>
          <p:cNvSpPr/>
          <p:nvPr/>
        </p:nvSpPr>
        <p:spPr>
          <a:xfrm>
            <a:off x="8024020" y="37507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3" name="Google Shape;2473;p46"/>
          <p:cNvCxnSpPr>
            <a:stCxn id="2470" idx="7"/>
            <a:endCxn id="2455" idx="3"/>
          </p:cNvCxnSpPr>
          <p:nvPr/>
        </p:nvCxnSpPr>
        <p:spPr>
          <a:xfrm flipH="1" rot="10800000">
            <a:off x="7560838" y="33492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4" name="Google Shape;2474;p46"/>
          <p:cNvCxnSpPr>
            <a:stCxn id="2455" idx="4"/>
            <a:endCxn id="2471" idx="0"/>
          </p:cNvCxnSpPr>
          <p:nvPr/>
        </p:nvCxnSpPr>
        <p:spPr>
          <a:xfrm>
            <a:off x="7801558" y="33676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5" name="Google Shape;2475;p46"/>
          <p:cNvCxnSpPr>
            <a:stCxn id="2455" idx="5"/>
            <a:endCxn id="2472" idx="1"/>
          </p:cNvCxnSpPr>
          <p:nvPr/>
        </p:nvCxnSpPr>
        <p:spPr>
          <a:xfrm>
            <a:off x="7845575" y="33494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6" name="Google Shape;2476;p46"/>
          <p:cNvSpPr txBox="1"/>
          <p:nvPr/>
        </p:nvSpPr>
        <p:spPr>
          <a:xfrm>
            <a:off x="7785153" y="30133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2" name="Google Shape;2452;p46"/>
          <p:cNvSpPr/>
          <p:nvPr/>
        </p:nvSpPr>
        <p:spPr>
          <a:xfrm>
            <a:off x="8632908" y="32431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77" name="Google Shape;2477;p46"/>
          <p:cNvSpPr/>
          <p:nvPr/>
        </p:nvSpPr>
        <p:spPr>
          <a:xfrm>
            <a:off x="8348171" y="37507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46"/>
          <p:cNvSpPr/>
          <p:nvPr/>
        </p:nvSpPr>
        <p:spPr>
          <a:xfrm>
            <a:off x="8632908" y="37507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46"/>
          <p:cNvSpPr/>
          <p:nvPr/>
        </p:nvSpPr>
        <p:spPr>
          <a:xfrm>
            <a:off x="8917620" y="37507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0" name="Google Shape;2480;p46"/>
          <p:cNvCxnSpPr>
            <a:stCxn id="2477" idx="7"/>
            <a:endCxn id="2452" idx="3"/>
          </p:cNvCxnSpPr>
          <p:nvPr/>
        </p:nvCxnSpPr>
        <p:spPr>
          <a:xfrm flipH="1" rot="10800000">
            <a:off x="8454438" y="33492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1" name="Google Shape;2481;p46"/>
          <p:cNvCxnSpPr>
            <a:stCxn id="2452" idx="4"/>
            <a:endCxn id="2478" idx="0"/>
          </p:cNvCxnSpPr>
          <p:nvPr/>
        </p:nvCxnSpPr>
        <p:spPr>
          <a:xfrm>
            <a:off x="8695158" y="33676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2" name="Google Shape;2482;p46"/>
          <p:cNvCxnSpPr>
            <a:stCxn id="2452" idx="5"/>
            <a:endCxn id="2479" idx="1"/>
          </p:cNvCxnSpPr>
          <p:nvPr/>
        </p:nvCxnSpPr>
        <p:spPr>
          <a:xfrm>
            <a:off x="8739175" y="33494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3" name="Google Shape;2483;p46"/>
          <p:cNvSpPr txBox="1"/>
          <p:nvPr/>
        </p:nvSpPr>
        <p:spPr>
          <a:xfrm>
            <a:off x="8701646" y="3025843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Agreement proof sketch</a:t>
            </a:r>
            <a:endParaRPr/>
          </a:p>
        </p:txBody>
      </p:sp>
      <p:sp>
        <p:nvSpPr>
          <p:cNvPr id="2489" name="Google Shape;2489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5</a:t>
            </a:r>
            <a:r>
              <a:rPr lang="en"/>
              <a:t>: The root is common.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From lemmas 3 and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nodes decide on a common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Agreement</a:t>
            </a:r>
            <a:endParaRPr/>
          </a:p>
        </p:txBody>
      </p:sp>
      <p:sp>
        <p:nvSpPr>
          <p:cNvPr id="2490" name="Google Shape;2490;p4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1" name="Google Shape;2491;p47"/>
          <p:cNvSpPr txBox="1"/>
          <p:nvPr/>
        </p:nvSpPr>
        <p:spPr>
          <a:xfrm rot="-2888055">
            <a:off x="5370356" y="3083629"/>
            <a:ext cx="473338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2" name="Google Shape;2492;p47"/>
          <p:cNvSpPr txBox="1"/>
          <p:nvPr/>
        </p:nvSpPr>
        <p:spPr>
          <a:xfrm rot="-2888872">
            <a:off x="5662602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3" name="Google Shape;2493;p47"/>
          <p:cNvSpPr txBox="1"/>
          <p:nvPr/>
        </p:nvSpPr>
        <p:spPr>
          <a:xfrm rot="-2888872">
            <a:off x="5967402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4" name="Google Shape;2494;p47"/>
          <p:cNvSpPr txBox="1"/>
          <p:nvPr/>
        </p:nvSpPr>
        <p:spPr>
          <a:xfrm rot="-2888872">
            <a:off x="6234552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5" name="Google Shape;2495;p47"/>
          <p:cNvSpPr txBox="1"/>
          <p:nvPr/>
        </p:nvSpPr>
        <p:spPr>
          <a:xfrm rot="-2888872">
            <a:off x="6539352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6" name="Google Shape;2496;p47"/>
          <p:cNvSpPr txBox="1"/>
          <p:nvPr/>
        </p:nvSpPr>
        <p:spPr>
          <a:xfrm rot="-2888872">
            <a:off x="6844152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7" name="Google Shape;2497;p47"/>
          <p:cNvSpPr txBox="1"/>
          <p:nvPr/>
        </p:nvSpPr>
        <p:spPr>
          <a:xfrm rot="-2888872">
            <a:off x="7122727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8" name="Google Shape;2498;p47"/>
          <p:cNvSpPr txBox="1"/>
          <p:nvPr/>
        </p:nvSpPr>
        <p:spPr>
          <a:xfrm rot="-2888872">
            <a:off x="7427527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9" name="Google Shape;2499;p47"/>
          <p:cNvSpPr txBox="1"/>
          <p:nvPr/>
        </p:nvSpPr>
        <p:spPr>
          <a:xfrm rot="-2888872">
            <a:off x="7732327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0" name="Google Shape;2500;p47"/>
          <p:cNvSpPr txBox="1"/>
          <p:nvPr/>
        </p:nvSpPr>
        <p:spPr>
          <a:xfrm rot="-2888872">
            <a:off x="8016327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1" name="Google Shape;2501;p47"/>
          <p:cNvSpPr txBox="1"/>
          <p:nvPr/>
        </p:nvSpPr>
        <p:spPr>
          <a:xfrm rot="-2888872">
            <a:off x="8321127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2" name="Google Shape;2502;p47"/>
          <p:cNvSpPr txBox="1"/>
          <p:nvPr/>
        </p:nvSpPr>
        <p:spPr>
          <a:xfrm rot="-2888872">
            <a:off x="8625927" y="3055583"/>
            <a:ext cx="548553" cy="4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3" name="Google Shape;2503;p47"/>
          <p:cNvSpPr/>
          <p:nvPr/>
        </p:nvSpPr>
        <p:spPr>
          <a:xfrm>
            <a:off x="7142050" y="1973600"/>
            <a:ext cx="129600" cy="12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4" name="Google Shape;2504;p47"/>
          <p:cNvCxnSpPr>
            <a:stCxn id="2505" idx="7"/>
            <a:endCxn id="2503" idx="2"/>
          </p:cNvCxnSpPr>
          <p:nvPr/>
        </p:nvCxnSpPr>
        <p:spPr>
          <a:xfrm flipH="1" rot="10800000">
            <a:off x="5960825" y="2038472"/>
            <a:ext cx="11811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6" name="Google Shape;2506;p47"/>
          <p:cNvCxnSpPr>
            <a:stCxn id="2507" idx="0"/>
            <a:endCxn id="2503" idx="3"/>
          </p:cNvCxnSpPr>
          <p:nvPr/>
        </p:nvCxnSpPr>
        <p:spPr>
          <a:xfrm flipH="1" rot="10800000">
            <a:off x="6793558" y="2084139"/>
            <a:ext cx="3675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47"/>
          <p:cNvCxnSpPr>
            <a:stCxn id="2509" idx="1"/>
            <a:endCxn id="2503" idx="6"/>
          </p:cNvCxnSpPr>
          <p:nvPr/>
        </p:nvCxnSpPr>
        <p:spPr>
          <a:xfrm rot="10800000">
            <a:off x="7271615" y="2038472"/>
            <a:ext cx="12597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0" name="Google Shape;2510;p47"/>
          <p:cNvSpPr txBox="1"/>
          <p:nvPr/>
        </p:nvSpPr>
        <p:spPr>
          <a:xfrm>
            <a:off x="7270750" y="161771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1" name="Google Shape;2511;p47"/>
          <p:cNvCxnSpPr>
            <a:stCxn id="2512" idx="1"/>
            <a:endCxn id="2503" idx="5"/>
          </p:cNvCxnSpPr>
          <p:nvPr/>
        </p:nvCxnSpPr>
        <p:spPr>
          <a:xfrm rot="10800000">
            <a:off x="7252815" y="2084072"/>
            <a:ext cx="3849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5" name="Google Shape;2505;p47"/>
          <p:cNvSpPr/>
          <p:nvPr/>
        </p:nvSpPr>
        <p:spPr>
          <a:xfrm>
            <a:off x="5854558" y="25149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13" name="Google Shape;2513;p47"/>
          <p:cNvSpPr/>
          <p:nvPr/>
        </p:nvSpPr>
        <p:spPr>
          <a:xfrm>
            <a:off x="5569821" y="30225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47"/>
          <p:cNvSpPr/>
          <p:nvPr/>
        </p:nvSpPr>
        <p:spPr>
          <a:xfrm>
            <a:off x="5854558" y="30225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47"/>
          <p:cNvSpPr/>
          <p:nvPr/>
        </p:nvSpPr>
        <p:spPr>
          <a:xfrm>
            <a:off x="6139270" y="30225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6" name="Google Shape;2516;p47"/>
          <p:cNvCxnSpPr>
            <a:stCxn id="2513" idx="7"/>
            <a:endCxn id="2505" idx="3"/>
          </p:cNvCxnSpPr>
          <p:nvPr/>
        </p:nvCxnSpPr>
        <p:spPr>
          <a:xfrm flipH="1" rot="10800000">
            <a:off x="5676088" y="26210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7" name="Google Shape;2517;p47"/>
          <p:cNvCxnSpPr>
            <a:stCxn id="2505" idx="4"/>
            <a:endCxn id="2514" idx="0"/>
          </p:cNvCxnSpPr>
          <p:nvPr/>
        </p:nvCxnSpPr>
        <p:spPr>
          <a:xfrm>
            <a:off x="5916808" y="26394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8" name="Google Shape;2518;p47"/>
          <p:cNvCxnSpPr>
            <a:stCxn id="2505" idx="5"/>
            <a:endCxn id="2515" idx="1"/>
          </p:cNvCxnSpPr>
          <p:nvPr/>
        </p:nvCxnSpPr>
        <p:spPr>
          <a:xfrm>
            <a:off x="5960825" y="26212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9" name="Google Shape;2519;p47"/>
          <p:cNvSpPr txBox="1"/>
          <p:nvPr/>
        </p:nvSpPr>
        <p:spPr>
          <a:xfrm>
            <a:off x="5577326" y="22851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7" name="Google Shape;2507;p47"/>
          <p:cNvSpPr/>
          <p:nvPr/>
        </p:nvSpPr>
        <p:spPr>
          <a:xfrm>
            <a:off x="6731308" y="25149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20" name="Google Shape;2520;p47"/>
          <p:cNvSpPr/>
          <p:nvPr/>
        </p:nvSpPr>
        <p:spPr>
          <a:xfrm>
            <a:off x="6446571" y="30225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47"/>
          <p:cNvSpPr/>
          <p:nvPr/>
        </p:nvSpPr>
        <p:spPr>
          <a:xfrm>
            <a:off x="6731308" y="30225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47"/>
          <p:cNvSpPr/>
          <p:nvPr/>
        </p:nvSpPr>
        <p:spPr>
          <a:xfrm>
            <a:off x="7016020" y="30225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3" name="Google Shape;2523;p47"/>
          <p:cNvCxnSpPr>
            <a:stCxn id="2520" idx="7"/>
            <a:endCxn id="2507" idx="3"/>
          </p:cNvCxnSpPr>
          <p:nvPr/>
        </p:nvCxnSpPr>
        <p:spPr>
          <a:xfrm flipH="1" rot="10800000">
            <a:off x="6552838" y="26210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4" name="Google Shape;2524;p47"/>
          <p:cNvCxnSpPr>
            <a:stCxn id="2507" idx="4"/>
            <a:endCxn id="2521" idx="0"/>
          </p:cNvCxnSpPr>
          <p:nvPr/>
        </p:nvCxnSpPr>
        <p:spPr>
          <a:xfrm>
            <a:off x="6793558" y="26394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5" name="Google Shape;2525;p47"/>
          <p:cNvCxnSpPr>
            <a:stCxn id="2507" idx="5"/>
            <a:endCxn id="2522" idx="1"/>
          </p:cNvCxnSpPr>
          <p:nvPr/>
        </p:nvCxnSpPr>
        <p:spPr>
          <a:xfrm>
            <a:off x="6837575" y="26212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6" name="Google Shape;2526;p47"/>
          <p:cNvSpPr txBox="1"/>
          <p:nvPr/>
        </p:nvSpPr>
        <p:spPr>
          <a:xfrm>
            <a:off x="6454076" y="22851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2" name="Google Shape;2512;p47"/>
          <p:cNvSpPr/>
          <p:nvPr/>
        </p:nvSpPr>
        <p:spPr>
          <a:xfrm>
            <a:off x="7619483" y="2514939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47"/>
          <p:cNvSpPr/>
          <p:nvPr/>
        </p:nvSpPr>
        <p:spPr>
          <a:xfrm>
            <a:off x="7334746" y="30225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47"/>
          <p:cNvSpPr/>
          <p:nvPr/>
        </p:nvSpPr>
        <p:spPr>
          <a:xfrm>
            <a:off x="7619483" y="3022521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47"/>
          <p:cNvSpPr/>
          <p:nvPr/>
        </p:nvSpPr>
        <p:spPr>
          <a:xfrm>
            <a:off x="7904195" y="3022533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0" name="Google Shape;2530;p47"/>
          <p:cNvCxnSpPr>
            <a:stCxn id="2527" idx="7"/>
            <a:endCxn id="2512" idx="3"/>
          </p:cNvCxnSpPr>
          <p:nvPr/>
        </p:nvCxnSpPr>
        <p:spPr>
          <a:xfrm flipH="1" rot="10800000">
            <a:off x="7441013" y="26210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1" name="Google Shape;2531;p47"/>
          <p:cNvCxnSpPr>
            <a:stCxn id="2512" idx="4"/>
            <a:endCxn id="2528" idx="0"/>
          </p:cNvCxnSpPr>
          <p:nvPr/>
        </p:nvCxnSpPr>
        <p:spPr>
          <a:xfrm>
            <a:off x="7681733" y="26394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2" name="Google Shape;2532;p47"/>
          <p:cNvCxnSpPr>
            <a:stCxn id="2512" idx="5"/>
            <a:endCxn id="2529" idx="1"/>
          </p:cNvCxnSpPr>
          <p:nvPr/>
        </p:nvCxnSpPr>
        <p:spPr>
          <a:xfrm>
            <a:off x="7725750" y="26212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3" name="Google Shape;2533;p47"/>
          <p:cNvSpPr txBox="1"/>
          <p:nvPr/>
        </p:nvSpPr>
        <p:spPr>
          <a:xfrm>
            <a:off x="7665328" y="2285145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9" name="Google Shape;2509;p47"/>
          <p:cNvSpPr/>
          <p:nvPr/>
        </p:nvSpPr>
        <p:spPr>
          <a:xfrm>
            <a:off x="8513083" y="2514939"/>
            <a:ext cx="124500" cy="124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34" name="Google Shape;2534;p47"/>
          <p:cNvSpPr/>
          <p:nvPr/>
        </p:nvSpPr>
        <p:spPr>
          <a:xfrm>
            <a:off x="8228346" y="30225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47"/>
          <p:cNvSpPr/>
          <p:nvPr/>
        </p:nvSpPr>
        <p:spPr>
          <a:xfrm>
            <a:off x="8513083" y="3022521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47"/>
          <p:cNvSpPr/>
          <p:nvPr/>
        </p:nvSpPr>
        <p:spPr>
          <a:xfrm>
            <a:off x="8797795" y="3022533"/>
            <a:ext cx="124500" cy="124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7" name="Google Shape;2537;p47"/>
          <p:cNvCxnSpPr>
            <a:stCxn id="2534" idx="7"/>
            <a:endCxn id="2509" idx="3"/>
          </p:cNvCxnSpPr>
          <p:nvPr/>
        </p:nvCxnSpPr>
        <p:spPr>
          <a:xfrm flipH="1" rot="10800000">
            <a:off x="8334613" y="2621066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47"/>
          <p:cNvCxnSpPr>
            <a:stCxn id="2509" idx="4"/>
            <a:endCxn id="2535" idx="0"/>
          </p:cNvCxnSpPr>
          <p:nvPr/>
        </p:nvCxnSpPr>
        <p:spPr>
          <a:xfrm>
            <a:off x="8575333" y="2639439"/>
            <a:ext cx="0" cy="3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47"/>
          <p:cNvCxnSpPr>
            <a:stCxn id="2509" idx="5"/>
            <a:endCxn id="2536" idx="1"/>
          </p:cNvCxnSpPr>
          <p:nvPr/>
        </p:nvCxnSpPr>
        <p:spPr>
          <a:xfrm>
            <a:off x="8619350" y="2621207"/>
            <a:ext cx="196800" cy="4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0" name="Google Shape;2540;p47"/>
          <p:cNvSpPr txBox="1"/>
          <p:nvPr/>
        </p:nvSpPr>
        <p:spPr>
          <a:xfrm>
            <a:off x="8581821" y="2297643"/>
            <a:ext cx="19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2546" name="Google Shape;2546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as EIG for stopping failures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 post-processing is done locally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 f+1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O(n</a:t>
            </a:r>
            <a:r>
              <a:rPr baseline="30000" lang="en"/>
              <a:t>f+1</a:t>
            </a:r>
            <a:r>
              <a:rPr lang="en"/>
              <a:t>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Number of processes n &gt; 3f</a:t>
            </a:r>
            <a:endParaRPr/>
          </a:p>
        </p:txBody>
      </p:sp>
      <p:sp>
        <p:nvSpPr>
          <p:cNvPr id="2547" name="Google Shape;2547;p4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TurpinCoan algorithm</a:t>
            </a:r>
            <a:endParaRPr/>
          </a:p>
        </p:txBody>
      </p:sp>
      <p:sp>
        <p:nvSpPr>
          <p:cNvPr id="2553" name="Google Shape;2553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we can compute agreement for {0, 1}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use algorithm for {0, 1} agreement</a:t>
            </a:r>
            <a:br>
              <a:rPr lang="en"/>
            </a:br>
            <a:r>
              <a:rPr lang="en"/>
              <a:t>for general agreement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Idea: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first decide whether to vote for a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run {0, 1} agreement to decide</a:t>
            </a:r>
            <a:endParaRPr/>
          </a:p>
        </p:txBody>
      </p:sp>
      <p:sp>
        <p:nvSpPr>
          <p:cNvPr id="2554" name="Google Shape;2554;p4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TurpinCoan algorithm</a:t>
            </a:r>
            <a:endParaRPr/>
          </a:p>
        </p:txBody>
      </p:sp>
      <p:sp>
        <p:nvSpPr>
          <p:cNvPr id="2560" name="Google Shape;2560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Round 1: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 initial value </a:t>
            </a:r>
            <a:r>
              <a:rPr lang="en">
                <a:solidFill>
                  <a:srgbClr val="0000FF"/>
                </a:solidFill>
              </a:rPr>
              <a:t>x</a:t>
            </a:r>
            <a:r>
              <a:rPr lang="en"/>
              <a:t> to all processes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you see a value v at least n−f times, set </a:t>
            </a:r>
            <a:r>
              <a:rPr lang="en">
                <a:solidFill>
                  <a:srgbClr val="0000FF"/>
                </a:solidFill>
              </a:rPr>
              <a:t>y</a:t>
            </a:r>
            <a:r>
              <a:rPr lang="en"/>
              <a:t> ← v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Round 2: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 y to all processes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you see a value v at least n</a:t>
            </a:r>
            <a:r>
              <a:rPr lang="en"/>
              <a:t>−f times, set </a:t>
            </a:r>
            <a:r>
              <a:rPr lang="en">
                <a:solidFill>
                  <a:srgbClr val="0000FF"/>
                </a:solidFill>
              </a:rPr>
              <a:t>vote</a:t>
            </a:r>
            <a:r>
              <a:rPr lang="en"/>
              <a:t> ← 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z</a:t>
            </a:r>
            <a:r>
              <a:rPr lang="en"/>
              <a:t> ← most common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Round r, r ≥ 3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Solve {0, 1} agreement with </a:t>
            </a:r>
            <a:r>
              <a:rPr lang="en">
                <a:solidFill>
                  <a:srgbClr val="0000FF"/>
                </a:solidFill>
              </a:rPr>
              <a:t>vote</a:t>
            </a:r>
            <a:r>
              <a:rPr lang="en"/>
              <a:t> as initial values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agreement is 1 and </a:t>
            </a:r>
            <a:r>
              <a:rPr lang="en">
                <a:solidFill>
                  <a:srgbClr val="0000FF"/>
                </a:solidFill>
              </a:rPr>
              <a:t>z</a:t>
            </a:r>
            <a:r>
              <a:rPr lang="en"/>
              <a:t> is set, then decide </a:t>
            </a:r>
            <a:r>
              <a:rPr lang="en">
                <a:solidFill>
                  <a:srgbClr val="0000FF"/>
                </a:solidFill>
              </a:rPr>
              <a:t>z</a:t>
            </a:r>
            <a:r>
              <a:rPr lang="en"/>
              <a:t>, else v</a:t>
            </a:r>
            <a:r>
              <a:rPr baseline="-25000" lang="en"/>
              <a:t>0</a:t>
            </a:r>
            <a:endParaRPr/>
          </a:p>
        </p:txBody>
      </p:sp>
      <p:sp>
        <p:nvSpPr>
          <p:cNvPr id="2561" name="Google Shape;2561;p5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for stopping failures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process uses same EIG tree T</a:t>
            </a:r>
            <a:r>
              <a:rPr baseline="-25000" lang="en"/>
              <a:t>n,f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Decorates nodes with values in V, level by level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Initially: decorate root with process i’s input value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Round r ≥ 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 all r−1 decorations for nodes whose labels don’t include i to everyone (including yourself)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 received messages to decorate level r nodes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decoration for node (αβγ...χψω) is the value v such that ψ told ω that that χ told ψ that … β told γ that α told β that α’s initial value was v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Decision rule: if |W| = 1, decide v, else v</a:t>
            </a:r>
            <a:r>
              <a:rPr baseline="-25000" lang="en"/>
              <a:t>0</a:t>
            </a:r>
            <a:endParaRPr baseline="-25000"/>
          </a:p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TurpinCoan algorithm: proof sketch</a:t>
            </a:r>
            <a:endParaRPr/>
          </a:p>
        </p:txBody>
      </p:sp>
      <p:sp>
        <p:nvSpPr>
          <p:cNvPr id="2567" name="Google Shape;2567;p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Lemma 1</a:t>
            </a:r>
            <a:r>
              <a:rPr lang="en"/>
              <a:t>: There is at most one value v that is sent in round 2 messages by nonfaulty processes.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Validity: If all nodes start with identical value 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</a:t>
            </a:r>
            <a:r>
              <a:rPr lang="en"/>
              <a:t>ave n−f messages with value </a:t>
            </a:r>
            <a:r>
              <a:rPr lang="en">
                <a:solidFill>
                  <a:srgbClr val="0000FF"/>
                </a:solidFill>
              </a:rPr>
              <a:t>x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x</a:t>
            </a:r>
            <a:r>
              <a:rPr lang="en"/>
              <a:t> = </a:t>
            </a:r>
            <a:r>
              <a:rPr lang="en">
                <a:solidFill>
                  <a:srgbClr val="0000FF"/>
                </a:solidFill>
              </a:rPr>
              <a:t>y</a:t>
            </a:r>
            <a:r>
              <a:rPr lang="en"/>
              <a:t> = </a:t>
            </a:r>
            <a:r>
              <a:rPr lang="en">
                <a:solidFill>
                  <a:srgbClr val="0000FF"/>
                </a:solidFill>
              </a:rPr>
              <a:t>z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vote</a:t>
            </a:r>
            <a:r>
              <a:rPr lang="en"/>
              <a:t> = 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Termination: After f+3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Agreement: If any node votes 1, all nodes have the same </a:t>
            </a:r>
            <a:r>
              <a:rPr lang="en">
                <a:solidFill>
                  <a:srgbClr val="0000FF"/>
                </a:solidFill>
              </a:rPr>
              <a:t>z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68" name="Google Shape;2568;p5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74" name="Google Shape;2574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Sections 6.2.3, 6.2.4, 6.3.1, 6.3.2</a:t>
            </a:r>
            <a:endParaRPr/>
          </a:p>
        </p:txBody>
      </p:sp>
      <p:sp>
        <p:nvSpPr>
          <p:cNvPr id="2575" name="Google Shape;2575;p5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190" name="Google Shape;190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192" name="Google Shape;192;p16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" name="Google Shape;202;p16"/>
            <p:cNvCxnSpPr>
              <a:stCxn id="193" idx="4"/>
              <a:endCxn id="196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6"/>
            <p:cNvCxnSpPr>
              <a:stCxn id="193" idx="3"/>
              <a:endCxn id="198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6"/>
            <p:cNvCxnSpPr>
              <a:stCxn id="193" idx="7"/>
              <a:endCxn id="192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6"/>
            <p:cNvCxnSpPr>
              <a:stCxn id="192" idx="4"/>
              <a:endCxn id="194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6"/>
            <p:cNvCxnSpPr>
              <a:stCxn id="192" idx="5"/>
              <a:endCxn id="195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6"/>
            <p:cNvCxnSpPr>
              <a:stCxn id="195" idx="4"/>
              <a:endCxn id="201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6"/>
            <p:cNvCxnSpPr>
              <a:stCxn id="195" idx="5"/>
              <a:endCxn id="200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6"/>
            <p:cNvCxnSpPr>
              <a:stCxn id="194" idx="5"/>
              <a:endCxn id="199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6"/>
            <p:cNvCxnSpPr>
              <a:stCxn id="194" idx="3"/>
              <a:endCxn id="197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1" name="Google Shape;211;p16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2" name="Google Shape;222;p16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223" name="Google Shape;223;p16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" name="Google Shape;233;p16"/>
            <p:cNvCxnSpPr>
              <a:stCxn id="224" idx="4"/>
              <a:endCxn id="227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6"/>
            <p:cNvCxnSpPr>
              <a:stCxn id="224" idx="3"/>
              <a:endCxn id="229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6"/>
            <p:cNvCxnSpPr>
              <a:stCxn id="224" idx="7"/>
              <a:endCxn id="223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6"/>
            <p:cNvCxnSpPr>
              <a:stCxn id="223" idx="4"/>
              <a:endCxn id="225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6"/>
            <p:cNvCxnSpPr>
              <a:stCxn id="223" idx="5"/>
              <a:endCxn id="226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6"/>
            <p:cNvCxnSpPr>
              <a:stCxn id="226" idx="4"/>
              <a:endCxn id="232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6"/>
            <p:cNvCxnSpPr>
              <a:stCxn id="226" idx="5"/>
              <a:endCxn id="231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6"/>
            <p:cNvCxnSpPr>
              <a:stCxn id="225" idx="5"/>
              <a:endCxn id="230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6"/>
            <p:cNvCxnSpPr>
              <a:stCxn id="225" idx="3"/>
              <a:endCxn id="228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2" name="Google Shape;242;p16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Initial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values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4" name="Google Shape;244;p16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245" name="Google Shape;245;p16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p16"/>
            <p:cNvCxnSpPr>
              <a:stCxn id="246" idx="4"/>
              <a:endCxn id="249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6"/>
            <p:cNvCxnSpPr>
              <a:stCxn id="246" idx="3"/>
              <a:endCxn id="251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6"/>
            <p:cNvCxnSpPr>
              <a:stCxn id="246" idx="7"/>
              <a:endCxn id="245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6"/>
            <p:cNvCxnSpPr>
              <a:stCxn id="245" idx="4"/>
              <a:endCxn id="247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6"/>
            <p:cNvCxnSpPr>
              <a:stCxn id="245" idx="5"/>
              <a:endCxn id="248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16"/>
            <p:cNvCxnSpPr>
              <a:stCxn id="248" idx="4"/>
              <a:endCxn id="254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6"/>
            <p:cNvCxnSpPr>
              <a:stCxn id="248" idx="5"/>
              <a:endCxn id="253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6"/>
            <p:cNvCxnSpPr>
              <a:stCxn id="247" idx="5"/>
              <a:endCxn id="252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16"/>
            <p:cNvCxnSpPr>
              <a:stCxn id="247" idx="3"/>
              <a:endCxn id="250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4" name="Google Shape;264;p16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5" name="Google Shape;265;p16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266" name="Google Shape;266;p16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" name="Google Shape;276;p16"/>
            <p:cNvCxnSpPr>
              <a:stCxn id="267" idx="4"/>
              <a:endCxn id="270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>
              <a:stCxn id="267" idx="3"/>
              <a:endCxn id="272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6"/>
            <p:cNvCxnSpPr>
              <a:stCxn id="267" idx="7"/>
              <a:endCxn id="266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6"/>
            <p:cNvCxnSpPr>
              <a:stCxn id="266" idx="4"/>
              <a:endCxn id="268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6"/>
            <p:cNvCxnSpPr>
              <a:stCxn id="266" idx="5"/>
              <a:endCxn id="269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6"/>
            <p:cNvCxnSpPr>
              <a:stCxn id="269" idx="4"/>
              <a:endCxn id="275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6"/>
            <p:cNvCxnSpPr>
              <a:stCxn id="269" idx="5"/>
              <a:endCxn id="274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6"/>
            <p:cNvCxnSpPr>
              <a:stCxn id="268" idx="5"/>
              <a:endCxn id="273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6"/>
            <p:cNvCxnSpPr>
              <a:stCxn id="268" idx="3"/>
              <a:endCxn id="271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16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295" name="Google Shape;295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6" name="Google Shape;296;p17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297" name="Google Shape;297;p17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17"/>
            <p:cNvCxnSpPr>
              <a:stCxn id="298" idx="4"/>
              <a:endCxn id="301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7"/>
            <p:cNvCxnSpPr>
              <a:stCxn id="298" idx="3"/>
              <a:endCxn id="303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7"/>
            <p:cNvCxnSpPr>
              <a:stCxn id="298" idx="7"/>
              <a:endCxn id="297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7"/>
            <p:cNvCxnSpPr>
              <a:stCxn id="297" idx="4"/>
              <a:endCxn id="299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7"/>
            <p:cNvCxnSpPr>
              <a:stCxn id="297" idx="5"/>
              <a:endCxn id="300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7"/>
            <p:cNvCxnSpPr>
              <a:stCxn id="300" idx="4"/>
              <a:endCxn id="306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7"/>
            <p:cNvCxnSpPr>
              <a:stCxn id="300" idx="5"/>
              <a:endCxn id="305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7"/>
            <p:cNvCxnSpPr>
              <a:stCxn id="299" idx="5"/>
              <a:endCxn id="304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7"/>
            <p:cNvCxnSpPr>
              <a:stCxn id="299" idx="3"/>
              <a:endCxn id="302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6" name="Google Shape;316;p17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7" name="Google Shape;327;p17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328" name="Google Shape;328;p17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" name="Google Shape;338;p17"/>
            <p:cNvCxnSpPr>
              <a:stCxn id="329" idx="4"/>
              <a:endCxn id="332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7"/>
            <p:cNvCxnSpPr>
              <a:stCxn id="329" idx="3"/>
              <a:endCxn id="334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7"/>
            <p:cNvCxnSpPr>
              <a:stCxn id="329" idx="7"/>
              <a:endCxn id="328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7"/>
            <p:cNvCxnSpPr>
              <a:stCxn id="328" idx="4"/>
              <a:endCxn id="330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7"/>
            <p:cNvCxnSpPr>
              <a:stCxn id="328" idx="5"/>
              <a:endCxn id="331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7"/>
            <p:cNvCxnSpPr>
              <a:stCxn id="331" idx="4"/>
              <a:endCxn id="337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7"/>
            <p:cNvCxnSpPr>
              <a:stCxn id="331" idx="5"/>
              <a:endCxn id="336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7"/>
            <p:cNvCxnSpPr>
              <a:stCxn id="330" idx="5"/>
              <a:endCxn id="335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7"/>
            <p:cNvCxnSpPr>
              <a:stCxn id="330" idx="3"/>
              <a:endCxn id="333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7" name="Google Shape;347;p17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8" name="Google Shape;348;p17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349" name="Google Shape;349;p17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" name="Google Shape;359;p17"/>
            <p:cNvCxnSpPr>
              <a:stCxn id="350" idx="4"/>
              <a:endCxn id="353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17"/>
            <p:cNvCxnSpPr>
              <a:stCxn id="350" idx="3"/>
              <a:endCxn id="355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17"/>
            <p:cNvCxnSpPr>
              <a:stCxn id="350" idx="7"/>
              <a:endCxn id="349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17"/>
            <p:cNvCxnSpPr>
              <a:stCxn id="349" idx="4"/>
              <a:endCxn id="351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17"/>
            <p:cNvCxnSpPr>
              <a:stCxn id="349" idx="5"/>
              <a:endCxn id="352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17"/>
            <p:cNvCxnSpPr>
              <a:stCxn id="352" idx="4"/>
              <a:endCxn id="358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17"/>
            <p:cNvCxnSpPr>
              <a:stCxn id="352" idx="5"/>
              <a:endCxn id="357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7"/>
            <p:cNvCxnSpPr>
              <a:stCxn id="351" idx="5"/>
              <a:endCxn id="356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17"/>
            <p:cNvCxnSpPr>
              <a:stCxn id="351" idx="3"/>
              <a:endCxn id="354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8" name="Google Shape;368;p17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9" name="Google Shape;369;p17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370" name="Google Shape;370;p17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0" name="Google Shape;380;p17"/>
            <p:cNvCxnSpPr>
              <a:stCxn id="371" idx="4"/>
              <a:endCxn id="374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17"/>
            <p:cNvCxnSpPr>
              <a:stCxn id="371" idx="3"/>
              <a:endCxn id="376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17"/>
            <p:cNvCxnSpPr>
              <a:stCxn id="371" idx="7"/>
              <a:endCxn id="370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17"/>
            <p:cNvCxnSpPr>
              <a:stCxn id="370" idx="4"/>
              <a:endCxn id="372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7"/>
            <p:cNvCxnSpPr>
              <a:stCxn id="370" idx="5"/>
              <a:endCxn id="373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7"/>
            <p:cNvCxnSpPr>
              <a:stCxn id="373" idx="4"/>
              <a:endCxn id="379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7"/>
            <p:cNvCxnSpPr>
              <a:stCxn id="373" idx="5"/>
              <a:endCxn id="378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17"/>
            <p:cNvCxnSpPr>
              <a:stCxn id="372" idx="5"/>
              <a:endCxn id="377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17"/>
            <p:cNvCxnSpPr>
              <a:stCxn id="372" idx="3"/>
              <a:endCxn id="375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9" name="Google Shape;389;p17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17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7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R1: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17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17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17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17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17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17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17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407" name="Google Shape;407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8" name="Google Shape;408;p18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409" name="Google Shape;409;p18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9" name="Google Shape;419;p18"/>
            <p:cNvCxnSpPr>
              <a:stCxn id="410" idx="4"/>
              <a:endCxn id="413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8"/>
            <p:cNvCxnSpPr>
              <a:stCxn id="410" idx="3"/>
              <a:endCxn id="415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8"/>
            <p:cNvCxnSpPr>
              <a:stCxn id="410" idx="7"/>
              <a:endCxn id="409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8"/>
            <p:cNvCxnSpPr>
              <a:stCxn id="409" idx="4"/>
              <a:endCxn id="411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8"/>
            <p:cNvCxnSpPr>
              <a:stCxn id="409" idx="5"/>
              <a:endCxn id="412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8"/>
            <p:cNvCxnSpPr>
              <a:stCxn id="412" idx="4"/>
              <a:endCxn id="418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8"/>
            <p:cNvCxnSpPr>
              <a:stCxn id="412" idx="5"/>
              <a:endCxn id="417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8"/>
            <p:cNvCxnSpPr>
              <a:stCxn id="411" idx="5"/>
              <a:endCxn id="416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8"/>
            <p:cNvCxnSpPr>
              <a:stCxn id="411" idx="3"/>
              <a:endCxn id="414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8" name="Google Shape;428;p18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18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18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18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18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18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18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18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18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18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9" name="Google Shape;439;p18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440" name="Google Shape;440;p18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0" name="Google Shape;450;p18"/>
            <p:cNvCxnSpPr>
              <a:stCxn id="441" idx="4"/>
              <a:endCxn id="444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8"/>
            <p:cNvCxnSpPr>
              <a:stCxn id="441" idx="3"/>
              <a:endCxn id="446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8"/>
            <p:cNvCxnSpPr>
              <a:stCxn id="441" idx="7"/>
              <a:endCxn id="440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8"/>
            <p:cNvCxnSpPr>
              <a:stCxn id="440" idx="4"/>
              <a:endCxn id="442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8"/>
            <p:cNvCxnSpPr>
              <a:stCxn id="440" idx="5"/>
              <a:endCxn id="443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8"/>
            <p:cNvCxnSpPr>
              <a:stCxn id="443" idx="4"/>
              <a:endCxn id="449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8"/>
            <p:cNvCxnSpPr>
              <a:stCxn id="443" idx="5"/>
              <a:endCxn id="448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8"/>
            <p:cNvCxnSpPr>
              <a:stCxn id="442" idx="5"/>
              <a:endCxn id="447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8"/>
            <p:cNvCxnSpPr>
              <a:stCxn id="442" idx="3"/>
              <a:endCxn id="445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9" name="Google Shape;459;p18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0" name="Google Shape;460;p18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461" name="Google Shape;461;p18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1" name="Google Shape;471;p18"/>
            <p:cNvCxnSpPr>
              <a:stCxn id="462" idx="4"/>
              <a:endCxn id="465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8"/>
            <p:cNvCxnSpPr>
              <a:stCxn id="462" idx="3"/>
              <a:endCxn id="467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8"/>
            <p:cNvCxnSpPr>
              <a:stCxn id="462" idx="7"/>
              <a:endCxn id="461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8"/>
            <p:cNvCxnSpPr>
              <a:stCxn id="461" idx="4"/>
              <a:endCxn id="463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8"/>
            <p:cNvCxnSpPr>
              <a:stCxn id="461" idx="5"/>
              <a:endCxn id="464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8"/>
            <p:cNvCxnSpPr>
              <a:stCxn id="464" idx="4"/>
              <a:endCxn id="470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8"/>
            <p:cNvCxnSpPr>
              <a:stCxn id="464" idx="5"/>
              <a:endCxn id="469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8"/>
            <p:cNvCxnSpPr>
              <a:stCxn id="463" idx="5"/>
              <a:endCxn id="468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8"/>
            <p:cNvCxnSpPr>
              <a:stCxn id="463" idx="3"/>
              <a:endCxn id="466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p18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1" name="Google Shape;481;p18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482" name="Google Shape;482;p18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2" name="Google Shape;492;p18"/>
            <p:cNvCxnSpPr>
              <a:stCxn id="483" idx="4"/>
              <a:endCxn id="486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8"/>
            <p:cNvCxnSpPr>
              <a:stCxn id="483" idx="3"/>
              <a:endCxn id="488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8"/>
            <p:cNvCxnSpPr>
              <a:stCxn id="483" idx="7"/>
              <a:endCxn id="482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8"/>
            <p:cNvCxnSpPr>
              <a:stCxn id="482" idx="4"/>
              <a:endCxn id="484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8"/>
            <p:cNvCxnSpPr>
              <a:stCxn id="482" idx="5"/>
              <a:endCxn id="485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8"/>
            <p:cNvCxnSpPr>
              <a:stCxn id="485" idx="4"/>
              <a:endCxn id="491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8"/>
            <p:cNvCxnSpPr>
              <a:stCxn id="485" idx="5"/>
              <a:endCxn id="490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8"/>
            <p:cNvCxnSpPr>
              <a:stCxn id="484" idx="5"/>
              <a:endCxn id="489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8"/>
            <p:cNvCxnSpPr>
              <a:stCxn id="484" idx="3"/>
              <a:endCxn id="487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1" name="Google Shape;501;p18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18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18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18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8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18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18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18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18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18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18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18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18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18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520" name="Google Shape;520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1" name="Google Shape;521;p19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522" name="Google Shape;522;p19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2" name="Google Shape;532;p19"/>
            <p:cNvCxnSpPr>
              <a:stCxn id="523" idx="4"/>
              <a:endCxn id="526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9"/>
            <p:cNvCxnSpPr>
              <a:stCxn id="523" idx="3"/>
              <a:endCxn id="528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9"/>
            <p:cNvCxnSpPr>
              <a:stCxn id="523" idx="7"/>
              <a:endCxn id="522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9"/>
            <p:cNvCxnSpPr>
              <a:stCxn id="522" idx="4"/>
              <a:endCxn id="524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9"/>
            <p:cNvCxnSpPr>
              <a:stCxn id="522" idx="5"/>
              <a:endCxn id="525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9"/>
            <p:cNvCxnSpPr>
              <a:stCxn id="525" idx="4"/>
              <a:endCxn id="531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9"/>
            <p:cNvCxnSpPr>
              <a:stCxn id="525" idx="5"/>
              <a:endCxn id="530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9"/>
            <p:cNvCxnSpPr>
              <a:stCxn id="524" idx="5"/>
              <a:endCxn id="529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9"/>
            <p:cNvCxnSpPr>
              <a:stCxn id="524" idx="3"/>
              <a:endCxn id="527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1" name="Google Shape;541;p19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19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19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19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19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19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19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19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19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19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19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2" name="Google Shape;552;p19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553" name="Google Shape;553;p19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3" name="Google Shape;563;p19"/>
            <p:cNvCxnSpPr>
              <a:stCxn id="554" idx="4"/>
              <a:endCxn id="557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19"/>
            <p:cNvCxnSpPr>
              <a:stCxn id="554" idx="3"/>
              <a:endCxn id="559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9"/>
            <p:cNvCxnSpPr>
              <a:stCxn id="554" idx="7"/>
              <a:endCxn id="553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9"/>
            <p:cNvCxnSpPr>
              <a:stCxn id="553" idx="4"/>
              <a:endCxn id="555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19"/>
            <p:cNvCxnSpPr>
              <a:stCxn id="553" idx="5"/>
              <a:endCxn id="556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9"/>
            <p:cNvCxnSpPr>
              <a:stCxn id="556" idx="4"/>
              <a:endCxn id="562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19"/>
            <p:cNvCxnSpPr>
              <a:stCxn id="556" idx="5"/>
              <a:endCxn id="561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9"/>
            <p:cNvCxnSpPr>
              <a:stCxn id="555" idx="5"/>
              <a:endCxn id="560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9"/>
            <p:cNvCxnSpPr>
              <a:stCxn id="555" idx="3"/>
              <a:endCxn id="558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2" name="Google Shape;572;p19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3" name="Google Shape;573;p19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574" name="Google Shape;574;p19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4" name="Google Shape;584;p19"/>
            <p:cNvCxnSpPr>
              <a:stCxn id="575" idx="4"/>
              <a:endCxn id="578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9"/>
            <p:cNvCxnSpPr>
              <a:stCxn id="575" idx="3"/>
              <a:endCxn id="580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9"/>
            <p:cNvCxnSpPr>
              <a:stCxn id="575" idx="7"/>
              <a:endCxn id="574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9"/>
            <p:cNvCxnSpPr>
              <a:stCxn id="574" idx="4"/>
              <a:endCxn id="576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9"/>
            <p:cNvCxnSpPr>
              <a:stCxn id="574" idx="5"/>
              <a:endCxn id="577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9"/>
            <p:cNvCxnSpPr>
              <a:stCxn id="577" idx="4"/>
              <a:endCxn id="583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9"/>
            <p:cNvCxnSpPr>
              <a:stCxn id="577" idx="5"/>
              <a:endCxn id="582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9"/>
            <p:cNvCxnSpPr>
              <a:stCxn id="576" idx="5"/>
              <a:endCxn id="581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9"/>
            <p:cNvCxnSpPr>
              <a:stCxn id="576" idx="3"/>
              <a:endCxn id="579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3" name="Google Shape;593;p19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4" name="Google Shape;594;p19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595" name="Google Shape;595;p19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5" name="Google Shape;605;p19"/>
            <p:cNvCxnSpPr>
              <a:stCxn id="596" idx="4"/>
              <a:endCxn id="599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9"/>
            <p:cNvCxnSpPr>
              <a:stCxn id="596" idx="3"/>
              <a:endCxn id="601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9"/>
            <p:cNvCxnSpPr>
              <a:stCxn id="596" idx="7"/>
              <a:endCxn id="595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9"/>
            <p:cNvCxnSpPr>
              <a:stCxn id="595" idx="4"/>
              <a:endCxn id="597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9"/>
            <p:cNvCxnSpPr>
              <a:stCxn id="595" idx="5"/>
              <a:endCxn id="598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9"/>
            <p:cNvCxnSpPr>
              <a:stCxn id="598" idx="4"/>
              <a:endCxn id="604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9"/>
            <p:cNvCxnSpPr>
              <a:stCxn id="598" idx="5"/>
              <a:endCxn id="603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9"/>
            <p:cNvCxnSpPr>
              <a:stCxn id="597" idx="5"/>
              <a:endCxn id="602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9"/>
            <p:cNvCxnSpPr>
              <a:stCxn id="597" idx="3"/>
              <a:endCxn id="600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4" name="Google Shape;614;p19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19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19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19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9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19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19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19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19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19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19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19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19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19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19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 example (3 processes, 1 failure)</a:t>
            </a:r>
            <a:endParaRPr/>
          </a:p>
        </p:txBody>
      </p:sp>
      <p:sp>
        <p:nvSpPr>
          <p:cNvPr id="634" name="Google Shape;634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5" name="Google Shape;635;p20"/>
          <p:cNvGrpSpPr/>
          <p:nvPr/>
        </p:nvGrpSpPr>
        <p:grpSpPr>
          <a:xfrm>
            <a:off x="697505" y="1786652"/>
            <a:ext cx="2096588" cy="1596920"/>
            <a:chOff x="953675" y="2830425"/>
            <a:chExt cx="2181900" cy="1661900"/>
          </a:xfrm>
        </p:grpSpPr>
        <p:sp>
          <p:nvSpPr>
            <p:cNvPr id="636" name="Google Shape;636;p20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6" name="Google Shape;646;p20"/>
            <p:cNvCxnSpPr>
              <a:stCxn id="637" idx="4"/>
              <a:endCxn id="640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0"/>
            <p:cNvCxnSpPr>
              <a:stCxn id="637" idx="3"/>
              <a:endCxn id="642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0"/>
            <p:cNvCxnSpPr>
              <a:stCxn id="637" idx="7"/>
              <a:endCxn id="636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0"/>
            <p:cNvCxnSpPr>
              <a:stCxn id="636" idx="4"/>
              <a:endCxn id="638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20"/>
            <p:cNvCxnSpPr>
              <a:stCxn id="636" idx="5"/>
              <a:endCxn id="639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20"/>
            <p:cNvCxnSpPr>
              <a:stCxn id="639" idx="4"/>
              <a:endCxn id="645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20"/>
            <p:cNvCxnSpPr>
              <a:stCxn id="639" idx="5"/>
              <a:endCxn id="644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20"/>
            <p:cNvCxnSpPr>
              <a:stCxn id="638" idx="5"/>
              <a:endCxn id="643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20"/>
            <p:cNvCxnSpPr>
              <a:stCxn id="638" idx="3"/>
              <a:endCxn id="641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5" name="Google Shape;655;p20"/>
          <p:cNvSpPr txBox="1"/>
          <p:nvPr/>
        </p:nvSpPr>
        <p:spPr>
          <a:xfrm>
            <a:off x="1460425" y="1422350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λ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20"/>
          <p:cNvSpPr txBox="1"/>
          <p:nvPr/>
        </p:nvSpPr>
        <p:spPr>
          <a:xfrm>
            <a:off x="929750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20"/>
          <p:cNvSpPr txBox="1"/>
          <p:nvPr/>
        </p:nvSpPr>
        <p:spPr>
          <a:xfrm>
            <a:off x="14269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20"/>
          <p:cNvSpPr txBox="1"/>
          <p:nvPr/>
        </p:nvSpPr>
        <p:spPr>
          <a:xfrm>
            <a:off x="1975675" y="23126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20"/>
          <p:cNvSpPr txBox="1"/>
          <p:nvPr/>
        </p:nvSpPr>
        <p:spPr>
          <a:xfrm rot="-3898031">
            <a:off x="496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20"/>
          <p:cNvSpPr txBox="1"/>
          <p:nvPr/>
        </p:nvSpPr>
        <p:spPr>
          <a:xfrm rot="-3898031">
            <a:off x="877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20"/>
          <p:cNvSpPr txBox="1"/>
          <p:nvPr/>
        </p:nvSpPr>
        <p:spPr>
          <a:xfrm rot="-3898031">
            <a:off x="12583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20"/>
          <p:cNvSpPr txBox="1"/>
          <p:nvPr/>
        </p:nvSpPr>
        <p:spPr>
          <a:xfrm rot="-3898031">
            <a:off x="1563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20"/>
          <p:cNvSpPr txBox="1"/>
          <p:nvPr/>
        </p:nvSpPr>
        <p:spPr>
          <a:xfrm rot="-3898031">
            <a:off x="1944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20"/>
          <p:cNvSpPr txBox="1"/>
          <p:nvPr/>
        </p:nvSpPr>
        <p:spPr>
          <a:xfrm rot="-3898031">
            <a:off x="2325115" y="3198146"/>
            <a:ext cx="652271" cy="4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20"/>
          <p:cNvSpPr txBox="1"/>
          <p:nvPr/>
        </p:nvSpPr>
        <p:spPr>
          <a:xfrm>
            <a:off x="107350" y="1315225"/>
            <a:ext cx="136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T</a:t>
            </a:r>
            <a:r>
              <a:rPr baseline="-25000" lang="en" sz="2400">
                <a:latin typeface="Roboto"/>
                <a:ea typeface="Roboto"/>
                <a:cs typeface="Roboto"/>
                <a:sym typeface="Roboto"/>
              </a:rPr>
              <a:t>3,1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6" name="Google Shape;666;p20"/>
          <p:cNvGrpSpPr/>
          <p:nvPr/>
        </p:nvGrpSpPr>
        <p:grpSpPr>
          <a:xfrm>
            <a:off x="706455" y="4378477"/>
            <a:ext cx="2096588" cy="1596920"/>
            <a:chOff x="953675" y="2830425"/>
            <a:chExt cx="2181900" cy="1661900"/>
          </a:xfrm>
        </p:grpSpPr>
        <p:sp>
          <p:nvSpPr>
            <p:cNvPr id="667" name="Google Shape;667;p20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7" name="Google Shape;677;p20"/>
            <p:cNvCxnSpPr>
              <a:stCxn id="668" idx="4"/>
              <a:endCxn id="671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20"/>
            <p:cNvCxnSpPr>
              <a:stCxn id="668" idx="3"/>
              <a:endCxn id="673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20"/>
            <p:cNvCxnSpPr>
              <a:stCxn id="668" idx="7"/>
              <a:endCxn id="667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20"/>
            <p:cNvCxnSpPr>
              <a:stCxn id="667" idx="4"/>
              <a:endCxn id="669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20"/>
            <p:cNvCxnSpPr>
              <a:stCxn id="667" idx="5"/>
              <a:endCxn id="670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20"/>
            <p:cNvCxnSpPr>
              <a:stCxn id="670" idx="4"/>
              <a:endCxn id="676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20"/>
            <p:cNvCxnSpPr>
              <a:stCxn id="670" idx="5"/>
              <a:endCxn id="675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20"/>
            <p:cNvCxnSpPr>
              <a:stCxn id="669" idx="5"/>
              <a:endCxn id="674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20"/>
            <p:cNvCxnSpPr>
              <a:stCxn id="669" idx="3"/>
              <a:endCxn id="672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6" name="Google Shape;686;p20"/>
          <p:cNvSpPr txBox="1"/>
          <p:nvPr/>
        </p:nvSpPr>
        <p:spPr>
          <a:xfrm>
            <a:off x="1469375" y="4014175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7" name="Google Shape;687;p20"/>
          <p:cNvGrpSpPr/>
          <p:nvPr/>
        </p:nvGrpSpPr>
        <p:grpSpPr>
          <a:xfrm>
            <a:off x="3720205" y="4336389"/>
            <a:ext cx="2096588" cy="1596920"/>
            <a:chOff x="953675" y="2830425"/>
            <a:chExt cx="2181900" cy="1661900"/>
          </a:xfrm>
        </p:grpSpPr>
        <p:sp>
          <p:nvSpPr>
            <p:cNvPr id="688" name="Google Shape;688;p20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8" name="Google Shape;698;p20"/>
            <p:cNvCxnSpPr>
              <a:stCxn id="689" idx="4"/>
              <a:endCxn id="692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20"/>
            <p:cNvCxnSpPr>
              <a:stCxn id="689" idx="3"/>
              <a:endCxn id="694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20"/>
            <p:cNvCxnSpPr>
              <a:stCxn id="689" idx="7"/>
              <a:endCxn id="688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20"/>
            <p:cNvCxnSpPr>
              <a:stCxn id="688" idx="4"/>
              <a:endCxn id="690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20"/>
            <p:cNvCxnSpPr>
              <a:stCxn id="688" idx="5"/>
              <a:endCxn id="691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20"/>
            <p:cNvCxnSpPr>
              <a:stCxn id="691" idx="4"/>
              <a:endCxn id="697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20"/>
            <p:cNvCxnSpPr>
              <a:stCxn id="691" idx="5"/>
              <a:endCxn id="696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20"/>
            <p:cNvCxnSpPr>
              <a:stCxn id="690" idx="5"/>
              <a:endCxn id="695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20"/>
            <p:cNvCxnSpPr>
              <a:stCxn id="690" idx="3"/>
              <a:endCxn id="693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7" name="Google Shape;707;p20"/>
          <p:cNvSpPr txBox="1"/>
          <p:nvPr/>
        </p:nvSpPr>
        <p:spPr>
          <a:xfrm>
            <a:off x="4483125" y="3972088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8" name="Google Shape;708;p20"/>
          <p:cNvGrpSpPr/>
          <p:nvPr/>
        </p:nvGrpSpPr>
        <p:grpSpPr>
          <a:xfrm>
            <a:off x="6525155" y="4378464"/>
            <a:ext cx="2096588" cy="1596920"/>
            <a:chOff x="953675" y="2830425"/>
            <a:chExt cx="2181900" cy="1661900"/>
          </a:xfrm>
        </p:grpSpPr>
        <p:sp>
          <p:nvSpPr>
            <p:cNvPr id="709" name="Google Shape;709;p20"/>
            <p:cNvSpPr/>
            <p:nvPr/>
          </p:nvSpPr>
          <p:spPr>
            <a:xfrm>
              <a:off x="1979825" y="28304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44560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9825" y="3596563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514050" y="359657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144560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17894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9536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17022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3005975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514050" y="4362725"/>
              <a:ext cx="129600" cy="1296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9" name="Google Shape;719;p20"/>
            <p:cNvCxnSpPr>
              <a:stCxn id="710" idx="4"/>
              <a:endCxn id="713" idx="0"/>
            </p:cNvCxnSpPr>
            <p:nvPr/>
          </p:nvCxnSpPr>
          <p:spPr>
            <a:xfrm>
              <a:off x="151040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20"/>
            <p:cNvCxnSpPr>
              <a:stCxn id="710" idx="3"/>
              <a:endCxn id="715" idx="7"/>
            </p:cNvCxnSpPr>
            <p:nvPr/>
          </p:nvCxnSpPr>
          <p:spPr>
            <a:xfrm flipH="1">
              <a:off x="1064379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20"/>
            <p:cNvCxnSpPr>
              <a:stCxn id="710" idx="7"/>
              <a:endCxn id="709" idx="3"/>
            </p:cNvCxnSpPr>
            <p:nvPr/>
          </p:nvCxnSpPr>
          <p:spPr>
            <a:xfrm flipH="1" rot="10800000">
              <a:off x="1556221" y="2941154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20"/>
            <p:cNvCxnSpPr>
              <a:stCxn id="709" idx="4"/>
              <a:endCxn id="711" idx="0"/>
            </p:cNvCxnSpPr>
            <p:nvPr/>
          </p:nvCxnSpPr>
          <p:spPr>
            <a:xfrm>
              <a:off x="2044625" y="296002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20"/>
            <p:cNvCxnSpPr>
              <a:stCxn id="709" idx="5"/>
              <a:endCxn id="712" idx="1"/>
            </p:cNvCxnSpPr>
            <p:nvPr/>
          </p:nvCxnSpPr>
          <p:spPr>
            <a:xfrm>
              <a:off x="2090446" y="2941046"/>
              <a:ext cx="4428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20"/>
            <p:cNvCxnSpPr>
              <a:stCxn id="712" idx="4"/>
              <a:endCxn id="718" idx="0"/>
            </p:cNvCxnSpPr>
            <p:nvPr/>
          </p:nvCxnSpPr>
          <p:spPr>
            <a:xfrm>
              <a:off x="2578850" y="3726175"/>
              <a:ext cx="0" cy="63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20"/>
            <p:cNvCxnSpPr>
              <a:stCxn id="712" idx="5"/>
              <a:endCxn id="717" idx="1"/>
            </p:cNvCxnSpPr>
            <p:nvPr/>
          </p:nvCxnSpPr>
          <p:spPr>
            <a:xfrm>
              <a:off x="2624671" y="3707196"/>
              <a:ext cx="400200" cy="6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0"/>
            <p:cNvCxnSpPr>
              <a:stCxn id="711" idx="5"/>
              <a:endCxn id="716" idx="0"/>
            </p:cNvCxnSpPr>
            <p:nvPr/>
          </p:nvCxnSpPr>
          <p:spPr>
            <a:xfrm>
              <a:off x="2090446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20"/>
            <p:cNvCxnSpPr>
              <a:stCxn id="711" idx="3"/>
              <a:endCxn id="714" idx="0"/>
            </p:cNvCxnSpPr>
            <p:nvPr/>
          </p:nvCxnSpPr>
          <p:spPr>
            <a:xfrm flipH="1">
              <a:off x="1854204" y="3707183"/>
              <a:ext cx="144600" cy="65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8" name="Google Shape;728;p20"/>
          <p:cNvSpPr txBox="1"/>
          <p:nvPr/>
        </p:nvSpPr>
        <p:spPr>
          <a:xfrm>
            <a:off x="7288075" y="4014163"/>
            <a:ext cx="329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20"/>
          <p:cNvSpPr txBox="1"/>
          <p:nvPr/>
        </p:nvSpPr>
        <p:spPr>
          <a:xfrm>
            <a:off x="9284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1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20"/>
          <p:cNvSpPr txBox="1"/>
          <p:nvPr/>
        </p:nvSpPr>
        <p:spPr>
          <a:xfrm>
            <a:off x="394310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2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20"/>
          <p:cNvSpPr/>
          <p:nvPr/>
        </p:nvSpPr>
        <p:spPr>
          <a:xfrm>
            <a:off x="6348275" y="6325125"/>
            <a:ext cx="2795700" cy="52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0"/>
          <p:cNvSpPr txBox="1"/>
          <p:nvPr/>
        </p:nvSpPr>
        <p:spPr>
          <a:xfrm>
            <a:off x="6768350" y="6248000"/>
            <a:ext cx="180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Process 3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20"/>
          <p:cNvSpPr txBox="1"/>
          <p:nvPr/>
        </p:nvSpPr>
        <p:spPr>
          <a:xfrm>
            <a:off x="4025925" y="1315275"/>
            <a:ext cx="4685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P2 is faulty, fails after sending to P1 in round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20"/>
          <p:cNvSpPr txBox="1"/>
          <p:nvPr/>
        </p:nvSpPr>
        <p:spPr>
          <a:xfrm>
            <a:off x="107350" y="3841463"/>
            <a:ext cx="127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R2:</a:t>
            </a:r>
            <a:endParaRPr baseline="-25000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20"/>
          <p:cNvSpPr txBox="1"/>
          <p:nvPr/>
        </p:nvSpPr>
        <p:spPr>
          <a:xfrm>
            <a:off x="6733950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20"/>
          <p:cNvSpPr txBox="1"/>
          <p:nvPr/>
        </p:nvSpPr>
        <p:spPr>
          <a:xfrm>
            <a:off x="72311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20"/>
          <p:cNvSpPr txBox="1"/>
          <p:nvPr/>
        </p:nvSpPr>
        <p:spPr>
          <a:xfrm>
            <a:off x="7779875" y="4939188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20"/>
          <p:cNvSpPr txBox="1"/>
          <p:nvPr/>
        </p:nvSpPr>
        <p:spPr>
          <a:xfrm>
            <a:off x="929750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20"/>
          <p:cNvSpPr txBox="1"/>
          <p:nvPr/>
        </p:nvSpPr>
        <p:spPr>
          <a:xfrm>
            <a:off x="14269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20"/>
          <p:cNvSpPr txBox="1"/>
          <p:nvPr/>
        </p:nvSpPr>
        <p:spPr>
          <a:xfrm>
            <a:off x="1975675" y="4903425"/>
            <a:ext cx="54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20"/>
          <p:cNvSpPr txBox="1"/>
          <p:nvPr/>
        </p:nvSpPr>
        <p:spPr>
          <a:xfrm rot="-2396">
            <a:off x="551418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⊥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20"/>
          <p:cNvSpPr txBox="1"/>
          <p:nvPr/>
        </p:nvSpPr>
        <p:spPr>
          <a:xfrm rot="-2396">
            <a:off x="1020202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20"/>
          <p:cNvSpPr txBox="1"/>
          <p:nvPr/>
        </p:nvSpPr>
        <p:spPr>
          <a:xfrm rot="-2396">
            <a:off x="1348171" y="5933448"/>
            <a:ext cx="43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