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3" r:id="rId4"/>
    <p:sldId id="258" r:id="rId5"/>
    <p:sldId id="259" r:id="rId6"/>
    <p:sldId id="264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9DBC9-1A9C-3D4F-B0A1-37043617C0DC}" v="22" dt="2025-07-07T11:14:30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30"/>
  </p:normalViewPr>
  <p:slideViewPr>
    <p:cSldViewPr snapToGrid="0" showGuides="1">
      <p:cViewPr varScale="1">
        <p:scale>
          <a:sx n="81" d="100"/>
          <a:sy n="81" d="100"/>
        </p:scale>
        <p:origin x="68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Mariano" userId="c5bc56b00d061272" providerId="LiveId" clId="{66E9DBC9-1A9C-3D4F-B0A1-37043617C0DC}"/>
    <pc:docChg chg="undo redo custSel addSld delSld modSld sldOrd">
      <pc:chgData name="Diego Mariano" userId="c5bc56b00d061272" providerId="LiveId" clId="{66E9DBC9-1A9C-3D4F-B0A1-37043617C0DC}" dt="2025-07-07T11:15:30.541" v="721" actId="20577"/>
      <pc:docMkLst>
        <pc:docMk/>
      </pc:docMkLst>
      <pc:sldChg chg="del">
        <pc:chgData name="Diego Mariano" userId="c5bc56b00d061272" providerId="LiveId" clId="{66E9DBC9-1A9C-3D4F-B0A1-37043617C0DC}" dt="2025-07-06T21:55:50.690" v="0" actId="2696"/>
        <pc:sldMkLst>
          <pc:docMk/>
          <pc:sldMk cId="3706392267" sldId="256"/>
        </pc:sldMkLst>
      </pc:sldChg>
      <pc:sldChg chg="addSp modSp new mod">
        <pc:chgData name="Diego Mariano" userId="c5bc56b00d061272" providerId="LiveId" clId="{66E9DBC9-1A9C-3D4F-B0A1-37043617C0DC}" dt="2025-07-07T11:08:18.574" v="641" actId="1076"/>
        <pc:sldMkLst>
          <pc:docMk/>
          <pc:sldMk cId="1974502521" sldId="258"/>
        </pc:sldMkLst>
        <pc:spChg chg="mod">
          <ac:chgData name="Diego Mariano" userId="c5bc56b00d061272" providerId="LiveId" clId="{66E9DBC9-1A9C-3D4F-B0A1-37043617C0DC}" dt="2025-07-06T21:56:27.747" v="5"/>
          <ac:spMkLst>
            <pc:docMk/>
            <pc:sldMk cId="1974502521" sldId="258"/>
            <ac:spMk id="2" creationId="{C57A8495-3126-F90F-A046-06A2F3E29573}"/>
          </ac:spMkLst>
        </pc:spChg>
        <pc:spChg chg="mod">
          <ac:chgData name="Diego Mariano" userId="c5bc56b00d061272" providerId="LiveId" clId="{66E9DBC9-1A9C-3D4F-B0A1-37043617C0DC}" dt="2025-07-06T21:56:40.721" v="15" actId="15"/>
          <ac:spMkLst>
            <pc:docMk/>
            <pc:sldMk cId="1974502521" sldId="258"/>
            <ac:spMk id="3" creationId="{DB7934D5-9554-9298-803B-65A493B8B5F2}"/>
          </ac:spMkLst>
        </pc:spChg>
        <pc:spChg chg="add mod">
          <ac:chgData name="Diego Mariano" userId="c5bc56b00d061272" providerId="LiveId" clId="{66E9DBC9-1A9C-3D4F-B0A1-37043617C0DC}" dt="2025-07-07T11:06:22.396" v="603" actId="1076"/>
          <ac:spMkLst>
            <pc:docMk/>
            <pc:sldMk cId="1974502521" sldId="258"/>
            <ac:spMk id="4" creationId="{1867F16E-EF67-5ABC-8D67-18FCEB459CA8}"/>
          </ac:spMkLst>
        </pc:spChg>
        <pc:spChg chg="add mod">
          <ac:chgData name="Diego Mariano" userId="c5bc56b00d061272" providerId="LiveId" clId="{66E9DBC9-1A9C-3D4F-B0A1-37043617C0DC}" dt="2025-07-07T11:08:18.574" v="641" actId="1076"/>
          <ac:spMkLst>
            <pc:docMk/>
            <pc:sldMk cId="1974502521" sldId="258"/>
            <ac:spMk id="5" creationId="{CEDB9D69-9EF9-D1E5-B548-32647CE5598B}"/>
          </ac:spMkLst>
        </pc:spChg>
      </pc:sldChg>
      <pc:sldChg chg="modSp new mod">
        <pc:chgData name="Diego Mariano" userId="c5bc56b00d061272" providerId="LiveId" clId="{66E9DBC9-1A9C-3D4F-B0A1-37043617C0DC}" dt="2025-07-06T22:16:17" v="523" actId="20577"/>
        <pc:sldMkLst>
          <pc:docMk/>
          <pc:sldMk cId="1997353828" sldId="259"/>
        </pc:sldMkLst>
        <pc:spChg chg="mod">
          <ac:chgData name="Diego Mariano" userId="c5bc56b00d061272" providerId="LiveId" clId="{66E9DBC9-1A9C-3D4F-B0A1-37043617C0DC}" dt="2025-07-06T21:57:15.118" v="19"/>
          <ac:spMkLst>
            <pc:docMk/>
            <pc:sldMk cId="1997353828" sldId="259"/>
            <ac:spMk id="2" creationId="{5770854D-EA2E-66E0-D908-106E60A038CA}"/>
          </ac:spMkLst>
        </pc:spChg>
        <pc:spChg chg="mod">
          <ac:chgData name="Diego Mariano" userId="c5bc56b00d061272" providerId="LiveId" clId="{66E9DBC9-1A9C-3D4F-B0A1-37043617C0DC}" dt="2025-07-06T22:16:17" v="523" actId="20577"/>
          <ac:spMkLst>
            <pc:docMk/>
            <pc:sldMk cId="1997353828" sldId="259"/>
            <ac:spMk id="3" creationId="{397670AB-8C99-6425-4D09-36AE79A8D84A}"/>
          </ac:spMkLst>
        </pc:spChg>
      </pc:sldChg>
      <pc:sldChg chg="addSp modSp new mod setBg">
        <pc:chgData name="Diego Mariano" userId="c5bc56b00d061272" providerId="LiveId" clId="{66E9DBC9-1A9C-3D4F-B0A1-37043617C0DC}" dt="2025-07-06T22:17:43.313" v="532" actId="1076"/>
        <pc:sldMkLst>
          <pc:docMk/>
          <pc:sldMk cId="373803340" sldId="260"/>
        </pc:sldMkLst>
        <pc:spChg chg="mod">
          <ac:chgData name="Diego Mariano" userId="c5bc56b00d061272" providerId="LiveId" clId="{66E9DBC9-1A9C-3D4F-B0A1-37043617C0DC}" dt="2025-07-06T22:17:34.276" v="529" actId="26606"/>
          <ac:spMkLst>
            <pc:docMk/>
            <pc:sldMk cId="373803340" sldId="260"/>
            <ac:spMk id="2" creationId="{55F34C2B-25FA-7F98-AB00-527D45538D40}"/>
          </ac:spMkLst>
        </pc:spChg>
        <pc:spChg chg="mod">
          <ac:chgData name="Diego Mariano" userId="c5bc56b00d061272" providerId="LiveId" clId="{66E9DBC9-1A9C-3D4F-B0A1-37043617C0DC}" dt="2025-07-06T22:17:34.276" v="529" actId="26606"/>
          <ac:spMkLst>
            <pc:docMk/>
            <pc:sldMk cId="373803340" sldId="260"/>
            <ac:spMk id="3" creationId="{7FC2F7C1-F8F3-B657-8612-F49CB10BBF7A}"/>
          </ac:spMkLst>
        </pc:spChg>
        <pc:spChg chg="add mod">
          <ac:chgData name="Diego Mariano" userId="c5bc56b00d061272" providerId="LiveId" clId="{66E9DBC9-1A9C-3D4F-B0A1-37043617C0DC}" dt="2025-07-06T22:17:43.313" v="532" actId="1076"/>
          <ac:spMkLst>
            <pc:docMk/>
            <pc:sldMk cId="373803340" sldId="260"/>
            <ac:spMk id="5" creationId="{50D57C46-A45D-BC4E-12A9-6B6BFDF2B885}"/>
          </ac:spMkLst>
        </pc:spChg>
        <pc:spChg chg="add">
          <ac:chgData name="Diego Mariano" userId="c5bc56b00d061272" providerId="LiveId" clId="{66E9DBC9-1A9C-3D4F-B0A1-37043617C0DC}" dt="2025-07-06T22:17:34.276" v="529" actId="26606"/>
          <ac:spMkLst>
            <pc:docMk/>
            <pc:sldMk cId="373803340" sldId="260"/>
            <ac:spMk id="9" creationId="{0B9EE3F3-89B7-43C3-8651-C4C96830993D}"/>
          </ac:spMkLst>
        </pc:spChg>
        <pc:spChg chg="add">
          <ac:chgData name="Diego Mariano" userId="c5bc56b00d061272" providerId="LiveId" clId="{66E9DBC9-1A9C-3D4F-B0A1-37043617C0DC}" dt="2025-07-06T22:17:34.276" v="529" actId="26606"/>
          <ac:spMkLst>
            <pc:docMk/>
            <pc:sldMk cId="373803340" sldId="260"/>
            <ac:spMk id="11" creationId="{33AE4636-AEEC-45D6-84D4-7AC2DA48ECF8}"/>
          </ac:spMkLst>
        </pc:spChg>
        <pc:spChg chg="add">
          <ac:chgData name="Diego Mariano" userId="c5bc56b00d061272" providerId="LiveId" clId="{66E9DBC9-1A9C-3D4F-B0A1-37043617C0DC}" dt="2025-07-06T22:17:34.276" v="529" actId="26606"/>
          <ac:spMkLst>
            <pc:docMk/>
            <pc:sldMk cId="373803340" sldId="260"/>
            <ac:spMk id="13" creationId="{8D9CE0F4-2EB2-4F1F-8AAC-DB3571D9FE10}"/>
          </ac:spMkLst>
        </pc:spChg>
        <pc:picChg chg="add mod">
          <ac:chgData name="Diego Mariano" userId="c5bc56b00d061272" providerId="LiveId" clId="{66E9DBC9-1A9C-3D4F-B0A1-37043617C0DC}" dt="2025-07-06T22:17:34.276" v="529" actId="26606"/>
          <ac:picMkLst>
            <pc:docMk/>
            <pc:sldMk cId="373803340" sldId="260"/>
            <ac:picMk id="4" creationId="{F5D476DC-DB23-F526-EDCD-072ECF62136D}"/>
          </ac:picMkLst>
        </pc:picChg>
      </pc:sldChg>
      <pc:sldChg chg="addSp modSp new mod">
        <pc:chgData name="Diego Mariano" userId="c5bc56b00d061272" providerId="LiveId" clId="{66E9DBC9-1A9C-3D4F-B0A1-37043617C0DC}" dt="2025-07-06T21:59:09.598" v="45" actId="1076"/>
        <pc:sldMkLst>
          <pc:docMk/>
          <pc:sldMk cId="2631283683" sldId="261"/>
        </pc:sldMkLst>
        <pc:spChg chg="mod">
          <ac:chgData name="Diego Mariano" userId="c5bc56b00d061272" providerId="LiveId" clId="{66E9DBC9-1A9C-3D4F-B0A1-37043617C0DC}" dt="2025-07-06T21:58:11.202" v="41" actId="20577"/>
          <ac:spMkLst>
            <pc:docMk/>
            <pc:sldMk cId="2631283683" sldId="261"/>
            <ac:spMk id="2" creationId="{EF6EC028-1832-0DAA-C68A-2019AE8E468A}"/>
          </ac:spMkLst>
        </pc:spChg>
        <pc:spChg chg="mod">
          <ac:chgData name="Diego Mariano" userId="c5bc56b00d061272" providerId="LiveId" clId="{66E9DBC9-1A9C-3D4F-B0A1-37043617C0DC}" dt="2025-07-06T21:58:13.379" v="43" actId="20577"/>
          <ac:spMkLst>
            <pc:docMk/>
            <pc:sldMk cId="2631283683" sldId="261"/>
            <ac:spMk id="3" creationId="{70E22739-03F0-42C0-2D19-8CDAF843F327}"/>
          </ac:spMkLst>
        </pc:spChg>
        <pc:picChg chg="add mod">
          <ac:chgData name="Diego Mariano" userId="c5bc56b00d061272" providerId="LiveId" clId="{66E9DBC9-1A9C-3D4F-B0A1-37043617C0DC}" dt="2025-07-06T21:59:09.598" v="45" actId="1076"/>
          <ac:picMkLst>
            <pc:docMk/>
            <pc:sldMk cId="2631283683" sldId="261"/>
            <ac:picMk id="4" creationId="{F8225833-65F1-ECD3-B43E-04E3B0067D5A}"/>
          </ac:picMkLst>
        </pc:picChg>
      </pc:sldChg>
      <pc:sldChg chg="addSp modSp new mod">
        <pc:chgData name="Diego Mariano" userId="c5bc56b00d061272" providerId="LiveId" clId="{66E9DBC9-1A9C-3D4F-B0A1-37043617C0DC}" dt="2025-07-06T22:16:47.462" v="525" actId="1076"/>
        <pc:sldMkLst>
          <pc:docMk/>
          <pc:sldMk cId="4121155031" sldId="262"/>
        </pc:sldMkLst>
        <pc:spChg chg="mod">
          <ac:chgData name="Diego Mariano" userId="c5bc56b00d061272" providerId="LiveId" clId="{66E9DBC9-1A9C-3D4F-B0A1-37043617C0DC}" dt="2025-07-06T22:00:02.443" v="67" actId="20577"/>
          <ac:spMkLst>
            <pc:docMk/>
            <pc:sldMk cId="4121155031" sldId="262"/>
            <ac:spMk id="2" creationId="{26EF02D9-2CFC-3542-6893-D2E48698B3D8}"/>
          </ac:spMkLst>
        </pc:spChg>
        <pc:spChg chg="mod">
          <ac:chgData name="Diego Mariano" userId="c5bc56b00d061272" providerId="LiveId" clId="{66E9DBC9-1A9C-3D4F-B0A1-37043617C0DC}" dt="2025-07-06T22:00:15.170" v="71" actId="20577"/>
          <ac:spMkLst>
            <pc:docMk/>
            <pc:sldMk cId="4121155031" sldId="262"/>
            <ac:spMk id="3" creationId="{7B527B6A-300E-D328-05A0-D98596A7B037}"/>
          </ac:spMkLst>
        </pc:spChg>
        <pc:picChg chg="add mod modCrop">
          <ac:chgData name="Diego Mariano" userId="c5bc56b00d061272" providerId="LiveId" clId="{66E9DBC9-1A9C-3D4F-B0A1-37043617C0DC}" dt="2025-07-06T22:16:47.462" v="525" actId="1076"/>
          <ac:picMkLst>
            <pc:docMk/>
            <pc:sldMk cId="4121155031" sldId="262"/>
            <ac:picMk id="4" creationId="{C825C069-00B5-D942-2E16-FB0AF500998B}"/>
          </ac:picMkLst>
        </pc:picChg>
      </pc:sldChg>
      <pc:sldChg chg="modSp new mod ord">
        <pc:chgData name="Diego Mariano" userId="c5bc56b00d061272" providerId="LiveId" clId="{66E9DBC9-1A9C-3D4F-B0A1-37043617C0DC}" dt="2025-07-07T11:07:36.581" v="616" actId="20577"/>
        <pc:sldMkLst>
          <pc:docMk/>
          <pc:sldMk cId="746982970" sldId="263"/>
        </pc:sldMkLst>
        <pc:spChg chg="mod">
          <ac:chgData name="Diego Mariano" userId="c5bc56b00d061272" providerId="LiveId" clId="{66E9DBC9-1A9C-3D4F-B0A1-37043617C0DC}" dt="2025-07-06T22:00:44.178" v="91" actId="20577"/>
          <ac:spMkLst>
            <pc:docMk/>
            <pc:sldMk cId="746982970" sldId="263"/>
            <ac:spMk id="2" creationId="{32972CE3-224F-C9E5-7B49-A168F2102665}"/>
          </ac:spMkLst>
        </pc:spChg>
        <pc:spChg chg="mod">
          <ac:chgData name="Diego Mariano" userId="c5bc56b00d061272" providerId="LiveId" clId="{66E9DBC9-1A9C-3D4F-B0A1-37043617C0DC}" dt="2025-07-07T11:07:36.581" v="616" actId="20577"/>
          <ac:spMkLst>
            <pc:docMk/>
            <pc:sldMk cId="746982970" sldId="263"/>
            <ac:spMk id="3" creationId="{D5082FF0-1F85-3714-97B2-238C78F9ADEB}"/>
          </ac:spMkLst>
        </pc:spChg>
      </pc:sldChg>
      <pc:sldChg chg="modSp new mod">
        <pc:chgData name="Diego Mariano" userId="c5bc56b00d061272" providerId="LiveId" clId="{66E9DBC9-1A9C-3D4F-B0A1-37043617C0DC}" dt="2025-07-06T22:06:31.889" v="496" actId="15"/>
        <pc:sldMkLst>
          <pc:docMk/>
          <pc:sldMk cId="2655479699" sldId="264"/>
        </pc:sldMkLst>
        <pc:spChg chg="mod">
          <ac:chgData name="Diego Mariano" userId="c5bc56b00d061272" providerId="LiveId" clId="{66E9DBC9-1A9C-3D4F-B0A1-37043617C0DC}" dt="2025-07-06T22:05:11.567" v="275" actId="20577"/>
          <ac:spMkLst>
            <pc:docMk/>
            <pc:sldMk cId="2655479699" sldId="264"/>
            <ac:spMk id="2" creationId="{B2455CBA-D62B-0107-CAE6-C9BB2D454201}"/>
          </ac:spMkLst>
        </pc:spChg>
        <pc:spChg chg="mod">
          <ac:chgData name="Diego Mariano" userId="c5bc56b00d061272" providerId="LiveId" clId="{66E9DBC9-1A9C-3D4F-B0A1-37043617C0DC}" dt="2025-07-06T22:06:31.889" v="496" actId="15"/>
          <ac:spMkLst>
            <pc:docMk/>
            <pc:sldMk cId="2655479699" sldId="264"/>
            <ac:spMk id="3" creationId="{12E65AF4-855D-4208-75B1-E6622D33E3BF}"/>
          </ac:spMkLst>
        </pc:spChg>
      </pc:sldChg>
      <pc:sldChg chg="addSp modSp new mod">
        <pc:chgData name="Diego Mariano" userId="c5bc56b00d061272" providerId="LiveId" clId="{66E9DBC9-1A9C-3D4F-B0A1-37043617C0DC}" dt="2025-07-07T11:15:30.541" v="721" actId="20577"/>
        <pc:sldMkLst>
          <pc:docMk/>
          <pc:sldMk cId="329588346" sldId="265"/>
        </pc:sldMkLst>
        <pc:spChg chg="mod">
          <ac:chgData name="Diego Mariano" userId="c5bc56b00d061272" providerId="LiveId" clId="{66E9DBC9-1A9C-3D4F-B0A1-37043617C0DC}" dt="2025-07-07T11:09:00.110" v="650" actId="20577"/>
          <ac:spMkLst>
            <pc:docMk/>
            <pc:sldMk cId="329588346" sldId="265"/>
            <ac:spMk id="2" creationId="{E67F42A7-1969-04A7-C469-5DD95B3FA533}"/>
          </ac:spMkLst>
        </pc:spChg>
        <pc:spChg chg="mod">
          <ac:chgData name="Diego Mariano" userId="c5bc56b00d061272" providerId="LiveId" clId="{66E9DBC9-1A9C-3D4F-B0A1-37043617C0DC}" dt="2025-07-07T11:15:30.541" v="721" actId="20577"/>
          <ac:spMkLst>
            <pc:docMk/>
            <pc:sldMk cId="329588346" sldId="265"/>
            <ac:spMk id="3" creationId="{E348AF77-DE0B-A67D-9CB3-A98FCB96AA89}"/>
          </ac:spMkLst>
        </pc:spChg>
        <pc:picChg chg="add mod">
          <ac:chgData name="Diego Mariano" userId="c5bc56b00d061272" providerId="LiveId" clId="{66E9DBC9-1A9C-3D4F-B0A1-37043617C0DC}" dt="2025-07-07T11:14:41.008" v="660" actId="1076"/>
          <ac:picMkLst>
            <pc:docMk/>
            <pc:sldMk cId="329588346" sldId="265"/>
            <ac:picMk id="5" creationId="{26C46EB5-4BC9-BACA-CA14-6A1EDDFF92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DF21D-987F-BD4E-2B0C-F2C84C2F0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356839-08FE-4DE5-2075-F9191A203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0EA956-D297-3BA2-4D99-FFEE567D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9D01-C0EA-674E-BAA9-F40BB05A9989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7E4277-9EF0-624E-3E6A-B9AFAE1D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25047-EC02-CD1B-4829-387E721B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1212-FEE3-694F-8503-6FBEBF801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71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71736-3C5E-0A84-2FA8-DD04D0E7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DB4E94-ECD1-6A11-7630-F1A489AD4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7F0282-3A58-AC8F-37A3-519306A5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9D01-C0EA-674E-BAA9-F40BB05A9989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312842-34CE-A8C2-8F3B-080EAC09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F76F72-A39E-7A75-E683-60C2DCD9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1212-FEE3-694F-8503-6FBEBF801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54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2D6199-AA4A-7EFF-3040-DCD05B38F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391627-F5EE-B4EC-49D0-5B784AA05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54F71A-A09B-6BF3-E884-4D242FFA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9D01-C0EA-674E-BAA9-F40BB05A9989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250F4-E7BC-E909-46CF-AB143C0A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0D8F80-DF7D-9A6E-C9CE-D1AE6685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1212-FEE3-694F-8503-6FBEBF801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97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85070-B3F0-69CD-9140-3551C887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7295B7-7F43-E01D-02CD-743FFAA88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7E4577-1430-F3D2-8157-E6764E11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9D01-C0EA-674E-BAA9-F40BB05A9989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8AAAB1-3A45-32AF-4DBB-098BC296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54359D-2ED5-D46A-F441-E06EEE0D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1212-FEE3-694F-8503-6FBEBF801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20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A6FC3-0450-A0F8-B788-5F8CEC49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CADAFB-5C20-8582-C3AE-87E7CF45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50C529-D655-29FC-21DF-4A960D93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9D01-C0EA-674E-BAA9-F40BB05A9989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3FEE2E-7594-BEC1-90C1-ED4D4B01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E6EA8F-7AAB-AB76-3928-4914275A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1212-FEE3-694F-8503-6FBEBF801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69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6CFA5-8285-760A-C21F-07CB7885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3C023E-9163-0D39-8709-7B5EA1537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1F0EF5-53F4-2888-DACC-A5D77C21D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3716DF-E93B-0F77-B3E1-2737D291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9D01-C0EA-674E-BAA9-F40BB05A9989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E78D77-E8FA-740D-91AE-CFA81190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729FE0-EA8F-0D4A-B011-B69EC472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1212-FEE3-694F-8503-6FBEBF801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22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F44EF-3DD8-5BC0-3567-FD4A1BCE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3E58BB-4B5C-ACA4-7CAA-5F1764FF6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119F22-1B68-A8FA-4312-92ACA6771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B7794D-D619-BBBC-FEED-881BEC978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5BAA51-5BF3-1C2A-09FA-671B7B3EE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7E9CD41-AECC-AFA6-8566-7480DA86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9D01-C0EA-674E-BAA9-F40BB05A9989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C0F7CF3-596E-3D4E-CCD3-42CAEF26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2DFD29-4D6A-5888-20D5-AA0D941F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1212-FEE3-694F-8503-6FBEBF801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0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DF40F-7531-0FBA-DC12-9D9ECE96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6FF636-0213-3BA1-BB7C-07294087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9D01-C0EA-674E-BAA9-F40BB05A9989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2786476-DB54-0BE0-9D75-21477FD4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60676B-5F56-3276-DF8D-808219C6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1212-FEE3-694F-8503-6FBEBF801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9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EDE63F-1FDC-ECEF-437F-D2258B11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9D01-C0EA-674E-BAA9-F40BB05A9989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5D9CE2-B6CE-B865-0AEA-CE79468A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BCEC2E-600A-9168-463D-6921E32B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1212-FEE3-694F-8503-6FBEBF801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30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CD8E9-C3AC-7549-999A-E9025E4A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EE14D3-3F1A-D2C7-D450-7DBE0C1F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E7434B-E3F9-AE97-564C-65768D6DA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D6F8D7-79BC-11D8-D2C4-03EFA840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9D01-C0EA-674E-BAA9-F40BB05A9989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542469-CE28-9CFE-F7E1-76547EBF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859A06-5A7E-9C9E-FEFC-A365CFF3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1212-FEE3-694F-8503-6FBEBF801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72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CE006-FA8B-5594-1102-98AA68CB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1B2F0B-3F65-E1C0-3E96-6EE4802D8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D51D42-EEA1-60A6-D829-7E242F950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3E8D9C-F9CA-6ECD-B9D3-D75FE1FC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9D01-C0EA-674E-BAA9-F40BB05A9989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5D5F8F-D156-CA47-537C-5D3AEC71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8E612C-F019-6B97-1C5B-B2E3BBDD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1212-FEE3-694F-8503-6FBEBF801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43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E5AD413-32D9-0720-185A-95793B2F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954F82-6EBC-6437-E56F-B758B1685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B7493D-D23E-447E-2175-EDE179BCF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4E9D01-C0EA-674E-BAA9-F40BB05A9989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A66F1D-0918-1DE9-C1AD-FE741387E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95E658-17FE-266B-01FE-03DD1B13B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B1212-FEE3-694F-8503-6FBEBF801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75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oadmap.sh/fronten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oadmap.sh/javascript" TargetMode="External"/><Relationship Id="rId2" Type="http://schemas.openxmlformats.org/officeDocument/2006/relationships/hyperlink" Target="https://roadmap.sh/backen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HWOuhRozzgc&amp;list=PLW2m4un9MKPvkyvUuLmkvyhd35xgt5ras&amp;index=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78AEA-C214-5772-9D8F-24CDEBBEB9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de aplicações web para bioinformática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484423-0246-7273-85E6-7EAA69957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Aula 0</a:t>
            </a:r>
          </a:p>
        </p:txBody>
      </p:sp>
    </p:spTree>
    <p:extLst>
      <p:ext uri="{BB962C8B-B14F-4D97-AF65-F5344CB8AC3E}">
        <p14:creationId xmlns:p14="http://schemas.microsoft.com/office/powerpoint/2010/main" val="150774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F34C2B-25FA-7F98-AB00-527D4553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pt-BR" sz="3400" b="1"/>
              <a:t>Objetivo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C2F7C1-F8F3-B657-8612-F49CB10BB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pt-BR" sz="1800"/>
              <a:t>Capacitar alunos a desenvolver aplicações web voltadas para bioinformática, integrando tecnologias web modernas com análise e visualização de dados biológicos.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D476DC-DB23-F526-EDCD-072ECF621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704396"/>
            <a:ext cx="6440424" cy="539385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0D57C46-A45D-BC4E-12A9-6B6BFDF2B885}"/>
              </a:ext>
            </a:extLst>
          </p:cNvPr>
          <p:cNvSpPr txBox="1"/>
          <p:nvPr/>
        </p:nvSpPr>
        <p:spPr>
          <a:xfrm>
            <a:off x="7188684" y="6108792"/>
            <a:ext cx="283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http://</a:t>
            </a:r>
            <a:r>
              <a:rPr lang="pt-BR" dirty="0" err="1"/>
              <a:t>bioinfo.dcc.ufmg.br</a:t>
            </a:r>
            <a:r>
              <a:rPr lang="pt-B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380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72CE3-224F-C9E5-7B49-A168F210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082FF0-1F85-3714-97B2-238C78F9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i="1" dirty="0"/>
              <a:t>Obrigatórios</a:t>
            </a:r>
          </a:p>
          <a:p>
            <a:pPr lvl="1"/>
            <a:r>
              <a:rPr lang="pt-BR" dirty="0"/>
              <a:t>HTML</a:t>
            </a:r>
          </a:p>
          <a:p>
            <a:pPr lvl="1"/>
            <a:r>
              <a:rPr lang="pt-BR" dirty="0"/>
              <a:t>CSS</a:t>
            </a:r>
          </a:p>
          <a:p>
            <a:pPr lvl="1"/>
            <a:r>
              <a:rPr lang="pt-BR" dirty="0"/>
              <a:t>JavaScript</a:t>
            </a:r>
          </a:p>
          <a:p>
            <a:endParaRPr lang="pt-BR" dirty="0"/>
          </a:p>
          <a:p>
            <a:r>
              <a:rPr lang="pt-BR" i="1" dirty="0"/>
              <a:t>Recomendados</a:t>
            </a:r>
          </a:p>
          <a:p>
            <a:pPr lvl="1"/>
            <a:r>
              <a:rPr lang="pt-BR" dirty="0" err="1"/>
              <a:t>Node.js</a:t>
            </a:r>
            <a:endParaRPr lang="pt-BR" dirty="0"/>
          </a:p>
          <a:p>
            <a:pPr lvl="1"/>
            <a:r>
              <a:rPr lang="pt-BR" dirty="0" err="1"/>
              <a:t>Next.js</a:t>
            </a:r>
            <a:endParaRPr lang="pt-BR" dirty="0"/>
          </a:p>
          <a:p>
            <a:pPr lvl="1"/>
            <a:r>
              <a:rPr lang="pt-BR" dirty="0"/>
              <a:t>PHP</a:t>
            </a:r>
          </a:p>
          <a:p>
            <a:pPr lvl="1"/>
            <a:r>
              <a:rPr lang="pt-BR" dirty="0"/>
              <a:t>CodeIgniter</a:t>
            </a:r>
          </a:p>
          <a:p>
            <a:pPr lvl="1"/>
            <a:r>
              <a:rPr lang="pt-BR" dirty="0"/>
              <a:t>Banco de dados (SQLite)</a:t>
            </a:r>
          </a:p>
          <a:p>
            <a:pPr lvl="1"/>
            <a:r>
              <a:rPr lang="pt-BR" dirty="0"/>
              <a:t>Git e GitHub</a:t>
            </a:r>
          </a:p>
          <a:p>
            <a:pPr lvl="1"/>
            <a:r>
              <a:rPr lang="pt-BR" dirty="0"/>
              <a:t>Servidores web</a:t>
            </a:r>
          </a:p>
        </p:txBody>
      </p:sp>
    </p:spTree>
    <p:extLst>
      <p:ext uri="{BB962C8B-B14F-4D97-AF65-F5344CB8AC3E}">
        <p14:creationId xmlns:p14="http://schemas.microsoft.com/office/powerpoint/2010/main" val="74698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A8495-3126-F90F-A046-06A2F3E2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Cronograma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7934D5-9554-9298-803B-65A493B8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/>
              <a:t>Segunda-feira</a:t>
            </a:r>
            <a:endParaRPr lang="pt-BR" b="1" dirty="0">
              <a:effectLst/>
            </a:endParaRPr>
          </a:p>
          <a:p>
            <a:pPr lvl="1" fontAlgn="base"/>
            <a:r>
              <a:rPr lang="pt-BR" dirty="0"/>
              <a:t>Parte 1: Revisão HTML básico</a:t>
            </a:r>
          </a:p>
          <a:p>
            <a:pPr lvl="1" fontAlgn="base"/>
            <a:r>
              <a:rPr lang="pt-BR" dirty="0"/>
              <a:t>Parte 2: Revisão CSS</a:t>
            </a:r>
          </a:p>
          <a:p>
            <a:r>
              <a:rPr lang="pt-BR" b="1" dirty="0"/>
              <a:t>Terça-feira</a:t>
            </a:r>
            <a:endParaRPr lang="pt-BR" b="1" dirty="0">
              <a:effectLst/>
            </a:endParaRPr>
          </a:p>
          <a:p>
            <a:pPr lvl="1" fontAlgn="base"/>
            <a:r>
              <a:rPr lang="pt-BR" dirty="0"/>
              <a:t>Parte 1: Git e GitHub</a:t>
            </a:r>
          </a:p>
          <a:p>
            <a:pPr lvl="1" fontAlgn="base"/>
            <a:r>
              <a:rPr lang="pt-BR" dirty="0"/>
              <a:t>Parte 2: Design responsivo com Bootstrap CSS</a:t>
            </a:r>
          </a:p>
          <a:p>
            <a:r>
              <a:rPr lang="pt-BR" b="1" dirty="0"/>
              <a:t>Quarta-feira</a:t>
            </a:r>
            <a:endParaRPr lang="pt-BR" b="1" dirty="0">
              <a:effectLst/>
            </a:endParaRPr>
          </a:p>
          <a:p>
            <a:pPr lvl="1" fontAlgn="base"/>
            <a:r>
              <a:rPr lang="pt-BR" dirty="0"/>
              <a:t>Parte 1: Introdução ao JavaScript</a:t>
            </a:r>
          </a:p>
          <a:p>
            <a:pPr lvl="1" fontAlgn="base"/>
            <a:r>
              <a:rPr lang="pt-BR" dirty="0"/>
              <a:t>Parte 2: JavaScript funcional</a:t>
            </a:r>
          </a:p>
          <a:p>
            <a:r>
              <a:rPr lang="pt-BR" b="1" dirty="0"/>
              <a:t>Quinta-feira</a:t>
            </a:r>
            <a:endParaRPr lang="pt-BR" b="1" dirty="0">
              <a:effectLst/>
            </a:endParaRPr>
          </a:p>
          <a:p>
            <a:pPr lvl="1" fontAlgn="base"/>
            <a:r>
              <a:rPr lang="pt-BR" dirty="0"/>
              <a:t>Parte 1: Arquitetura de desenvolvimento (MVC, BFF, monolítico, microsserviços)</a:t>
            </a:r>
          </a:p>
          <a:p>
            <a:pPr lvl="1" fontAlgn="base"/>
            <a:r>
              <a:rPr lang="pt-BR" dirty="0"/>
              <a:t>Parte 2: CodeIgniter framework</a:t>
            </a:r>
          </a:p>
          <a:p>
            <a:r>
              <a:rPr lang="pt-BR" b="1" dirty="0"/>
              <a:t>Sexta-feira</a:t>
            </a:r>
            <a:endParaRPr lang="pt-BR" b="1" dirty="0">
              <a:effectLst/>
            </a:endParaRPr>
          </a:p>
          <a:p>
            <a:pPr lvl="1" fontAlgn="base"/>
            <a:r>
              <a:rPr lang="pt-BR" dirty="0"/>
              <a:t>Apresentação do trabalho final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867F16E-EF67-5ABC-8D67-18FCEB459CA8}"/>
              </a:ext>
            </a:extLst>
          </p:cNvPr>
          <p:cNvSpPr txBox="1"/>
          <p:nvPr/>
        </p:nvSpPr>
        <p:spPr>
          <a:xfrm>
            <a:off x="9569003" y="230188"/>
            <a:ext cx="2462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Parte 1: </a:t>
            </a:r>
            <a:r>
              <a:rPr lang="pt-BR" dirty="0"/>
              <a:t>12h30 – 14h30</a:t>
            </a:r>
          </a:p>
          <a:p>
            <a:r>
              <a:rPr lang="pt-BR" b="1" dirty="0"/>
              <a:t>Parte 2: </a:t>
            </a:r>
            <a:r>
              <a:rPr lang="pt-BR" dirty="0"/>
              <a:t>15h00 – 17h30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DB9D69-9EF9-D1E5-B548-32647CE5598B}"/>
              </a:ext>
            </a:extLst>
          </p:cNvPr>
          <p:cNvSpPr txBox="1"/>
          <p:nvPr/>
        </p:nvSpPr>
        <p:spPr>
          <a:xfrm>
            <a:off x="10338573" y="6443146"/>
            <a:ext cx="16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Teoria + Prática</a:t>
            </a:r>
          </a:p>
        </p:txBody>
      </p:sp>
    </p:spTree>
    <p:extLst>
      <p:ext uri="{BB962C8B-B14F-4D97-AF65-F5344CB8AC3E}">
        <p14:creationId xmlns:p14="http://schemas.microsoft.com/office/powerpoint/2010/main" val="197450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0854D-EA2E-66E0-D908-106E60A0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Avaliação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7670AB-8C99-6425-4D09-36AE79A8D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/>
              <a:t>60 pontos de presença </a:t>
            </a:r>
          </a:p>
          <a:p>
            <a:pPr lvl="1" fontAlgn="base"/>
            <a:r>
              <a:rPr lang="pt-BR" dirty="0"/>
              <a:t>Mínimo de 60% de presença</a:t>
            </a:r>
          </a:p>
          <a:p>
            <a:pPr lvl="1" fontAlgn="base"/>
            <a:endParaRPr lang="pt-BR" dirty="0"/>
          </a:p>
          <a:p>
            <a:pPr fontAlgn="base"/>
            <a:r>
              <a:rPr lang="pt-BR" dirty="0"/>
              <a:t>40 pontos do trabalho final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35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55CBA-D62B-0107-CAE6-C9BB2D45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final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E65AF4-855D-4208-75B1-E6622D33E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Construa uma aplicação web</a:t>
            </a:r>
          </a:p>
          <a:p>
            <a:pPr lvl="1"/>
            <a:r>
              <a:rPr lang="pt-BR" dirty="0"/>
              <a:t>Tema livre</a:t>
            </a:r>
          </a:p>
          <a:p>
            <a:r>
              <a:rPr lang="pt-BR" dirty="0"/>
              <a:t>Apresente à turma (5 min no </a:t>
            </a:r>
            <a:r>
              <a:rPr lang="pt-BR" dirty="0" err="1"/>
              <a:t>max</a:t>
            </a:r>
            <a:r>
              <a:rPr lang="pt-BR" dirty="0"/>
              <a:t>)</a:t>
            </a:r>
          </a:p>
          <a:p>
            <a:r>
              <a:rPr lang="pt-BR" dirty="0"/>
              <a:t>Itens avaliados:</a:t>
            </a:r>
          </a:p>
          <a:p>
            <a:pPr lvl="1"/>
            <a:r>
              <a:rPr lang="pt-BR" dirty="0"/>
              <a:t>Interface da página</a:t>
            </a:r>
          </a:p>
          <a:p>
            <a:pPr lvl="1"/>
            <a:r>
              <a:rPr lang="pt-BR" dirty="0"/>
              <a:t>Navegabilidade</a:t>
            </a:r>
          </a:p>
          <a:p>
            <a:pPr lvl="1"/>
            <a:r>
              <a:rPr lang="pt-BR" dirty="0"/>
              <a:t>Tecnologias usadas</a:t>
            </a:r>
          </a:p>
        </p:txBody>
      </p:sp>
    </p:spTree>
    <p:extLst>
      <p:ext uri="{BB962C8B-B14F-4D97-AF65-F5344CB8AC3E}">
        <p14:creationId xmlns:p14="http://schemas.microsoft.com/office/powerpoint/2010/main" val="265547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EC028-1832-0DAA-C68A-2019AE8E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E22739-03F0-42C0-2D19-8CDAF843F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https://roadmap.sh/frontend</a:t>
            </a:r>
            <a:r>
              <a:rPr lang="pt-BR" dirty="0"/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225833-65F1-ECD3-B43E-04E3B0067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98" y="2501900"/>
            <a:ext cx="6337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8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F02D9-2CFC-3542-6893-D2E48698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Back-end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27B6A-300E-D328-05A0-D98596A7B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https://roadmap.sh/backend</a:t>
            </a:r>
            <a:endParaRPr lang="pt-BR" dirty="0"/>
          </a:p>
          <a:p>
            <a:r>
              <a:rPr lang="pt-BR" dirty="0">
                <a:hlinkClick r:id="rId3"/>
              </a:rPr>
              <a:t>https://roadmap.sh/javascript</a:t>
            </a:r>
            <a:r>
              <a:rPr lang="pt-BR" dirty="0"/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25C069-00B5-D942-2E16-FB0AF50099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122"/>
          <a:stretch>
            <a:fillRect/>
          </a:stretch>
        </p:blipFill>
        <p:spPr>
          <a:xfrm>
            <a:off x="6237962" y="2903211"/>
            <a:ext cx="5729613" cy="378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5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F42A7-1969-04A7-C469-5DD95B3F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LBS Tech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48AF77-DE0B-A67D-9CB3-A98FCB96A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https://www.youtube.com/watch?v=HWOuhRozzgc&amp;list=PLW2m4un9MKPvkyvUuLmkvyhd35xgt5ras&amp;index=1</a:t>
            </a:r>
            <a:endParaRPr lang="pt-BR" dirty="0"/>
          </a:p>
          <a:p>
            <a:pPr lvl="1"/>
            <a:r>
              <a:rPr lang="pt-BR" i="1" dirty="0"/>
              <a:t>Pesquise “</a:t>
            </a:r>
            <a:r>
              <a:rPr lang="pt-BR" i="1"/>
              <a:t>LBS tech” </a:t>
            </a:r>
            <a:r>
              <a:rPr lang="pt-BR" i="1" dirty="0"/>
              <a:t>no YouTube</a:t>
            </a:r>
          </a:p>
        </p:txBody>
      </p:sp>
      <p:pic>
        <p:nvPicPr>
          <p:cNvPr id="5" name="Imagem 4" descr="Código QR&#10;&#10;O conteúdo gerado por IA pode estar incorreto.">
            <a:extLst>
              <a:ext uri="{FF2B5EF4-FFF2-40B4-BE49-F238E27FC236}">
                <a16:creationId xmlns:a16="http://schemas.microsoft.com/office/drawing/2014/main" id="{26C46EB5-4BC9-BACA-CA14-6A1EDDFF9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491" y="3167785"/>
            <a:ext cx="3325090" cy="332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83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242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Tema do Office</vt:lpstr>
      <vt:lpstr>Desenvolvimento de aplicações web para bioinformática</vt:lpstr>
      <vt:lpstr>Objetivo</vt:lpstr>
      <vt:lpstr>Conhecimentos</vt:lpstr>
      <vt:lpstr>Cronograma</vt:lpstr>
      <vt:lpstr>Avaliação</vt:lpstr>
      <vt:lpstr>Trabalho final</vt:lpstr>
      <vt:lpstr>Links</vt:lpstr>
      <vt:lpstr>Back-end</vt:lpstr>
      <vt:lpstr>LBS Tech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Mariano</dc:creator>
  <cp:lastModifiedBy>João Vítor Fernandes Dias</cp:lastModifiedBy>
  <cp:revision>1</cp:revision>
  <dcterms:created xsi:type="dcterms:W3CDTF">2025-07-06T21:55:17Z</dcterms:created>
  <dcterms:modified xsi:type="dcterms:W3CDTF">2025-07-07T19:10:43Z</dcterms:modified>
</cp:coreProperties>
</file>