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62" r:id="rId5"/>
    <p:sldId id="263" r:id="rId6"/>
    <p:sldId id="260" r:id="rId7"/>
    <p:sldId id="261" r:id="rId8"/>
    <p:sldId id="264" r:id="rId9"/>
    <p:sldId id="272" r:id="rId10"/>
    <p:sldId id="266" r:id="rId11"/>
    <p:sldId id="267" r:id="rId12"/>
    <p:sldId id="259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A046D-5975-A445-B857-CE785DF79A8C}" v="51" dt="2025-07-07T11:30:19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3"/>
    <p:restoredTop sz="94700"/>
  </p:normalViewPr>
  <p:slideViewPr>
    <p:cSldViewPr snapToGrid="0" showGuides="1">
      <p:cViewPr varScale="1">
        <p:scale>
          <a:sx n="97" d="100"/>
          <a:sy n="97" d="100"/>
        </p:scale>
        <p:origin x="22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Mariano" userId="c5bc56b00d061272" providerId="LiveId" clId="{A31A046D-5975-A445-B857-CE785DF79A8C}"/>
    <pc:docChg chg="undo custSel addSld modSld">
      <pc:chgData name="Diego Mariano" userId="c5bc56b00d061272" providerId="LiveId" clId="{A31A046D-5975-A445-B857-CE785DF79A8C}" dt="2025-07-07T11:30:44.330" v="1338" actId="1076"/>
      <pc:docMkLst>
        <pc:docMk/>
      </pc:docMkLst>
      <pc:sldChg chg="addSp modSp new mod">
        <pc:chgData name="Diego Mariano" userId="c5bc56b00d061272" providerId="LiveId" clId="{A31A046D-5975-A445-B857-CE785DF79A8C}" dt="2025-07-06T21:50:10.598" v="201" actId="5793"/>
        <pc:sldMkLst>
          <pc:docMk/>
          <pc:sldMk cId="793901827" sldId="258"/>
        </pc:sldMkLst>
        <pc:spChg chg="mod">
          <ac:chgData name="Diego Mariano" userId="c5bc56b00d061272" providerId="LiveId" clId="{A31A046D-5975-A445-B857-CE785DF79A8C}" dt="2025-07-06T21:36:05.924" v="10" actId="20577"/>
          <ac:spMkLst>
            <pc:docMk/>
            <pc:sldMk cId="793901827" sldId="258"/>
            <ac:spMk id="2" creationId="{B574F0B3-D266-C7C1-835D-7C83782CF587}"/>
          </ac:spMkLst>
        </pc:spChg>
        <pc:spChg chg="mod">
          <ac:chgData name="Diego Mariano" userId="c5bc56b00d061272" providerId="LiveId" clId="{A31A046D-5975-A445-B857-CE785DF79A8C}" dt="2025-07-06T21:50:10.598" v="201" actId="5793"/>
          <ac:spMkLst>
            <pc:docMk/>
            <pc:sldMk cId="793901827" sldId="258"/>
            <ac:spMk id="3" creationId="{B641BEF2-7FE1-9C03-EA1A-94BC0F2EE1F1}"/>
          </ac:spMkLst>
        </pc:spChg>
        <pc:spChg chg="add mod">
          <ac:chgData name="Diego Mariano" userId="c5bc56b00d061272" providerId="LiveId" clId="{A31A046D-5975-A445-B857-CE785DF79A8C}" dt="2025-07-06T21:36:34.745" v="25" actId="1076"/>
          <ac:spMkLst>
            <pc:docMk/>
            <pc:sldMk cId="793901827" sldId="258"/>
            <ac:spMk id="5" creationId="{A774307B-0F27-A154-1570-F60225A11432}"/>
          </ac:spMkLst>
        </pc:spChg>
        <pc:picChg chg="add mod">
          <ac:chgData name="Diego Mariano" userId="c5bc56b00d061272" providerId="LiveId" clId="{A31A046D-5975-A445-B857-CE785DF79A8C}" dt="2025-07-06T21:36:28.400" v="22" actId="1076"/>
          <ac:picMkLst>
            <pc:docMk/>
            <pc:sldMk cId="793901827" sldId="258"/>
            <ac:picMk id="4" creationId="{A97330DD-AF1F-8BAA-0BD5-9998E43CDB0D}"/>
          </ac:picMkLst>
        </pc:picChg>
      </pc:sldChg>
      <pc:sldChg chg="addSp modSp new mod setBg">
        <pc:chgData name="Diego Mariano" userId="c5bc56b00d061272" providerId="LiveId" clId="{A31A046D-5975-A445-B857-CE785DF79A8C}" dt="2025-07-06T21:49:38.764" v="199" actId="20577"/>
        <pc:sldMkLst>
          <pc:docMk/>
          <pc:sldMk cId="1325411118" sldId="259"/>
        </pc:sldMkLst>
        <pc:spChg chg="mod">
          <ac:chgData name="Diego Mariano" userId="c5bc56b00d061272" providerId="LiveId" clId="{A31A046D-5975-A445-B857-CE785DF79A8C}" dt="2025-07-06T21:49:09.926" v="161" actId="26606"/>
          <ac:spMkLst>
            <pc:docMk/>
            <pc:sldMk cId="1325411118" sldId="259"/>
            <ac:spMk id="2" creationId="{9155A668-F3C4-73C9-D4C5-9BBE9EC16382}"/>
          </ac:spMkLst>
        </pc:spChg>
        <pc:spChg chg="mod">
          <ac:chgData name="Diego Mariano" userId="c5bc56b00d061272" providerId="LiveId" clId="{A31A046D-5975-A445-B857-CE785DF79A8C}" dt="2025-07-06T21:49:38.764" v="199" actId="20577"/>
          <ac:spMkLst>
            <pc:docMk/>
            <pc:sldMk cId="1325411118" sldId="259"/>
            <ac:spMk id="3" creationId="{3495A9AB-E90A-5B01-D9E3-F522B87928FB}"/>
          </ac:spMkLst>
        </pc:spChg>
        <pc:spChg chg="add">
          <ac:chgData name="Diego Mariano" userId="c5bc56b00d061272" providerId="LiveId" clId="{A31A046D-5975-A445-B857-CE785DF79A8C}" dt="2025-07-06T21:49:09.926" v="161" actId="26606"/>
          <ac:spMkLst>
            <pc:docMk/>
            <pc:sldMk cId="1325411118" sldId="259"/>
            <ac:spMk id="1031" creationId="{0B9EE3F3-89B7-43C3-8651-C4C96830993D}"/>
          </ac:spMkLst>
        </pc:spChg>
        <pc:spChg chg="add">
          <ac:chgData name="Diego Mariano" userId="c5bc56b00d061272" providerId="LiveId" clId="{A31A046D-5975-A445-B857-CE785DF79A8C}" dt="2025-07-06T21:49:09.926" v="161" actId="26606"/>
          <ac:spMkLst>
            <pc:docMk/>
            <pc:sldMk cId="1325411118" sldId="259"/>
            <ac:spMk id="1033" creationId="{33AE4636-AEEC-45D6-84D4-7AC2DA48ECF8}"/>
          </ac:spMkLst>
        </pc:spChg>
        <pc:spChg chg="add">
          <ac:chgData name="Diego Mariano" userId="c5bc56b00d061272" providerId="LiveId" clId="{A31A046D-5975-A445-B857-CE785DF79A8C}" dt="2025-07-06T21:49:09.926" v="161" actId="26606"/>
          <ac:spMkLst>
            <pc:docMk/>
            <pc:sldMk cId="1325411118" sldId="259"/>
            <ac:spMk id="1035" creationId="{8D9CE0F4-2EB2-4F1F-8AAC-DB3571D9FE10}"/>
          </ac:spMkLst>
        </pc:spChg>
        <pc:picChg chg="add mod">
          <ac:chgData name="Diego Mariano" userId="c5bc56b00d061272" providerId="LiveId" clId="{A31A046D-5975-A445-B857-CE785DF79A8C}" dt="2025-07-06T21:49:09.926" v="161" actId="26606"/>
          <ac:picMkLst>
            <pc:docMk/>
            <pc:sldMk cId="1325411118" sldId="259"/>
            <ac:picMk id="1026" creationId="{F527154F-AFD4-FA68-9C17-812AA3701A60}"/>
          </ac:picMkLst>
        </pc:picChg>
      </pc:sldChg>
      <pc:sldChg chg="addSp delSp modSp new mod">
        <pc:chgData name="Diego Mariano" userId="c5bc56b00d061272" providerId="LiveId" clId="{A31A046D-5975-A445-B857-CE785DF79A8C}" dt="2025-07-06T22:19:52.907" v="949" actId="1076"/>
        <pc:sldMkLst>
          <pc:docMk/>
          <pc:sldMk cId="2292262446" sldId="260"/>
        </pc:sldMkLst>
        <pc:spChg chg="mod">
          <ac:chgData name="Diego Mariano" userId="c5bc56b00d061272" providerId="LiveId" clId="{A31A046D-5975-A445-B857-CE785DF79A8C}" dt="2025-07-06T21:50:56.492" v="255" actId="113"/>
          <ac:spMkLst>
            <pc:docMk/>
            <pc:sldMk cId="2292262446" sldId="260"/>
            <ac:spMk id="2" creationId="{8851D844-69D8-BBFB-6514-77939537AD21}"/>
          </ac:spMkLst>
        </pc:spChg>
        <pc:spChg chg="del mod">
          <ac:chgData name="Diego Mariano" userId="c5bc56b00d061272" providerId="LiveId" clId="{A31A046D-5975-A445-B857-CE785DF79A8C}" dt="2025-07-06T22:19:36.233" v="944" actId="478"/>
          <ac:spMkLst>
            <pc:docMk/>
            <pc:sldMk cId="2292262446" sldId="260"/>
            <ac:spMk id="3" creationId="{5663D62D-9B28-460D-642C-9061B73C4513}"/>
          </ac:spMkLst>
        </pc:spChg>
        <pc:spChg chg="add mod">
          <ac:chgData name="Diego Mariano" userId="c5bc56b00d061272" providerId="LiveId" clId="{A31A046D-5975-A445-B857-CE785DF79A8C}" dt="2025-07-06T22:19:52.907" v="949" actId="1076"/>
          <ac:spMkLst>
            <pc:docMk/>
            <pc:sldMk cId="2292262446" sldId="260"/>
            <ac:spMk id="4" creationId="{22135E4F-3581-DBBE-9707-14BAEDFF396D}"/>
          </ac:spMkLst>
        </pc:spChg>
        <pc:picChg chg="add mod">
          <ac:chgData name="Diego Mariano" userId="c5bc56b00d061272" providerId="LiveId" clId="{A31A046D-5975-A445-B857-CE785DF79A8C}" dt="2025-07-06T22:19:47.946" v="948" actId="1076"/>
          <ac:picMkLst>
            <pc:docMk/>
            <pc:sldMk cId="2292262446" sldId="260"/>
            <ac:picMk id="5" creationId="{7E518B79-C2FA-6CC8-27E0-5C13EFD147D6}"/>
          </ac:picMkLst>
        </pc:picChg>
      </pc:sldChg>
      <pc:sldChg chg="addSp delSp modSp new mod">
        <pc:chgData name="Diego Mariano" userId="c5bc56b00d061272" providerId="LiveId" clId="{A31A046D-5975-A445-B857-CE785DF79A8C}" dt="2025-07-06T22:16:03.384" v="936" actId="1076"/>
        <pc:sldMkLst>
          <pc:docMk/>
          <pc:sldMk cId="743624681" sldId="261"/>
        </pc:sldMkLst>
        <pc:spChg chg="mod">
          <ac:chgData name="Diego Mariano" userId="c5bc56b00d061272" providerId="LiveId" clId="{A31A046D-5975-A445-B857-CE785DF79A8C}" dt="2025-07-06T21:52:59.535" v="432" actId="20577"/>
          <ac:spMkLst>
            <pc:docMk/>
            <pc:sldMk cId="743624681" sldId="261"/>
            <ac:spMk id="2" creationId="{D19CA8EB-E5CB-8B96-3E27-C511C3EE5C0E}"/>
          </ac:spMkLst>
        </pc:spChg>
        <pc:spChg chg="mod">
          <ac:chgData name="Diego Mariano" userId="c5bc56b00d061272" providerId="LiveId" clId="{A31A046D-5975-A445-B857-CE785DF79A8C}" dt="2025-07-06T21:53:11.327" v="477" actId="20577"/>
          <ac:spMkLst>
            <pc:docMk/>
            <pc:sldMk cId="743624681" sldId="261"/>
            <ac:spMk id="3" creationId="{D688DA0D-BDF0-CDC7-75D1-A1D7961687FC}"/>
          </ac:spMkLst>
        </pc:spChg>
        <pc:spChg chg="add del mod">
          <ac:chgData name="Diego Mariano" userId="c5bc56b00d061272" providerId="LiveId" clId="{A31A046D-5975-A445-B857-CE785DF79A8C}" dt="2025-07-06T21:53:24.452" v="480" actId="478"/>
          <ac:spMkLst>
            <pc:docMk/>
            <pc:sldMk cId="743624681" sldId="261"/>
            <ac:spMk id="5" creationId="{D907158A-C0B6-F912-5F59-0541A5BF71EF}"/>
          </ac:spMkLst>
        </pc:spChg>
        <pc:spChg chg="add mod">
          <ac:chgData name="Diego Mariano" userId="c5bc56b00d061272" providerId="LiveId" clId="{A31A046D-5975-A445-B857-CE785DF79A8C}" dt="2025-07-06T22:16:03.384" v="936" actId="1076"/>
          <ac:spMkLst>
            <pc:docMk/>
            <pc:sldMk cId="743624681" sldId="261"/>
            <ac:spMk id="7" creationId="{36311209-47A6-BF20-B71D-9AD0F1328F2C}"/>
          </ac:spMkLst>
        </pc:spChg>
        <pc:picChg chg="add mod">
          <ac:chgData name="Diego Mariano" userId="c5bc56b00d061272" providerId="LiveId" clId="{A31A046D-5975-A445-B857-CE785DF79A8C}" dt="2025-07-06T21:53:39.624" v="484" actId="1076"/>
          <ac:picMkLst>
            <pc:docMk/>
            <pc:sldMk cId="743624681" sldId="261"/>
            <ac:picMk id="6" creationId="{92A8EA4A-0878-B5D7-9D77-215E03617C14}"/>
          </ac:picMkLst>
        </pc:picChg>
      </pc:sldChg>
      <pc:sldChg chg="addSp modSp new mod">
        <pc:chgData name="Diego Mariano" userId="c5bc56b00d061272" providerId="LiveId" clId="{A31A046D-5975-A445-B857-CE785DF79A8C}" dt="2025-07-06T21:54:55.598" v="597" actId="13926"/>
        <pc:sldMkLst>
          <pc:docMk/>
          <pc:sldMk cId="2791492830" sldId="262"/>
        </pc:sldMkLst>
        <pc:spChg chg="mod">
          <ac:chgData name="Diego Mariano" userId="c5bc56b00d061272" providerId="LiveId" clId="{A31A046D-5975-A445-B857-CE785DF79A8C}" dt="2025-07-06T21:54:21.539" v="502" actId="313"/>
          <ac:spMkLst>
            <pc:docMk/>
            <pc:sldMk cId="2791492830" sldId="262"/>
            <ac:spMk id="2" creationId="{BE40151E-DFBB-F6BE-7C6F-B027EBFC7214}"/>
          </ac:spMkLst>
        </pc:spChg>
        <pc:spChg chg="mod">
          <ac:chgData name="Diego Mariano" userId="c5bc56b00d061272" providerId="LiveId" clId="{A31A046D-5975-A445-B857-CE785DF79A8C}" dt="2025-07-06T21:54:46.494" v="594" actId="20577"/>
          <ac:spMkLst>
            <pc:docMk/>
            <pc:sldMk cId="2791492830" sldId="262"/>
            <ac:spMk id="3" creationId="{321CC628-2590-0BA6-AC11-FF0DF4E2C55D}"/>
          </ac:spMkLst>
        </pc:spChg>
        <pc:spChg chg="add mod">
          <ac:chgData name="Diego Mariano" userId="c5bc56b00d061272" providerId="LiveId" clId="{A31A046D-5975-A445-B857-CE785DF79A8C}" dt="2025-07-06T21:54:55.598" v="597" actId="13926"/>
          <ac:spMkLst>
            <pc:docMk/>
            <pc:sldMk cId="2791492830" sldId="262"/>
            <ac:spMk id="5" creationId="{BDE4FBEC-C6E5-7701-93D2-F08FF073F541}"/>
          </ac:spMkLst>
        </pc:spChg>
      </pc:sldChg>
      <pc:sldChg chg="modSp new mod">
        <pc:chgData name="Diego Mariano" userId="c5bc56b00d061272" providerId="LiveId" clId="{A31A046D-5975-A445-B857-CE785DF79A8C}" dt="2025-07-06T22:08:24.796" v="727" actId="114"/>
        <pc:sldMkLst>
          <pc:docMk/>
          <pc:sldMk cId="2363212747" sldId="263"/>
        </pc:sldMkLst>
        <pc:spChg chg="mod">
          <ac:chgData name="Diego Mariano" userId="c5bc56b00d061272" providerId="LiveId" clId="{A31A046D-5975-A445-B857-CE785DF79A8C}" dt="2025-07-06T22:07:22.689" v="624" actId="20577"/>
          <ac:spMkLst>
            <pc:docMk/>
            <pc:sldMk cId="2363212747" sldId="263"/>
            <ac:spMk id="2" creationId="{FC15D75D-A6BF-12E7-6FB1-E38011564F4A}"/>
          </ac:spMkLst>
        </pc:spChg>
        <pc:spChg chg="mod">
          <ac:chgData name="Diego Mariano" userId="c5bc56b00d061272" providerId="LiveId" clId="{A31A046D-5975-A445-B857-CE785DF79A8C}" dt="2025-07-06T22:08:24.796" v="727" actId="114"/>
          <ac:spMkLst>
            <pc:docMk/>
            <pc:sldMk cId="2363212747" sldId="263"/>
            <ac:spMk id="3" creationId="{5D1A265F-A7F8-B3C1-6CBA-2F18650CD765}"/>
          </ac:spMkLst>
        </pc:spChg>
      </pc:sldChg>
      <pc:sldChg chg="addSp modSp new mod">
        <pc:chgData name="Diego Mariano" userId="c5bc56b00d061272" providerId="LiveId" clId="{A31A046D-5975-A445-B857-CE785DF79A8C}" dt="2025-07-07T11:07:21.233" v="1255" actId="113"/>
        <pc:sldMkLst>
          <pc:docMk/>
          <pc:sldMk cId="2853195640" sldId="264"/>
        </pc:sldMkLst>
        <pc:spChg chg="mod">
          <ac:chgData name="Diego Mariano" userId="c5bc56b00d061272" providerId="LiveId" clId="{A31A046D-5975-A445-B857-CE785DF79A8C}" dt="2025-07-06T22:10:22.235" v="738" actId="20577"/>
          <ac:spMkLst>
            <pc:docMk/>
            <pc:sldMk cId="2853195640" sldId="264"/>
            <ac:spMk id="2" creationId="{9F18F15B-1F28-6746-DB55-84C7EB44FFD0}"/>
          </ac:spMkLst>
        </pc:spChg>
        <pc:spChg chg="mod">
          <ac:chgData name="Diego Mariano" userId="c5bc56b00d061272" providerId="LiveId" clId="{A31A046D-5975-A445-B857-CE785DF79A8C}" dt="2025-07-06T22:11:06.537" v="826" actId="114"/>
          <ac:spMkLst>
            <pc:docMk/>
            <pc:sldMk cId="2853195640" sldId="264"/>
            <ac:spMk id="3" creationId="{07A2E8E1-42A2-131C-78B6-D85BD880846B}"/>
          </ac:spMkLst>
        </pc:spChg>
        <pc:spChg chg="add mod">
          <ac:chgData name="Diego Mariano" userId="c5bc56b00d061272" providerId="LiveId" clId="{A31A046D-5975-A445-B857-CE785DF79A8C}" dt="2025-07-06T22:14:35.035" v="864" actId="1076"/>
          <ac:spMkLst>
            <pc:docMk/>
            <pc:sldMk cId="2853195640" sldId="264"/>
            <ac:spMk id="7" creationId="{9DE4FED2-DF01-1DCC-758A-F36F336153C0}"/>
          </ac:spMkLst>
        </pc:spChg>
        <pc:spChg chg="add mod">
          <ac:chgData name="Diego Mariano" userId="c5bc56b00d061272" providerId="LiveId" clId="{A31A046D-5975-A445-B857-CE785DF79A8C}" dt="2025-07-06T22:14:19.682" v="846" actId="20577"/>
          <ac:spMkLst>
            <pc:docMk/>
            <pc:sldMk cId="2853195640" sldId="264"/>
            <ac:spMk id="8" creationId="{0FA7B06F-EA70-BB91-803F-AF9745AEFA89}"/>
          </ac:spMkLst>
        </pc:spChg>
        <pc:spChg chg="add mod">
          <ac:chgData name="Diego Mariano" userId="c5bc56b00d061272" providerId="LiveId" clId="{A31A046D-5975-A445-B857-CE785DF79A8C}" dt="2025-07-06T22:14:30.757" v="863" actId="20577"/>
          <ac:spMkLst>
            <pc:docMk/>
            <pc:sldMk cId="2853195640" sldId="264"/>
            <ac:spMk id="9" creationId="{BB5AF945-6A2C-9299-D4A9-C1BA48718C2D}"/>
          </ac:spMkLst>
        </pc:spChg>
        <pc:spChg chg="add mod">
          <ac:chgData name="Diego Mariano" userId="c5bc56b00d061272" providerId="LiveId" clId="{A31A046D-5975-A445-B857-CE785DF79A8C}" dt="2025-07-07T11:07:21.233" v="1255" actId="113"/>
          <ac:spMkLst>
            <pc:docMk/>
            <pc:sldMk cId="2853195640" sldId="264"/>
            <ac:spMk id="10" creationId="{8C3ECB53-FB74-DB15-303E-43D1AFA1B534}"/>
          </ac:spMkLst>
        </pc:spChg>
        <pc:picChg chg="add mod">
          <ac:chgData name="Diego Mariano" userId="c5bc56b00d061272" providerId="LiveId" clId="{A31A046D-5975-A445-B857-CE785DF79A8C}" dt="2025-07-06T22:12:26.366" v="828" actId="1076"/>
          <ac:picMkLst>
            <pc:docMk/>
            <pc:sldMk cId="2853195640" sldId="264"/>
            <ac:picMk id="4" creationId="{DD990799-EF17-2A5C-15C2-9FC69FE51550}"/>
          </ac:picMkLst>
        </pc:picChg>
        <pc:picChg chg="add mod">
          <ac:chgData name="Diego Mariano" userId="c5bc56b00d061272" providerId="LiveId" clId="{A31A046D-5975-A445-B857-CE785DF79A8C}" dt="2025-07-06T22:14:27.460" v="849" actId="1076"/>
          <ac:picMkLst>
            <pc:docMk/>
            <pc:sldMk cId="2853195640" sldId="264"/>
            <ac:picMk id="5" creationId="{E8BF135E-7399-E582-8075-870A467E3CBF}"/>
          </ac:picMkLst>
        </pc:picChg>
        <pc:picChg chg="add mod">
          <ac:chgData name="Diego Mariano" userId="c5bc56b00d061272" providerId="LiveId" clId="{A31A046D-5975-A445-B857-CE785DF79A8C}" dt="2025-07-06T22:14:09.174" v="834" actId="1076"/>
          <ac:picMkLst>
            <pc:docMk/>
            <pc:sldMk cId="2853195640" sldId="264"/>
            <ac:picMk id="6" creationId="{EF4C774D-6B64-A555-249D-97F893BCC955}"/>
          </ac:picMkLst>
        </pc:picChg>
      </pc:sldChg>
      <pc:sldChg chg="addSp delSp modSp new mod modClrScheme chgLayout">
        <pc:chgData name="Diego Mariano" userId="c5bc56b00d061272" providerId="LiveId" clId="{A31A046D-5975-A445-B857-CE785DF79A8C}" dt="2025-07-06T22:19:15.041" v="942" actId="1076"/>
        <pc:sldMkLst>
          <pc:docMk/>
          <pc:sldMk cId="3076920892" sldId="265"/>
        </pc:sldMkLst>
        <pc:spChg chg="del">
          <ac:chgData name="Diego Mariano" userId="c5bc56b00d061272" providerId="LiveId" clId="{A31A046D-5975-A445-B857-CE785DF79A8C}" dt="2025-07-06T22:19:10.439" v="939" actId="700"/>
          <ac:spMkLst>
            <pc:docMk/>
            <pc:sldMk cId="3076920892" sldId="265"/>
            <ac:spMk id="2" creationId="{F783F5A6-BC32-E75D-BBF5-97C5FDC72C3D}"/>
          </ac:spMkLst>
        </pc:spChg>
        <pc:spChg chg="del">
          <ac:chgData name="Diego Mariano" userId="c5bc56b00d061272" providerId="LiveId" clId="{A31A046D-5975-A445-B857-CE785DF79A8C}" dt="2025-07-06T22:19:10.439" v="939" actId="700"/>
          <ac:spMkLst>
            <pc:docMk/>
            <pc:sldMk cId="3076920892" sldId="265"/>
            <ac:spMk id="3" creationId="{E0296FA4-25C2-DE47-4AD3-37648DEDD5F5}"/>
          </ac:spMkLst>
        </pc:spChg>
        <pc:picChg chg="add mod">
          <ac:chgData name="Diego Mariano" userId="c5bc56b00d061272" providerId="LiveId" clId="{A31A046D-5975-A445-B857-CE785DF79A8C}" dt="2025-07-06T22:19:15.041" v="942" actId="1076"/>
          <ac:picMkLst>
            <pc:docMk/>
            <pc:sldMk cId="3076920892" sldId="265"/>
            <ac:picMk id="4" creationId="{5A504C2C-013C-C09E-792D-BB40C88FCE09}"/>
          </ac:picMkLst>
        </pc:picChg>
      </pc:sldChg>
      <pc:sldChg chg="addSp new">
        <pc:chgData name="Diego Mariano" userId="c5bc56b00d061272" providerId="LiveId" clId="{A31A046D-5975-A445-B857-CE785DF79A8C}" dt="2025-07-06T22:20:58.151" v="951"/>
        <pc:sldMkLst>
          <pc:docMk/>
          <pc:sldMk cId="2437862864" sldId="266"/>
        </pc:sldMkLst>
        <pc:picChg chg="add">
          <ac:chgData name="Diego Mariano" userId="c5bc56b00d061272" providerId="LiveId" clId="{A31A046D-5975-A445-B857-CE785DF79A8C}" dt="2025-07-06T22:20:58.151" v="951"/>
          <ac:picMkLst>
            <pc:docMk/>
            <pc:sldMk cId="2437862864" sldId="266"/>
            <ac:picMk id="4" creationId="{C643DA46-0F64-E9C0-67BA-0C4E58E20658}"/>
          </ac:picMkLst>
        </pc:picChg>
      </pc:sldChg>
      <pc:sldChg chg="addSp modSp new mod">
        <pc:chgData name="Diego Mariano" userId="c5bc56b00d061272" providerId="LiveId" clId="{A31A046D-5975-A445-B857-CE785DF79A8C}" dt="2025-07-06T22:21:59.435" v="978" actId="14100"/>
        <pc:sldMkLst>
          <pc:docMk/>
          <pc:sldMk cId="1761737442" sldId="267"/>
        </pc:sldMkLst>
        <pc:spChg chg="mod">
          <ac:chgData name="Diego Mariano" userId="c5bc56b00d061272" providerId="LiveId" clId="{A31A046D-5975-A445-B857-CE785DF79A8C}" dt="2025-07-06T22:21:55.481" v="977" actId="20577"/>
          <ac:spMkLst>
            <pc:docMk/>
            <pc:sldMk cId="1761737442" sldId="267"/>
            <ac:spMk id="2" creationId="{3E14DE31-0030-7A56-E29F-88446B5FB8BB}"/>
          </ac:spMkLst>
        </pc:spChg>
        <pc:picChg chg="add mod">
          <ac:chgData name="Diego Mariano" userId="c5bc56b00d061272" providerId="LiveId" clId="{A31A046D-5975-A445-B857-CE785DF79A8C}" dt="2025-07-06T22:21:59.435" v="978" actId="14100"/>
          <ac:picMkLst>
            <pc:docMk/>
            <pc:sldMk cId="1761737442" sldId="267"/>
            <ac:picMk id="4" creationId="{D92B1F0B-96B2-1007-2A52-837E439FECB5}"/>
          </ac:picMkLst>
        </pc:picChg>
      </pc:sldChg>
      <pc:sldChg chg="addSp modSp new mod">
        <pc:chgData name="Diego Mariano" userId="c5bc56b00d061272" providerId="LiveId" clId="{A31A046D-5975-A445-B857-CE785DF79A8C}" dt="2025-07-06T22:22:27.980" v="989" actId="1076"/>
        <pc:sldMkLst>
          <pc:docMk/>
          <pc:sldMk cId="3444414088" sldId="268"/>
        </pc:sldMkLst>
        <pc:spChg chg="mod">
          <ac:chgData name="Diego Mariano" userId="c5bc56b00d061272" providerId="LiveId" clId="{A31A046D-5975-A445-B857-CE785DF79A8C}" dt="2025-07-06T22:22:20.293" v="985" actId="20577"/>
          <ac:spMkLst>
            <pc:docMk/>
            <pc:sldMk cId="3444414088" sldId="268"/>
            <ac:spMk id="2" creationId="{38475B67-F502-F596-178A-4C53FC56CC51}"/>
          </ac:spMkLst>
        </pc:spChg>
        <pc:picChg chg="add mod">
          <ac:chgData name="Diego Mariano" userId="c5bc56b00d061272" providerId="LiveId" clId="{A31A046D-5975-A445-B857-CE785DF79A8C}" dt="2025-07-06T22:22:27.980" v="989" actId="1076"/>
          <ac:picMkLst>
            <pc:docMk/>
            <pc:sldMk cId="3444414088" sldId="268"/>
            <ac:picMk id="4" creationId="{F02EA56C-CF78-7286-E5BD-B77761BA5A73}"/>
          </ac:picMkLst>
        </pc:picChg>
      </pc:sldChg>
      <pc:sldChg chg="addSp modSp new mod">
        <pc:chgData name="Diego Mariano" userId="c5bc56b00d061272" providerId="LiveId" clId="{A31A046D-5975-A445-B857-CE785DF79A8C}" dt="2025-07-06T22:22:52.182" v="1014" actId="1076"/>
        <pc:sldMkLst>
          <pc:docMk/>
          <pc:sldMk cId="2394037422" sldId="269"/>
        </pc:sldMkLst>
        <pc:spChg chg="mod">
          <ac:chgData name="Diego Mariano" userId="c5bc56b00d061272" providerId="LiveId" clId="{A31A046D-5975-A445-B857-CE785DF79A8C}" dt="2025-07-06T22:22:35.783" v="1009" actId="20577"/>
          <ac:spMkLst>
            <pc:docMk/>
            <pc:sldMk cId="2394037422" sldId="269"/>
            <ac:spMk id="2" creationId="{A0E47761-D637-9D98-F4C4-5E5D8F282BEA}"/>
          </ac:spMkLst>
        </pc:spChg>
        <pc:picChg chg="add mod">
          <ac:chgData name="Diego Mariano" userId="c5bc56b00d061272" providerId="LiveId" clId="{A31A046D-5975-A445-B857-CE785DF79A8C}" dt="2025-07-06T22:22:52.182" v="1014" actId="1076"/>
          <ac:picMkLst>
            <pc:docMk/>
            <pc:sldMk cId="2394037422" sldId="269"/>
            <ac:picMk id="4" creationId="{F65DBFDB-EECF-FCD0-A1BE-606ECA830EF0}"/>
          </ac:picMkLst>
        </pc:picChg>
      </pc:sldChg>
      <pc:sldChg chg="addSp modSp new mod">
        <pc:chgData name="Diego Mariano" userId="c5bc56b00d061272" providerId="LiveId" clId="{A31A046D-5975-A445-B857-CE785DF79A8C}" dt="2025-07-06T22:27:35.752" v="1141" actId="20577"/>
        <pc:sldMkLst>
          <pc:docMk/>
          <pc:sldMk cId="1112021375" sldId="270"/>
        </pc:sldMkLst>
        <pc:spChg chg="mod">
          <ac:chgData name="Diego Mariano" userId="c5bc56b00d061272" providerId="LiveId" clId="{A31A046D-5975-A445-B857-CE785DF79A8C}" dt="2025-07-06T22:25:35.322" v="1054" actId="20577"/>
          <ac:spMkLst>
            <pc:docMk/>
            <pc:sldMk cId="1112021375" sldId="270"/>
            <ac:spMk id="2" creationId="{279E1C6B-0BEE-AA9F-13BC-A557F35EE338}"/>
          </ac:spMkLst>
        </pc:spChg>
        <pc:spChg chg="mod">
          <ac:chgData name="Diego Mariano" userId="c5bc56b00d061272" providerId="LiveId" clId="{A31A046D-5975-A445-B857-CE785DF79A8C}" dt="2025-07-06T22:25:27.747" v="1043" actId="1076"/>
          <ac:spMkLst>
            <pc:docMk/>
            <pc:sldMk cId="1112021375" sldId="270"/>
            <ac:spMk id="3" creationId="{D5089B24-1AF6-46DF-028C-AC853AE6900B}"/>
          </ac:spMkLst>
        </pc:spChg>
        <pc:spChg chg="add mod">
          <ac:chgData name="Diego Mariano" userId="c5bc56b00d061272" providerId="LiveId" clId="{A31A046D-5975-A445-B857-CE785DF79A8C}" dt="2025-07-06T22:25:30.221" v="1044" actId="1076"/>
          <ac:spMkLst>
            <pc:docMk/>
            <pc:sldMk cId="1112021375" sldId="270"/>
            <ac:spMk id="5" creationId="{03A92E64-8B6E-85BE-2EAD-AD8F09048489}"/>
          </ac:spMkLst>
        </pc:spChg>
        <pc:spChg chg="add mod">
          <ac:chgData name="Diego Mariano" userId="c5bc56b00d061272" providerId="LiveId" clId="{A31A046D-5975-A445-B857-CE785DF79A8C}" dt="2025-07-06T22:27:35.752" v="1141" actId="20577"/>
          <ac:spMkLst>
            <pc:docMk/>
            <pc:sldMk cId="1112021375" sldId="270"/>
            <ac:spMk id="7" creationId="{E16BBE4E-8255-AD6C-07E5-CEB522FFF1D3}"/>
          </ac:spMkLst>
        </pc:spChg>
        <pc:spChg chg="add mod">
          <ac:chgData name="Diego Mariano" userId="c5bc56b00d061272" providerId="LiveId" clId="{A31A046D-5975-A445-B857-CE785DF79A8C}" dt="2025-07-06T22:27:31.577" v="1140" actId="1076"/>
          <ac:spMkLst>
            <pc:docMk/>
            <pc:sldMk cId="1112021375" sldId="270"/>
            <ac:spMk id="9" creationId="{A12F7467-8024-75A0-69F2-0F18F51CFADA}"/>
          </ac:spMkLst>
        </pc:spChg>
        <pc:picChg chg="add mod">
          <ac:chgData name="Diego Mariano" userId="c5bc56b00d061272" providerId="LiveId" clId="{A31A046D-5975-A445-B857-CE785DF79A8C}" dt="2025-07-06T22:24:24.401" v="1023" actId="1076"/>
          <ac:picMkLst>
            <pc:docMk/>
            <pc:sldMk cId="1112021375" sldId="270"/>
            <ac:picMk id="4" creationId="{4663BCA4-364E-97D3-2E56-D07D189BAFB4}"/>
          </ac:picMkLst>
        </pc:picChg>
        <pc:picChg chg="add mod">
          <ac:chgData name="Diego Mariano" userId="c5bc56b00d061272" providerId="LiveId" clId="{A31A046D-5975-A445-B857-CE785DF79A8C}" dt="2025-07-06T22:26:33.244" v="1056" actId="1076"/>
          <ac:picMkLst>
            <pc:docMk/>
            <pc:sldMk cId="1112021375" sldId="270"/>
            <ac:picMk id="6" creationId="{B05D20C0-579A-22FC-3C0F-7CED2C5481C5}"/>
          </ac:picMkLst>
        </pc:picChg>
        <pc:picChg chg="add mod">
          <ac:chgData name="Diego Mariano" userId="c5bc56b00d061272" providerId="LiveId" clId="{A31A046D-5975-A445-B857-CE785DF79A8C}" dt="2025-07-06T22:27:14.768" v="1095" actId="1076"/>
          <ac:picMkLst>
            <pc:docMk/>
            <pc:sldMk cId="1112021375" sldId="270"/>
            <ac:picMk id="8" creationId="{0B39869D-ECDC-69E6-F905-EF723D61138F}"/>
          </ac:picMkLst>
        </pc:picChg>
      </pc:sldChg>
      <pc:sldChg chg="addSp modSp new mod">
        <pc:chgData name="Diego Mariano" userId="c5bc56b00d061272" providerId="LiveId" clId="{A31A046D-5975-A445-B857-CE785DF79A8C}" dt="2025-07-07T11:21:14.757" v="1314" actId="1076"/>
        <pc:sldMkLst>
          <pc:docMk/>
          <pc:sldMk cId="3403291875" sldId="271"/>
        </pc:sldMkLst>
        <pc:spChg chg="mod">
          <ac:chgData name="Diego Mariano" userId="c5bc56b00d061272" providerId="LiveId" clId="{A31A046D-5975-A445-B857-CE785DF79A8C}" dt="2025-07-07T11:19:23.968" v="1266" actId="20577"/>
          <ac:spMkLst>
            <pc:docMk/>
            <pc:sldMk cId="3403291875" sldId="271"/>
            <ac:spMk id="2" creationId="{BDBBD546-064B-6E17-70BB-957A289E7579}"/>
          </ac:spMkLst>
        </pc:spChg>
        <pc:spChg chg="mod">
          <ac:chgData name="Diego Mariano" userId="c5bc56b00d061272" providerId="LiveId" clId="{A31A046D-5975-A445-B857-CE785DF79A8C}" dt="2025-07-07T11:20:28.111" v="1308" actId="404"/>
          <ac:spMkLst>
            <pc:docMk/>
            <pc:sldMk cId="3403291875" sldId="271"/>
            <ac:spMk id="3" creationId="{DC6EB898-44E5-2CA3-5F9A-C1E316C56082}"/>
          </ac:spMkLst>
        </pc:spChg>
        <pc:spChg chg="add mod">
          <ac:chgData name="Diego Mariano" userId="c5bc56b00d061272" providerId="LiveId" clId="{A31A046D-5975-A445-B857-CE785DF79A8C}" dt="2025-07-07T11:19:45.954" v="1296" actId="1076"/>
          <ac:spMkLst>
            <pc:docMk/>
            <pc:sldMk cId="3403291875" sldId="271"/>
            <ac:spMk id="4" creationId="{D50563D3-F168-9317-1753-8ADD6A4AF902}"/>
          </ac:spMkLst>
        </pc:spChg>
        <pc:spChg chg="add mod">
          <ac:chgData name="Diego Mariano" userId="c5bc56b00d061272" providerId="LiveId" clId="{A31A046D-5975-A445-B857-CE785DF79A8C}" dt="2025-07-07T11:20:40.744" v="1311" actId="1076"/>
          <ac:spMkLst>
            <pc:docMk/>
            <pc:sldMk cId="3403291875" sldId="271"/>
            <ac:spMk id="5" creationId="{EAADA7D6-61B1-C0E4-4548-F19EC8831979}"/>
          </ac:spMkLst>
        </pc:spChg>
        <pc:spChg chg="add mod">
          <ac:chgData name="Diego Mariano" userId="c5bc56b00d061272" providerId="LiveId" clId="{A31A046D-5975-A445-B857-CE785DF79A8C}" dt="2025-07-07T11:21:14.757" v="1314" actId="1076"/>
          <ac:spMkLst>
            <pc:docMk/>
            <pc:sldMk cId="3403291875" sldId="271"/>
            <ac:spMk id="6" creationId="{94CF4E05-5DB0-D10F-1454-E2264258B301}"/>
          </ac:spMkLst>
        </pc:spChg>
        <pc:picChg chg="add mod">
          <ac:chgData name="Diego Mariano" userId="c5bc56b00d061272" providerId="LiveId" clId="{A31A046D-5975-A445-B857-CE785DF79A8C}" dt="2025-07-07T11:20:36.624" v="1310" actId="1076"/>
          <ac:picMkLst>
            <pc:docMk/>
            <pc:sldMk cId="3403291875" sldId="271"/>
            <ac:picMk id="2049" creationId="{5D8A3E7E-3383-D95B-A37E-6685F2CDC5E5}"/>
          </ac:picMkLst>
        </pc:picChg>
      </pc:sldChg>
      <pc:sldChg chg="addSp modSp new mod">
        <pc:chgData name="Diego Mariano" userId="c5bc56b00d061272" providerId="LiveId" clId="{A31A046D-5975-A445-B857-CE785DF79A8C}" dt="2025-07-07T11:30:44.330" v="1338" actId="1076"/>
        <pc:sldMkLst>
          <pc:docMk/>
          <pc:sldMk cId="2848691928" sldId="272"/>
        </pc:sldMkLst>
        <pc:spChg chg="mod">
          <ac:chgData name="Diego Mariano" userId="c5bc56b00d061272" providerId="LiveId" clId="{A31A046D-5975-A445-B857-CE785DF79A8C}" dt="2025-07-07T11:30:04.233" v="1329" actId="20577"/>
          <ac:spMkLst>
            <pc:docMk/>
            <pc:sldMk cId="2848691928" sldId="272"/>
            <ac:spMk id="2" creationId="{88B2DA41-3083-66FA-7F8B-E9C2F1C67461}"/>
          </ac:spMkLst>
        </pc:spChg>
        <pc:spChg chg="add mod">
          <ac:chgData name="Diego Mariano" userId="c5bc56b00d061272" providerId="LiveId" clId="{A31A046D-5975-A445-B857-CE785DF79A8C}" dt="2025-07-07T11:30:44.330" v="1338" actId="1076"/>
          <ac:spMkLst>
            <pc:docMk/>
            <pc:sldMk cId="2848691928" sldId="272"/>
            <ac:spMk id="5" creationId="{BD5500E1-3411-6872-0E24-A85A34AE3ABA}"/>
          </ac:spMkLst>
        </pc:spChg>
        <pc:picChg chg="add mod">
          <ac:chgData name="Diego Mariano" userId="c5bc56b00d061272" providerId="LiveId" clId="{A31A046D-5975-A445-B857-CE785DF79A8C}" dt="2025-07-07T11:30:15.974" v="1331" actId="1076"/>
          <ac:picMkLst>
            <pc:docMk/>
            <pc:sldMk cId="2848691928" sldId="272"/>
            <ac:picMk id="4" creationId="{15C35EE1-1B23-F200-F0D8-AF1E16DC97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8476D-0359-A144-43F9-4BDBD5B8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580B1-C2CC-B621-D4DB-EF10166E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43E74-B902-166E-FE57-5D541A84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FAFBF-E1A8-A0BE-F4E1-C849F268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4D1B1-2D9E-6BC0-E4A9-DD1963CD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52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3CBA3-B4B9-42F9-6DAD-340A7FC7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204DF-D1A4-A54A-4C3C-CC2500702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2E5BA-F57C-38CC-A1CE-E3D6534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306C94-76F1-1977-6A65-7E02A175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2BC70-994C-ED4B-B83A-4C3D9789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C714BB-9072-0D2F-C4AC-F979729C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C4A74C-0BAC-6CFF-5585-AD68EC6F0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40518-3471-62E2-DEAD-23C4336F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3D531-D0B0-7519-D829-55F03387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9D341-C031-4483-AE40-C81E7E18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4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4B170-2AF6-C60F-0C6E-FE72F370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0D573-CF35-2898-5C25-8558C4BA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975E3-74B1-9C11-31C9-DD26E763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E2A19-DBD5-7D12-173D-4DB577A9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3A44E-264B-8685-A9B0-A41E0052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92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7A247-9DA5-5D46-7443-D699A545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6AB93-2F57-BEC6-D193-F2184923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4F379-DAC2-3656-72BC-B37D853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9D4B6-5395-11E1-00E0-18A2B18A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7FB21-4729-8533-22DE-22C827CB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31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7C529-331E-54F3-D222-22B88605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BFC6A-8CDF-D32E-8A2E-B0F8E32D8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CCF638-FEED-5544-CD47-1A5D17387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4E1AA7-A86A-D181-1A2D-A57E6293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951DFA-7509-B1E6-FC60-88082458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7EEEBE-32DF-1936-519D-7D7800D5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82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B8A1-66DE-549C-22A7-57C4E273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07619B-89FD-FE39-F5C5-25B7C46A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DE590A-5392-8778-7F7C-FB58B937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24836E-6ADB-DD85-A194-C82343FFB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CFF3D3-E64A-A2E6-34B7-B9631F6AB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D70462-EB4A-1F0F-ED5C-83417FC7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E0D7BF-F38B-9F61-2C38-EF509427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2E01C2-8128-D70D-D9B2-F253CB12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9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3BEB0-E364-20A3-FC2D-4464E3DD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1931BF-1110-0992-E9FB-8EFDF33A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D1E0B3-1AAC-739A-4EB4-BB875EF0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F9013-8CF7-AE84-3D48-13B1BD15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A12C03-FF95-66DC-C1F3-589D574B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9F4183-2914-6C5E-48F9-88D22951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7AB66E-4818-DEB7-15A4-66A6B0FF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1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525EA-5842-E85D-72E4-F4899FB9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28186-CBD5-F226-67ED-9DAB06ED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A6FA7-D0C0-D578-EFBC-F1DEF4E76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9E5527-7246-F81D-3257-9372C992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183B60-EE4E-8EEC-E7A2-2DA12F57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5AE75-C235-6E34-A133-2673F995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0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71F79-D736-D528-CB66-FF3A9CF0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434C49-81EC-048F-BBBF-05D1872C0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CA4AB2-76AF-84C4-2B42-ED33F1B1D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77AD25-9E5D-1D49-B94B-2109FE3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7A8F4-F96B-293C-DFDC-D1EA881B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ED8F20-D66F-2F4F-FF32-C2F9967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8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5F9840-EBA6-AF29-8590-C06F177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476DE5-736A-26CF-468B-23EC6D9FF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5E03D-5CDD-4501-91AB-BB546BCBE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0FA9D-16F4-D147-A5E8-88D2D3DE72A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E4589-57DA-2142-3602-45AEDBCF1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1F84D-FD7F-743F-10CA-19FB28762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57C40-E749-D54D-90F0-C8FDE0C48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8/89/Site_exemplo.png/800px-Site_exemplo.png?20220422160138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Site_exemplo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78AEA-C214-5772-9D8F-24CDEBBEB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Folhas de estilo em cascata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84423-0246-7273-85E6-7EAA69957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 de aplicações web para bioinformática</a:t>
            </a:r>
          </a:p>
          <a:p>
            <a:r>
              <a:rPr lang="pt-BR" b="1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15077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961F2-4583-C78F-D88E-189A6B92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A4A75-01E4-911E-1F65-5FBAA87C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43DA46-0F64-E9C0-67BA-0C4E58E2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38100"/>
            <a:ext cx="64516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DE31-0030-7A56-E29F-88446B5F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de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D1614-39EF-0B53-5B9E-3F37FD66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2B1F0B-96B2-1007-2A52-837E439F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20" y="1517649"/>
            <a:ext cx="6981230" cy="46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3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55A668-F3C4-73C9-D4C5-9BBE9EC1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pt-BR" sz="3400"/>
              <a:t>Box model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5A9AB-E90A-5B01-D9E3-F522B879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pt-BR" sz="1800" dirty="0"/>
              <a:t>Tudo em HTML é uma caixa</a:t>
            </a:r>
          </a:p>
          <a:p>
            <a:r>
              <a:rPr lang="pt-BR" sz="1800" dirty="0"/>
              <a:t>Possui 3 propriedades: </a:t>
            </a:r>
          </a:p>
          <a:p>
            <a:pPr lvl="1"/>
            <a:r>
              <a:rPr lang="pt-BR" sz="1400" dirty="0"/>
              <a:t>Margem (</a:t>
            </a:r>
            <a:r>
              <a:rPr lang="pt-BR" sz="1400" dirty="0" err="1"/>
              <a:t>margin</a:t>
            </a:r>
            <a:r>
              <a:rPr lang="pt-BR" sz="1400" dirty="0"/>
              <a:t>)</a:t>
            </a:r>
          </a:p>
          <a:p>
            <a:pPr lvl="1"/>
            <a:r>
              <a:rPr lang="pt-BR" sz="1400" dirty="0"/>
              <a:t>borda  (</a:t>
            </a:r>
            <a:r>
              <a:rPr lang="pt-BR" sz="1400" dirty="0" err="1"/>
              <a:t>border</a:t>
            </a:r>
            <a:r>
              <a:rPr lang="pt-BR" sz="1400" dirty="0"/>
              <a:t>)</a:t>
            </a:r>
          </a:p>
          <a:p>
            <a:pPr lvl="1"/>
            <a:r>
              <a:rPr lang="pt-BR" sz="1400" dirty="0"/>
              <a:t>Preenchimento (</a:t>
            </a:r>
            <a:r>
              <a:rPr lang="pt-BR" sz="1400" dirty="0" err="1"/>
              <a:t>padding</a:t>
            </a:r>
            <a:r>
              <a:rPr lang="pt-BR" sz="14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27154F-AFD4-FA68-9C17-812AA3701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477247"/>
            <a:ext cx="6440424" cy="38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1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75B67-F502-F596-178A-4C53FC56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FB667-579D-8D89-C86C-543A1850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2EA56C-CF78-7286-E5BD-B77761BA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690688"/>
            <a:ext cx="7645400" cy="47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1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7761-D637-9D98-F4C4-5E5D8F28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DE596-4D08-B4EE-597B-E7E28FD8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5DBFDB-EECF-FCD0-A1BE-606ECA83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68" y="1825626"/>
            <a:ext cx="950926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1C6B-0BEE-AA9F-13BC-A557F35E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89B24-1AF6-46DF-028C-AC853AE6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942" y="6249987"/>
            <a:ext cx="3294108" cy="485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200" dirty="0"/>
              <a:t>https://</a:t>
            </a:r>
            <a:r>
              <a:rPr lang="pt-BR" sz="2200" dirty="0" err="1"/>
              <a:t>encr.pw</a:t>
            </a:r>
            <a:r>
              <a:rPr lang="pt-BR" sz="2200" dirty="0"/>
              <a:t>/Wu1vQ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63BCA4-364E-97D3-2E56-D07D189B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0" y="2673908"/>
            <a:ext cx="3632200" cy="35030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A92E64-8B6E-85BE-2EAD-AD8F09048489}"/>
              </a:ext>
            </a:extLst>
          </p:cNvPr>
          <p:cNvSpPr txBox="1"/>
          <p:nvPr/>
        </p:nvSpPr>
        <p:spPr>
          <a:xfrm>
            <a:off x="8250193" y="2200774"/>
            <a:ext cx="3103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Folha de referências CSS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5D20C0-579A-22FC-3C0F-7CED2C54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200774"/>
            <a:ext cx="5842000" cy="1447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6BBE4E-8255-AD6C-07E5-CEB522FFF1D3}"/>
              </a:ext>
            </a:extLst>
          </p:cNvPr>
          <p:cNvSpPr txBox="1"/>
          <p:nvPr/>
        </p:nvSpPr>
        <p:spPr>
          <a:xfrm>
            <a:off x="1816100" y="1812966"/>
            <a:ext cx="347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Recrie estes botões usando CSS: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39869D-ECDC-69E6-F905-EF723D611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5012237"/>
            <a:ext cx="2679700" cy="1193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12F7467-8024-75A0-69F2-0F18F51CFADA}"/>
              </a:ext>
            </a:extLst>
          </p:cNvPr>
          <p:cNvSpPr txBox="1"/>
          <p:nvPr/>
        </p:nvSpPr>
        <p:spPr>
          <a:xfrm>
            <a:off x="1060450" y="4642905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passa o mouse por cima do botão:</a:t>
            </a:r>
          </a:p>
        </p:txBody>
      </p:sp>
    </p:spTree>
    <p:extLst>
      <p:ext uri="{BB962C8B-B14F-4D97-AF65-F5344CB8AC3E}">
        <p14:creationId xmlns:p14="http://schemas.microsoft.com/office/powerpoint/2010/main" val="111202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BD546-064B-6E17-70BB-957A289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EB898-44E5-2CA3-5F9A-C1E316C5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Tente recriar esta estrutura: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0563D3-F168-9317-1753-8ADD6A4A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35" y="3001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D8A3E7E-3383-D95B-A37E-6685F2CD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49" y="1027906"/>
            <a:ext cx="6962143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AADA7D6-61B1-C0E4-4548-F19EC8831979}"/>
              </a:ext>
            </a:extLst>
          </p:cNvPr>
          <p:cNvSpPr txBox="1"/>
          <p:nvPr/>
        </p:nvSpPr>
        <p:spPr>
          <a:xfrm>
            <a:off x="4253032" y="5501104"/>
            <a:ext cx="793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Wikimedia Commons (CC-BY 4.0). Disponível em </a:t>
            </a:r>
            <a:r>
              <a:rPr lang="pt-BR" sz="1200" dirty="0">
                <a:hlinkClick r:id="rId4"/>
              </a:rPr>
              <a:t>https://commons.wikimedia.org/wiki/File:Site_exemplo.png</a:t>
            </a:r>
            <a:r>
              <a:rPr lang="pt-BR" sz="1200" dirty="0"/>
              <a:t>. 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CF4E05-5DB0-D10F-1454-E2264258B301}"/>
              </a:ext>
            </a:extLst>
          </p:cNvPr>
          <p:cNvSpPr txBox="1"/>
          <p:nvPr/>
        </p:nvSpPr>
        <p:spPr>
          <a:xfrm>
            <a:off x="161364" y="6488668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www.lipsum.com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0329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4F0B3-D266-C7C1-835D-7C83782C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- Folhas de estilos em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1BEF2-7FE1-9C03-EA1A-94BC0F2E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CSS</a:t>
            </a:r>
            <a:r>
              <a:rPr lang="pt-BR" dirty="0"/>
              <a:t> - </a:t>
            </a:r>
            <a:r>
              <a:rPr lang="pt-BR" i="1" dirty="0" err="1"/>
              <a:t>Cascading</a:t>
            </a:r>
            <a:r>
              <a:rPr lang="pt-BR" i="1" dirty="0"/>
              <a:t> </a:t>
            </a:r>
            <a:r>
              <a:rPr lang="pt-BR" i="1" dirty="0" err="1"/>
              <a:t>Style</a:t>
            </a:r>
            <a:r>
              <a:rPr lang="pt-BR" i="1" dirty="0"/>
              <a:t> </a:t>
            </a:r>
            <a:r>
              <a:rPr lang="pt-BR" i="1" dirty="0" err="1"/>
              <a:t>Sheets</a:t>
            </a:r>
            <a:endParaRPr lang="pt-BR" dirty="0"/>
          </a:p>
        </p:txBody>
      </p:sp>
      <p:pic>
        <p:nvPicPr>
          <p:cNvPr id="4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A97330DD-AF1F-8BAA-0BD5-9998E43C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56" y="2513647"/>
            <a:ext cx="7484522" cy="3798253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774307B-0F27-A154-1570-F60225A11432}"/>
              </a:ext>
            </a:extLst>
          </p:cNvPr>
          <p:cNvSpPr txBox="1"/>
          <p:nvPr/>
        </p:nvSpPr>
        <p:spPr>
          <a:xfrm>
            <a:off x="3640991" y="6308209"/>
            <a:ext cx="466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(MARIANO; DE MELO-MINARDI, 2017).</a:t>
            </a:r>
          </a:p>
        </p:txBody>
      </p:sp>
    </p:spTree>
    <p:extLst>
      <p:ext uri="{BB962C8B-B14F-4D97-AF65-F5344CB8AC3E}">
        <p14:creationId xmlns:p14="http://schemas.microsoft.com/office/powerpoint/2010/main" val="7939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504C2C-013C-C09E-792D-BB40C88F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552450"/>
            <a:ext cx="8216900" cy="59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2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151E-DFBB-F6BE-7C6F-B027EBF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“.</a:t>
            </a:r>
            <a:r>
              <a:rPr lang="pt-BR" dirty="0" err="1"/>
              <a:t>css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CC628-2590-0BA6-AC11-FF0DF4E2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Contém instruções de estilo</a:t>
            </a:r>
          </a:p>
          <a:p>
            <a:r>
              <a:rPr lang="pt-BR" dirty="0"/>
              <a:t>Podem ser incluídos no HTML por meio da tag &lt;link&gt;</a:t>
            </a:r>
          </a:p>
          <a:p>
            <a:r>
              <a:rPr lang="pt-BR" dirty="0"/>
              <a:t>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E4FBEC-C6E5-7701-93D2-F08FF073F541}"/>
              </a:ext>
            </a:extLst>
          </p:cNvPr>
          <p:cNvSpPr txBox="1"/>
          <p:nvPr/>
        </p:nvSpPr>
        <p:spPr>
          <a:xfrm>
            <a:off x="3048000" y="4001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US" sz="180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&lt;</a:t>
            </a:r>
            <a:r>
              <a:rPr lang="en-US" sz="180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link</a:t>
            </a:r>
            <a:r>
              <a:rPr lang="en-US" sz="180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href</a:t>
            </a:r>
            <a:r>
              <a:rPr lang="en-US" sz="180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=</a:t>
            </a:r>
            <a:r>
              <a:rPr lang="en-US" sz="180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"</a:t>
            </a:r>
            <a:r>
              <a:rPr lang="en-US" sz="180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estilo.css</a:t>
            </a:r>
            <a:r>
              <a:rPr lang="en-US" sz="180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"</a:t>
            </a:r>
            <a:r>
              <a:rPr lang="en-US" sz="180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rel</a:t>
            </a:r>
            <a:r>
              <a:rPr lang="en-US" sz="180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=</a:t>
            </a:r>
            <a:r>
              <a:rPr lang="en-US" sz="180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"stylesheet"</a:t>
            </a:r>
            <a:r>
              <a:rPr lang="en-US" sz="180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Aptos" panose="020B0004020202020204" pitchFamily="34" charset="0"/>
              </a:rPr>
              <a:t>&gt;</a:t>
            </a: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149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5D75D-A6BF-12E7-6FB1-E3801156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formas de usar CSS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A265F-A7F8-B3C1-6CBA-2F18650C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Tag 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pPr marL="0" indent="0" algn="ctr">
              <a:buNone/>
            </a:pPr>
            <a:r>
              <a:rPr lang="pt-BR" dirty="0"/>
              <a:t>&lt;</a:t>
            </a:r>
            <a:r>
              <a:rPr lang="pt-BR" b="1" dirty="0" err="1"/>
              <a:t>style</a:t>
            </a:r>
            <a:r>
              <a:rPr lang="pt-BR" dirty="0"/>
              <a:t>&gt; color: </a:t>
            </a:r>
            <a:r>
              <a:rPr lang="pt-BR" dirty="0" err="1"/>
              <a:t>red</a:t>
            </a:r>
            <a:r>
              <a:rPr lang="pt-BR" dirty="0"/>
              <a:t> &lt;/</a:t>
            </a:r>
            <a:r>
              <a:rPr lang="pt-BR" b="1" dirty="0" err="1"/>
              <a:t>style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Atributo </a:t>
            </a:r>
            <a:r>
              <a:rPr lang="pt-BR" i="1" dirty="0" err="1"/>
              <a:t>style</a:t>
            </a:r>
            <a:endParaRPr lang="pt-BR" i="1" dirty="0"/>
          </a:p>
          <a:p>
            <a:pPr marL="0" indent="0" algn="ctr">
              <a:buNone/>
            </a:pPr>
            <a:r>
              <a:rPr lang="pt-BR" dirty="0"/>
              <a:t>&lt;</a:t>
            </a:r>
            <a:r>
              <a:rPr lang="pt-BR" dirty="0" err="1"/>
              <a:t>p</a:t>
            </a:r>
            <a:r>
              <a:rPr lang="pt-BR" dirty="0"/>
              <a:t> </a:t>
            </a:r>
            <a:r>
              <a:rPr lang="pt-BR" b="1" dirty="0" err="1"/>
              <a:t>style</a:t>
            </a:r>
            <a:r>
              <a:rPr lang="pt-BR" dirty="0"/>
              <a:t>=“</a:t>
            </a:r>
            <a:r>
              <a:rPr lang="pt-BR" dirty="0" err="1"/>
              <a:t>color:red</a:t>
            </a:r>
            <a:r>
              <a:rPr lang="pt-BR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36321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1D844-69D8-BBFB-6514-77939537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Componentes do CSS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135E4F-3581-DBBE-9707-14BAEDFF396D}"/>
              </a:ext>
            </a:extLst>
          </p:cNvPr>
          <p:cNvSpPr txBox="1"/>
          <p:nvPr/>
        </p:nvSpPr>
        <p:spPr>
          <a:xfrm>
            <a:off x="3048000" y="4705647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i="1" dirty="0"/>
              <a:t>Um </a:t>
            </a:r>
            <a:r>
              <a:rPr lang="pt-BR" b="1" i="1" dirty="0"/>
              <a:t>seletor</a:t>
            </a:r>
            <a:r>
              <a:rPr lang="pt-BR" i="1" dirty="0"/>
              <a:t> é um elemento a qual a regra do CSS será aplicada</a:t>
            </a:r>
          </a:p>
          <a:p>
            <a:pPr algn="ctr"/>
            <a:r>
              <a:rPr lang="pt-BR" i="1" dirty="0"/>
              <a:t>A </a:t>
            </a:r>
            <a:r>
              <a:rPr lang="pt-BR" b="1" i="1" dirty="0"/>
              <a:t>propriedade</a:t>
            </a:r>
            <a:r>
              <a:rPr lang="pt-BR" i="1" dirty="0"/>
              <a:t> é o que será mudado</a:t>
            </a:r>
          </a:p>
          <a:p>
            <a:pPr algn="ctr"/>
            <a:r>
              <a:rPr lang="pt-BR" i="1" dirty="0"/>
              <a:t>O </a:t>
            </a:r>
            <a:r>
              <a:rPr lang="pt-BR" b="1" i="1" dirty="0"/>
              <a:t>valor</a:t>
            </a:r>
            <a:r>
              <a:rPr lang="pt-BR" i="1" dirty="0"/>
              <a:t> representa como será a mudança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518B79-C2FA-6CC8-27E0-5C13EFD1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1" y="2355850"/>
            <a:ext cx="11895157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CA8EB-E5CB-8B96-3E27-C511C3EE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seletores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8DA0D-BDF0-CDC7-75D1-A1D79616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Tags</a:t>
            </a:r>
          </a:p>
          <a:p>
            <a:r>
              <a:rPr lang="pt-BR" dirty="0"/>
              <a:t>Classes</a:t>
            </a:r>
          </a:p>
          <a:p>
            <a:r>
              <a:rPr lang="pt-BR" dirty="0"/>
              <a:t>ID</a:t>
            </a:r>
          </a:p>
          <a:p>
            <a:r>
              <a:rPr lang="pt-BR" dirty="0"/>
              <a:t>Seletores avançados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A8EA4A-0878-B5D7-9D77-215E0361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2631943"/>
            <a:ext cx="6604000" cy="38609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311209-47A6-BF20-B71D-9AD0F1328F2C}"/>
              </a:ext>
            </a:extLst>
          </p:cNvPr>
          <p:cNvSpPr txBox="1"/>
          <p:nvPr/>
        </p:nvSpPr>
        <p:spPr>
          <a:xfrm>
            <a:off x="7708900" y="1231560"/>
            <a:ext cx="559332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&lt;</a:t>
            </a:r>
            <a:r>
              <a:rPr lang="pt-BR" sz="2000" b="1" dirty="0" err="1"/>
              <a:t>p</a:t>
            </a:r>
            <a:r>
              <a:rPr lang="pt-BR" sz="2000" b="1" dirty="0"/>
              <a:t>&gt; </a:t>
            </a:r>
            <a:r>
              <a:rPr lang="pt-BR" sz="2000" dirty="0"/>
              <a:t>&lt;/</a:t>
            </a:r>
            <a:r>
              <a:rPr lang="pt-BR" sz="2000" dirty="0" err="1"/>
              <a:t>p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p</a:t>
            </a:r>
            <a:r>
              <a:rPr lang="pt-BR" sz="2000" dirty="0"/>
              <a:t> </a:t>
            </a:r>
            <a:r>
              <a:rPr lang="pt-BR" sz="2000" b="1" dirty="0"/>
              <a:t>class=“texto-vermelho”</a:t>
            </a:r>
            <a:r>
              <a:rPr lang="pt-BR" sz="2000" dirty="0"/>
              <a:t>&gt; &lt;/</a:t>
            </a:r>
            <a:r>
              <a:rPr lang="pt-BR" sz="2000" dirty="0" err="1"/>
              <a:t>p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p</a:t>
            </a:r>
            <a:r>
              <a:rPr lang="pt-BR" sz="2000" dirty="0"/>
              <a:t> </a:t>
            </a:r>
            <a:r>
              <a:rPr lang="pt-BR" sz="2000" b="1" dirty="0"/>
              <a:t>id=“azul”</a:t>
            </a:r>
            <a:r>
              <a:rPr lang="pt-BR" sz="2000" dirty="0"/>
              <a:t>&gt; &lt;/</a:t>
            </a:r>
            <a:r>
              <a:rPr lang="pt-BR" sz="2000" dirty="0" err="1"/>
              <a:t>p</a:t>
            </a:r>
            <a:r>
              <a:rPr lang="pt-BR" sz="2000" dirty="0"/>
              <a:t>&gt;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74362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8F15B-1F28-6746-DB55-84C7EB44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2E8E1-42A2-131C-78B6-D85BD880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 de texto:</a:t>
            </a:r>
          </a:p>
          <a:p>
            <a:pPr lvl="1"/>
            <a:r>
              <a:rPr lang="pt-BR" i="1" dirty="0"/>
              <a:t>color</a:t>
            </a:r>
          </a:p>
          <a:p>
            <a:r>
              <a:rPr lang="pt-BR" dirty="0"/>
              <a:t>Cor de plano de fundo:</a:t>
            </a:r>
          </a:p>
          <a:p>
            <a:pPr lvl="1"/>
            <a:r>
              <a:rPr lang="pt-BR" i="1" dirty="0"/>
              <a:t>background-color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990799-EF17-2A5C-15C2-9FC69FE5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0" y="682625"/>
            <a:ext cx="3962400" cy="114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BF135E-7399-E582-8075-870A467E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550" y="3551633"/>
            <a:ext cx="2953483" cy="1765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F4C774D-6B64-A555-249D-97F893BCC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550" y="2282034"/>
            <a:ext cx="2590800" cy="5969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E4FED2-DF01-1DCC-758A-F36F336153C0}"/>
              </a:ext>
            </a:extLst>
          </p:cNvPr>
          <p:cNvSpPr txBox="1"/>
          <p:nvPr/>
        </p:nvSpPr>
        <p:spPr>
          <a:xfrm>
            <a:off x="7607300" y="27158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css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A7B06F-EA70-BB91-803F-AF9745AEFA89}"/>
              </a:ext>
            </a:extLst>
          </p:cNvPr>
          <p:cNvSpPr txBox="1"/>
          <p:nvPr/>
        </p:nvSpPr>
        <p:spPr>
          <a:xfrm>
            <a:off x="7580315" y="189389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html</a:t>
            </a:r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5AF945-6A2C-9299-D4A9-C1BA48718C2D}"/>
              </a:ext>
            </a:extLst>
          </p:cNvPr>
          <p:cNvSpPr txBox="1"/>
          <p:nvPr/>
        </p:nvSpPr>
        <p:spPr>
          <a:xfrm>
            <a:off x="7515591" y="3105307"/>
            <a:ext cx="162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 navegador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3ECB53-FB74-DB15-303E-43D1AFA1B534}"/>
              </a:ext>
            </a:extLst>
          </p:cNvPr>
          <p:cNvSpPr txBox="1"/>
          <p:nvPr/>
        </p:nvSpPr>
        <p:spPr>
          <a:xfrm>
            <a:off x="143435" y="6401748"/>
            <a:ext cx="848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Exercício</a:t>
            </a:r>
            <a:r>
              <a:rPr lang="pt-BR" dirty="0"/>
              <a:t>: altere o CSS de um site com as ferramentas de desenvolvedor do Chrome</a:t>
            </a:r>
          </a:p>
        </p:txBody>
      </p:sp>
    </p:spTree>
    <p:extLst>
      <p:ext uri="{BB962C8B-B14F-4D97-AF65-F5344CB8AC3E}">
        <p14:creationId xmlns:p14="http://schemas.microsoft.com/office/powerpoint/2010/main" val="285319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2DA41-3083-66FA-7F8B-E9C2F1C6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Pseudo-classes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AE406-A920-DD9C-A11A-90F667AF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C35EE1-1B23-F200-F0D8-AF1E16DC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7433"/>
            <a:ext cx="7772400" cy="46677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D5500E1-3411-6872-0E24-A85A34AE3ABA}"/>
              </a:ext>
            </a:extLst>
          </p:cNvPr>
          <p:cNvSpPr txBox="1"/>
          <p:nvPr/>
        </p:nvSpPr>
        <p:spPr>
          <a:xfrm>
            <a:off x="1161116" y="6335155"/>
            <a:ext cx="5230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https://</a:t>
            </a:r>
            <a:r>
              <a:rPr lang="pt-BR" sz="1200" dirty="0" err="1"/>
              <a:t>www.alura.com.br</a:t>
            </a:r>
            <a:r>
              <a:rPr lang="pt-BR" sz="1200" dirty="0"/>
              <a:t>/artigos/</a:t>
            </a:r>
            <a:r>
              <a:rPr lang="pt-BR" sz="1200" dirty="0" err="1"/>
              <a:t>css</a:t>
            </a:r>
            <a:r>
              <a:rPr lang="pt-BR" sz="1200" dirty="0"/>
              <a:t>-seletores-</a:t>
            </a:r>
            <a:r>
              <a:rPr lang="pt-BR" sz="1200" dirty="0" err="1"/>
              <a:t>avancados</a:t>
            </a:r>
            <a:r>
              <a:rPr lang="pt-BR" sz="1200" dirty="0"/>
              <a:t>-</a:t>
            </a:r>
            <a:r>
              <a:rPr lang="pt-BR" sz="1200" dirty="0" err="1"/>
              <a:t>aplicacoes</a:t>
            </a:r>
            <a:r>
              <a:rPr lang="pt-BR" sz="1200" dirty="0"/>
              <a:t>-web</a:t>
            </a:r>
          </a:p>
        </p:txBody>
      </p:sp>
    </p:spTree>
    <p:extLst>
      <p:ext uri="{BB962C8B-B14F-4D97-AF65-F5344CB8AC3E}">
        <p14:creationId xmlns:p14="http://schemas.microsoft.com/office/powerpoint/2010/main" val="2848691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304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Menlo</vt:lpstr>
      <vt:lpstr>Tema do Office</vt:lpstr>
      <vt:lpstr>Folhas de estilo em cascata</vt:lpstr>
      <vt:lpstr>CSS - Folhas de estilos em cascata</vt:lpstr>
      <vt:lpstr>Apresentação do PowerPoint</vt:lpstr>
      <vt:lpstr>Arquivos “.css”</vt:lpstr>
      <vt:lpstr>Outras formas de usar CSS </vt:lpstr>
      <vt:lpstr>Componentes do CSS</vt:lpstr>
      <vt:lpstr>Tipos de seletores </vt:lpstr>
      <vt:lpstr>Exemplos</vt:lpstr>
      <vt:lpstr>Pseudo-classes</vt:lpstr>
      <vt:lpstr>Apresentação do PowerPoint</vt:lpstr>
      <vt:lpstr>Tamanho de elementos</vt:lpstr>
      <vt:lpstr>Box model</vt:lpstr>
      <vt:lpstr>Margem</vt:lpstr>
      <vt:lpstr>Preenchimento</vt:lpstr>
      <vt:lpstr>Exercício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Mariano</dc:creator>
  <cp:lastModifiedBy>Diego Mariano</cp:lastModifiedBy>
  <cp:revision>1</cp:revision>
  <dcterms:created xsi:type="dcterms:W3CDTF">2025-07-06T21:35:04Z</dcterms:created>
  <dcterms:modified xsi:type="dcterms:W3CDTF">2025-07-07T11:30:47Z</dcterms:modified>
</cp:coreProperties>
</file>