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62" r:id="rId4"/>
    <p:sldId id="336" r:id="rId5"/>
    <p:sldId id="337" r:id="rId6"/>
    <p:sldId id="338" r:id="rId7"/>
    <p:sldId id="339" r:id="rId8"/>
    <p:sldId id="341" r:id="rId9"/>
    <p:sldId id="340" r:id="rId10"/>
    <p:sldId id="342" r:id="rId11"/>
    <p:sldId id="343" r:id="rId12"/>
    <p:sldId id="344" r:id="rId13"/>
    <p:sldId id="345" r:id="rId14"/>
    <p:sldId id="346" r:id="rId15"/>
    <p:sldId id="347" r:id="rId16"/>
    <p:sldId id="348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25A1D-D59B-FC28-20D8-1390F04D2AA5}" name="Agate Development" initials="AD" userId="Agate Development" providerId="None"/>
  <p188:author id="{2A95A230-7EA7-8227-3E2B-08EC68339622}" name="Marilyn Isaacks" initials="MI" userId="S::isaacks@agatepub.onmicrosoft.com::0364ad1e-3287-43f4-bbe5-39165916fc92" providerId="AD"/>
  <p188:author id="{00DB3184-8DB4-C7A8-6E01-E98291DFE131}" name="Thomas H. Cormen" initials="THC" userId="S::d32210h@dartmouth.edu::9d023bd1-fe87-435b-8ffc-424b678b2c3a" providerId="AD"/>
  <p188:author id="{D0571EF0-6B3A-9ED5-88C6-34874A2A4F47}" name="Agate" initials="A" userId="Agat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2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 autoAdjust="0"/>
    <p:restoredTop sz="87075"/>
  </p:normalViewPr>
  <p:slideViewPr>
    <p:cSldViewPr snapToGrid="0">
      <p:cViewPr varScale="1">
        <p:scale>
          <a:sx n="106" d="100"/>
          <a:sy n="106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521-282F-442E-B43D-ADCE94B9474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5B2B-5621-4549-B656-A9B498A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005-645B-4665-ADC2-31DA47FB0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2442" y="1122364"/>
            <a:ext cx="6925559" cy="529213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C1C612A-DB61-4EB7-ABA7-7493762B6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838" r="4670" b="2713"/>
          <a:stretch/>
        </p:blipFill>
        <p:spPr>
          <a:xfrm>
            <a:off x="1524000" y="1119002"/>
            <a:ext cx="2058187" cy="2384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F0E-7F97-47E4-919E-4CF4629FD5A0}"/>
              </a:ext>
            </a:extLst>
          </p:cNvPr>
          <p:cNvSpPr/>
          <p:nvPr userDrawn="1"/>
        </p:nvSpPr>
        <p:spPr>
          <a:xfrm>
            <a:off x="1523998" y="3608761"/>
            <a:ext cx="9144000" cy="631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C4A1-10DC-424A-92E6-D29D8958AD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3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E3554-0961-4EC3-8E67-0ADD6F729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3864" y="1803401"/>
            <a:ext cx="6924137" cy="1700213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000">
                <a:solidFill>
                  <a:schemeClr val="accent1"/>
                </a:solidFill>
                <a:latin typeface="+mj-lt"/>
              </a:defRPr>
            </a:lvl2pPr>
            <a:lvl3pPr>
              <a:defRPr sz="4000">
                <a:solidFill>
                  <a:schemeClr val="accent1"/>
                </a:solidFill>
                <a:latin typeface="+mj-lt"/>
              </a:defRPr>
            </a:lvl3pPr>
            <a:lvl4pPr>
              <a:defRPr sz="4000">
                <a:solidFill>
                  <a:schemeClr val="accent1"/>
                </a:solidFill>
                <a:latin typeface="+mj-lt"/>
              </a:defRPr>
            </a:lvl4pPr>
            <a:lvl5pPr>
              <a:defRPr sz="4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EB84AB-3E80-4999-8364-D47C69B98A4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56232"/>
            <a:ext cx="10515602" cy="4142232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112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54-511D-4B47-A8C1-E73BC66A8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1022-59EB-4069-B08D-98C22102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305B-2464-42AA-BB2A-4AF70228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FC86AA-20C0-4B07-9897-057ED775F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7984911-9300-4852-A0CB-CB3247D6B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5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624-2FD8-4379-9172-06D593D6E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D115-B69A-42D4-A9C3-F3D98936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effectLst>
            <a:softEdge rad="63500"/>
          </a:effectLst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C395-1E09-4915-AE2A-CD60CFE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05634-19EE-4A5E-94E5-65EFA74F2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057AB1-3009-45DF-B96E-F14D57733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6A-8A98-452D-9CE5-E9DDF01BB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13F0-59E0-446C-8D87-4C46E086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B5EF5-0D25-4A20-981B-36CA8BD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9BC4317-89C4-44E7-827D-A3E29B289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1228-0816-46E0-9E58-C0387CF785F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D2C2-37C2-4E32-9938-4D35DC16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E289-626E-45FD-AF65-9E4A3575D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27474A-38C9-4DD0-9A7A-36CFBB694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B79-CA3E-4F3F-A5B2-FE7A09200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63E7-E607-45DD-AE33-C7E73E80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328B-CAB5-4A92-89E7-EBA8C794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/>
          <a:lstStyle/>
          <a:p>
            <a:fld id="{1C97C5FE-EAAB-4B0D-9845-9B0C19A6F8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B132AD-A6F8-4660-87E1-C8F491715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ty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5C5-8FDF-4D5C-A928-4922BE63B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FDC964-152D-4CFF-B12F-C7753D27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2E2E86-84C9-4267-84BD-4CC032901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94495F-31EC-4113-BF41-CEDCAB691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1857375"/>
            <a:ext cx="10515600" cy="4109792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/>
            </a:lvl1pPr>
            <a:lvl2pPr marL="342900" indent="-342900">
              <a:buFont typeface="Arial" panose="020B0604020202020204" pitchFamily="34" charset="0"/>
              <a:buChar char="•"/>
              <a:defRPr sz="2800"/>
            </a:lvl2pPr>
            <a:lvl3pPr marL="685800" indent="-342900">
              <a:buFont typeface="Wingdings" panose="05000000000000000000" pitchFamily="2" charset="2"/>
              <a:buChar char="§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/>
            </a:lvl1pPr>
            <a:lvl2pPr>
              <a:defRPr/>
            </a:lvl2pPr>
            <a:lvl3pPr marL="1143014" indent="-228603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6F1D1AC-8D33-47A4-A3EA-FF1F5C27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5589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D1DCB4C-C2E0-4956-8D74-6C794C695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589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D29091F-5D3A-4094-9F91-122FDF80A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2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3B0F4950-46D0-44AB-88B4-1935F91F2F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2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3C590C0C-67F6-4B0E-AB8B-E7BA03B0FB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6895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D4B32A8-4AFA-4DBB-9397-B8489318FE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6895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295334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470F2841-B0CC-41DA-8FAB-267381961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645" y="3909967"/>
            <a:ext cx="423819" cy="423819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172863AC-07AE-4D8A-A3B1-CD134449B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18" y="1800282"/>
            <a:ext cx="423819" cy="423819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02D116A2-3EE9-4ABD-BAB5-67D0B1779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141" y="1800282"/>
            <a:ext cx="423819" cy="423819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F09FF110-59DA-4D50-B3F8-B01CCE209C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6645" y="1800282"/>
            <a:ext cx="423819" cy="423819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A4F3583E-82D5-4230-8F59-37C1BE0D194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7141" y="3909967"/>
            <a:ext cx="423819" cy="423819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5BD67A39-C562-4210-989C-99484F84D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618" y="3909967"/>
            <a:ext cx="423819" cy="42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3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5FAE22-0F09-4124-AA37-973A311F4769}"/>
              </a:ext>
            </a:extLst>
          </p:cNvPr>
          <p:cNvSpPr/>
          <p:nvPr userDrawn="1"/>
        </p:nvSpPr>
        <p:spPr>
          <a:xfrm>
            <a:off x="7494307" y="1825625"/>
            <a:ext cx="3859492" cy="415097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274" y="2073898"/>
            <a:ext cx="3403076" cy="367645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6524133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501170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9DAD1-FBEF-4427-8A13-607A13DE5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6844FE-57F2-436B-8575-50A053021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F80CAB-75A1-4094-B904-98EBEC514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1701801"/>
            <a:ext cx="5157787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ECB045D-FF31-473E-8D55-CD9220846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701801"/>
            <a:ext cx="5183189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32976"/>
            <a:ext cx="5157787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3032976"/>
            <a:ext cx="5183188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4F47F-B911-4BAA-88A8-D2DF8843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1693983"/>
            <a:ext cx="10518777" cy="13255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6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CAE6F6-5470-4594-988C-6EB0124E84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12EBE07-C462-4B9A-9728-C2FBB1BBB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A29-DA17-41F6-9A0D-B4C11EEE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BAE3-D4D2-4A90-8303-9A2DBA5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5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028D1E9-E7DF-4F9F-AE31-E939DF16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11953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77" r:id="rId5"/>
    <p:sldLayoutId id="2147483652" r:id="rId6"/>
    <p:sldLayoutId id="2147483678" r:id="rId7"/>
    <p:sldLayoutId id="2147483653" r:id="rId8"/>
    <p:sldLayoutId id="2147483660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11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29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342900" algn="l" defTabSz="91441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287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40A-D2F5-45EF-8E4B-57EDFD6F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61163F-A49B-49D8-8598-2853F3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FOURTH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09A4-CAF2-4B1A-A105-1B8CCA91B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9213C-D89A-4FB5-B02B-89FD5199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REPRESENTATION </a:t>
            </a:r>
            <a:r>
              <a:rPr lang="en-US" sz="2200" dirty="0"/>
              <a:t>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3A014-1FB5-4CDE-9F64-CE065A20F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C822E1-92C3-401A-8EFE-43EC497971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91"/>
          <a:stretch/>
        </p:blipFill>
        <p:spPr>
          <a:xfrm>
            <a:off x="969131" y="1366585"/>
            <a:ext cx="9290236" cy="913972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6D5AA3F-6C20-4CEE-B544-AE6EA428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5" y="2451802"/>
            <a:ext cx="9428839" cy="4140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2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9213C-D89A-4FB5-B02B-89FD5199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REPRESENTATION </a:t>
            </a:r>
            <a:r>
              <a:rPr lang="en-US" sz="2200" dirty="0"/>
              <a:t>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3A014-1FB5-4CDE-9F64-CE065A20F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C822E1-92C3-401A-8EFE-43EC497971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19"/>
          <a:stretch/>
        </p:blipFill>
        <p:spPr>
          <a:xfrm>
            <a:off x="928937" y="1573299"/>
            <a:ext cx="11010320" cy="191744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F76E10-E8C6-46CF-9263-A299EF444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6" y="3780655"/>
            <a:ext cx="10158487" cy="2833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325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9213C-D89A-4FB5-B02B-89FD5199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REPRESENTATION </a:t>
            </a:r>
            <a:r>
              <a:rPr lang="en-US" sz="2200" dirty="0"/>
              <a:t>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3A014-1FB5-4CDE-9F64-CE065A20F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675777E-F862-4D16-A8E8-F7FB807BB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85804"/>
            <a:ext cx="9720334" cy="50768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04864F-DDBF-4654-90F0-AD6C8E298496}"/>
              </a:ext>
            </a:extLst>
          </p:cNvPr>
          <p:cNvSpPr/>
          <p:nvPr/>
        </p:nvSpPr>
        <p:spPr>
          <a:xfrm>
            <a:off x="8691824" y="5848141"/>
            <a:ext cx="2019719" cy="844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06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DISJOINT-SET FOREST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775315A-5F1D-4E22-8726-9FBF18274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8" y="1529246"/>
            <a:ext cx="5076862" cy="153353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A230854-9B9A-4DBE-82A7-FC59C007A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3" y="4867819"/>
            <a:ext cx="6038894" cy="1881201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E398D4E-4F0C-4786-AEFA-13DC0F6B34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45" b="20046"/>
          <a:stretch/>
        </p:blipFill>
        <p:spPr>
          <a:xfrm>
            <a:off x="2685499" y="3062782"/>
            <a:ext cx="2367148" cy="1805037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C34A23B5-CC87-44D2-8D38-741B2BBB7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27" y="3361828"/>
            <a:ext cx="2376505" cy="866781"/>
          </a:xfrm>
          <a:prstGeom prst="rect">
            <a:avLst/>
          </a:prstGeom>
        </p:spPr>
      </p:pic>
      <p:pic>
        <p:nvPicPr>
          <p:cNvPr id="17" name="Picture 1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30FF683-E60E-4003-85F3-FD304218A5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5"/>
          <a:stretch/>
        </p:blipFill>
        <p:spPr>
          <a:xfrm>
            <a:off x="8300112" y="2666420"/>
            <a:ext cx="2113366" cy="22575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14E950-6323-4E78-90FC-F6FF9304ED48}"/>
              </a:ext>
            </a:extLst>
          </p:cNvPr>
          <p:cNvSpPr/>
          <p:nvPr/>
        </p:nvSpPr>
        <p:spPr>
          <a:xfrm>
            <a:off x="9506501" y="4665785"/>
            <a:ext cx="622237" cy="468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11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GREAT HEURISTICS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3C53E2-79C1-4C82-9FC0-9B15B091F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4"/>
          <a:stretch/>
        </p:blipFill>
        <p:spPr>
          <a:xfrm>
            <a:off x="2468717" y="2120296"/>
            <a:ext cx="2328881" cy="244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26330-293E-46B0-A35F-95F0A7C00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247"/>
            <a:ext cx="8981227" cy="71104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89AEF7F-5ADD-4092-8565-3ACC426CA9B6}"/>
              </a:ext>
            </a:extLst>
          </p:cNvPr>
          <p:cNvGrpSpPr>
            <a:grpSpLocks noChangeAspect="1"/>
          </p:cNvGrpSpPr>
          <p:nvPr/>
        </p:nvGrpSpPr>
        <p:grpSpPr>
          <a:xfrm>
            <a:off x="847406" y="4558874"/>
            <a:ext cx="9048945" cy="2212262"/>
            <a:chOff x="1171501" y="4073448"/>
            <a:chExt cx="10182299" cy="2489341"/>
          </a:xfrm>
        </p:grpSpPr>
        <p:pic>
          <p:nvPicPr>
            <p:cNvPr id="12" name="Picture 11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D709780-0FEF-4333-92F4-F414B7381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501" y="4073448"/>
              <a:ext cx="10182299" cy="178118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B31E9B-112E-49BA-BEDC-299C08DEB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96" y="5796021"/>
              <a:ext cx="9691758" cy="766768"/>
            </a:xfrm>
            <a:prstGeom prst="rect">
              <a:avLst/>
            </a:prstGeom>
          </p:spPr>
        </p:pic>
      </p:grpSp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654ACA0E-AAC6-4A83-9AEE-7F68ECD4C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23" y="3321440"/>
            <a:ext cx="2328880" cy="461966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187C2CA8-E450-4838-91FD-250877B4F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4"/>
          <a:stretch/>
        </p:blipFill>
        <p:spPr>
          <a:xfrm>
            <a:off x="7258281" y="2120296"/>
            <a:ext cx="2328880" cy="24487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99CF05-DACF-478F-A115-DE37018C3B4F}"/>
              </a:ext>
            </a:extLst>
          </p:cNvPr>
          <p:cNvSpPr/>
          <p:nvPr/>
        </p:nvSpPr>
        <p:spPr>
          <a:xfrm>
            <a:off x="7043895" y="2120296"/>
            <a:ext cx="612949" cy="61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05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GREAT HEURISTICS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6AF8C48-9E46-4C70-8689-E9EFA74D1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3" y="1620897"/>
            <a:ext cx="5819053" cy="49080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419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GREAT HEURISTICS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09651F-145D-4376-A246-914C2BDEF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7" y="1437604"/>
            <a:ext cx="6935603" cy="150242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D3122B-8577-4A0F-BF2E-C8BCCFC1F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8" y="2901745"/>
            <a:ext cx="9267852" cy="3978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6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09A-69DD-42DA-9B46-0D9F76A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LECTURE NOTES FOR CHAPTER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BEC0-D53C-44CA-8A5A-7F98146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z="4000" dirty="0"/>
              <a:t>Data Structures for Disjoint Sets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0C7-E96F-466C-B304-FC207CD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2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19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CD299BA8-5C6F-4821-94C1-0A2C3B5C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6" y="1508243"/>
            <a:ext cx="10409764" cy="370732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47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C4A85D6-68FB-42A7-A3B9-D50DABA91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52" y="1550553"/>
            <a:ext cx="10206112" cy="279560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0409C67-4075-4E28-866D-309F17F99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" y="4861205"/>
            <a:ext cx="10415664" cy="1562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25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OPERATIONS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A2FECC-806A-4171-A111-17C4A5560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2" y="1528023"/>
            <a:ext cx="10248975" cy="2676545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B323C7-D363-4455-BB84-03CBCF142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3" y="4059836"/>
            <a:ext cx="10191825" cy="2419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676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OPERATIONS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1A8C50-A412-40A1-BC84-28CC60CBA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4"/>
          <a:stretch/>
        </p:blipFill>
        <p:spPr>
          <a:xfrm>
            <a:off x="1039168" y="1617783"/>
            <a:ext cx="5322105" cy="241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4E9E46-8722-4270-929B-779BE7A3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86" y="4288355"/>
            <a:ext cx="10515600" cy="2411603"/>
          </a:xfrm>
        </p:spPr>
        <p:txBody>
          <a:bodyPr/>
          <a:lstStyle/>
          <a:p>
            <a:r>
              <a:rPr lang="en-US" b="1" i="1" dirty="0"/>
              <a:t>Note: </a:t>
            </a:r>
            <a:r>
              <a:rPr lang="en-US" dirty="0"/>
              <a:t>If actually implementing connected components, </a:t>
            </a:r>
          </a:p>
          <a:p>
            <a:pPr lvl="1"/>
            <a:r>
              <a:rPr lang="en-US" dirty="0"/>
              <a:t>each vertex needs a handle to its object in the disjoint-set data structure, </a:t>
            </a:r>
          </a:p>
          <a:p>
            <a:pPr lvl="1"/>
            <a:r>
              <a:rPr lang="en-US" dirty="0"/>
              <a:t>each object in the disjoint-set data structure needs a handle to its vertex.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257CF95-07D4-4A61-BE22-790F3454E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2"/>
          <a:stretch/>
        </p:blipFill>
        <p:spPr>
          <a:xfrm>
            <a:off x="6475337" y="1577591"/>
            <a:ext cx="5322105" cy="1529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50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9213C-D89A-4FB5-B02B-89FD5199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518D73-65C9-4E5B-8286-DF18F87D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644759"/>
            <a:ext cx="10515600" cy="4351338"/>
          </a:xfrm>
        </p:spPr>
        <p:txBody>
          <a:bodyPr/>
          <a:lstStyle/>
          <a:p>
            <a:r>
              <a:rPr lang="en-US" dirty="0"/>
              <a:t>Each set is a singly linked list, represented by an object with attributes</a:t>
            </a:r>
          </a:p>
          <a:p>
            <a:pPr marL="344488" lvl="1" indent="-344488"/>
            <a:r>
              <a:rPr lang="en-US" i="1" dirty="0"/>
              <a:t>head</a:t>
            </a:r>
            <a:r>
              <a:rPr lang="en-US" dirty="0"/>
              <a:t>: the first element in the list, assumed to be the set’s representative, and</a:t>
            </a:r>
          </a:p>
          <a:p>
            <a:pPr marL="344488" lvl="1" indent="-344488"/>
            <a:r>
              <a:rPr lang="en-US" i="1" dirty="0"/>
              <a:t>tail</a:t>
            </a:r>
            <a:r>
              <a:rPr lang="en-US" dirty="0"/>
              <a:t>: the last element in the list.</a:t>
            </a:r>
          </a:p>
          <a:p>
            <a:r>
              <a:rPr lang="en-US" dirty="0"/>
              <a:t>Objects may appear within the list in any order.</a:t>
            </a:r>
          </a:p>
          <a:p>
            <a:r>
              <a:rPr lang="en-US" dirty="0"/>
              <a:t>Each object in the list has attributes for </a:t>
            </a:r>
          </a:p>
          <a:p>
            <a:pPr marL="344488" lvl="1" indent="-344488"/>
            <a:r>
              <a:rPr lang="en-US" dirty="0"/>
              <a:t>the set member,</a:t>
            </a:r>
          </a:p>
          <a:p>
            <a:pPr marL="344488" lvl="1" indent="-344488"/>
            <a:r>
              <a:rPr lang="en-US" dirty="0"/>
              <a:t>pointer to the set object, and</a:t>
            </a:r>
          </a:p>
          <a:p>
            <a:pPr marL="344488" lvl="1" indent="-344488"/>
            <a:r>
              <a:rPr lang="en-US" dirty="0"/>
              <a:t>next.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3A014-1FB5-4CDE-9F64-CE065A20F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38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9213C-D89A-4FB5-B02B-89FD5199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REPRESENTATION </a:t>
            </a:r>
            <a:r>
              <a:rPr lang="en-US" sz="2200" dirty="0"/>
              <a:t>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3A014-1FB5-4CDE-9F64-CE065A20F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C822E1-92C3-401A-8EFE-43EC4979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1" y="1609532"/>
            <a:ext cx="11010320" cy="2950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867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 </a:t>
            </a:r>
            <a:r>
              <a:rPr lang="en-US" sz="2200" dirty="0"/>
              <a:t>(continued)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04DB954-84BA-4192-88A1-9A3D30E728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69"/>
          <a:stretch/>
        </p:blipFill>
        <p:spPr>
          <a:xfrm>
            <a:off x="838200" y="1567290"/>
            <a:ext cx="8382054" cy="1531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7AE70-EA18-4CF5-A536-60ACB100A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2335" b="50000"/>
          <a:stretch/>
        </p:blipFill>
        <p:spPr>
          <a:xfrm>
            <a:off x="838200" y="3086517"/>
            <a:ext cx="9608746" cy="392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75C6F-D7F7-45DA-BCCB-C4D5F6F12A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4" r="27445" b="-16570"/>
          <a:stretch/>
        </p:blipFill>
        <p:spPr>
          <a:xfrm>
            <a:off x="838200" y="5695896"/>
            <a:ext cx="7121769" cy="501646"/>
          </a:xfrm>
          <a:prstGeom prst="rect">
            <a:avLst/>
          </a:prstGeom>
        </p:spPr>
      </p:pic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88FED45-FD08-4B07-8B59-B4E6EE227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4"/>
          <a:stretch/>
        </p:blipFill>
        <p:spPr>
          <a:xfrm>
            <a:off x="838200" y="3660277"/>
            <a:ext cx="8382054" cy="1804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26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_W_TEXT" val="FUQ6MiPQ"/>
  <p:tag name="ARTICULATE_SLIDE_THUMBNAIL_REFRESH" val="1"/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_w_Text">
  <a:themeElements>
    <a:clrScheme name="MITP">
      <a:dk1>
        <a:srgbClr val="434343"/>
      </a:dk1>
      <a:lt1>
        <a:sysClr val="window" lastClr="FFFFFF"/>
      </a:lt1>
      <a:dk2>
        <a:srgbClr val="A78966"/>
      </a:dk2>
      <a:lt2>
        <a:srgbClr val="EAE4DA"/>
      </a:lt2>
      <a:accent1>
        <a:srgbClr val="035B92"/>
      </a:accent1>
      <a:accent2>
        <a:srgbClr val="BE3048"/>
      </a:accent2>
      <a:accent3>
        <a:srgbClr val="C2E7FE"/>
      </a:accent3>
      <a:accent4>
        <a:srgbClr val="ECB6BF"/>
      </a:accent4>
      <a:accent5>
        <a:srgbClr val="035B92"/>
      </a:accent5>
      <a:accent6>
        <a:srgbClr val="BE3048"/>
      </a:accent6>
      <a:hlink>
        <a:srgbClr val="035B92"/>
      </a:hlink>
      <a:folHlink>
        <a:srgbClr val="BE3048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5084</TotalTime>
  <Words>201</Words>
  <Application>Microsoft Macintosh PowerPoint</Application>
  <PresentationFormat>Widescreen</PresentationFormat>
  <Paragraphs>50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Palatino Linotype</vt:lpstr>
      <vt:lpstr>Times New Roman</vt:lpstr>
      <vt:lpstr>Wingdings</vt:lpstr>
      <vt:lpstr>Title_w_Text</vt:lpstr>
      <vt:lpstr>INTRODUCTION TO</vt:lpstr>
      <vt:lpstr>LECTURE NOTES FOR CHAPTER 19</vt:lpstr>
      <vt:lpstr>CHAPTER 19 OVERVIEW</vt:lpstr>
      <vt:lpstr>OPERATIONS</vt:lpstr>
      <vt:lpstr>OPERATIONS (continued)</vt:lpstr>
      <vt:lpstr>OPERATIONS (continued)</vt:lpstr>
      <vt:lpstr>LINKED LIST REPRESENTATION</vt:lpstr>
      <vt:lpstr>LINKED LIST REPRESENTATION (continued)</vt:lpstr>
      <vt:lpstr>LINKED LIST REPRESENTATION (continued)</vt:lpstr>
      <vt:lpstr>LINKED LIST REPRESENTATION (continued)</vt:lpstr>
      <vt:lpstr>LINKED LIST REPRESENTATION (continued)</vt:lpstr>
      <vt:lpstr>LINKED LIST REPRESENTATION (continued)</vt:lpstr>
      <vt:lpstr>DISJOINT-SET FOREST</vt:lpstr>
      <vt:lpstr>GREAT HEURISTICS</vt:lpstr>
      <vt:lpstr>GREAT HEURISTICS (continued)</vt:lpstr>
      <vt:lpstr>GREAT HEURISTICS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Agate</dc:creator>
  <cp:lastModifiedBy>Agate Development MI</cp:lastModifiedBy>
  <cp:revision>136</cp:revision>
  <dcterms:created xsi:type="dcterms:W3CDTF">2022-01-04T15:58:33Z</dcterms:created>
  <dcterms:modified xsi:type="dcterms:W3CDTF">2022-05-19T16:25:57Z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25741EB2-0642-4A76-8AEA-E5FD2C2CF090</vt:lpwstr>
  </property>
  <property fmtid="{D5CDD505-2E9C-101B-9397-08002B2CF9AE}" pid="3" name="ArticulatePath">
    <vt:lpwstr>MITP Template</vt:lpwstr>
  </property>
</Properties>
</file>