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57" r:id="rId3"/>
    <p:sldId id="262" r:id="rId4"/>
    <p:sldId id="336" r:id="rId5"/>
    <p:sldId id="337" r:id="rId6"/>
    <p:sldId id="338" r:id="rId7"/>
    <p:sldId id="339" r:id="rId8"/>
    <p:sldId id="340" r:id="rId9"/>
    <p:sldId id="341" r:id="rId10"/>
    <p:sldId id="342" r:id="rId11"/>
    <p:sldId id="343" r:id="rId12"/>
    <p:sldId id="344" r:id="rId13"/>
    <p:sldId id="346" r:id="rId14"/>
    <p:sldId id="345" r:id="rId15"/>
    <p:sldId id="347" r:id="rId16"/>
    <p:sldId id="348" r:id="rId17"/>
    <p:sldId id="349" r:id="rId18"/>
    <p:sldId id="350" r:id="rId19"/>
    <p:sldId id="351" r:id="rId20"/>
    <p:sldId id="352" r:id="rId21"/>
    <p:sldId id="353"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125A1D-D59B-FC28-20D8-1390F04D2AA5}" name="Agate Development" initials="AD" userId="Agate Development" providerId="None"/>
  <p188:author id="{2A95A230-7EA7-8227-3E2B-08EC68339622}" name="Marilyn Isaacks" initials="MI" userId="S::isaacks@agatepub.onmicrosoft.com::0364ad1e-3287-43f4-bbe5-39165916fc92" providerId="AD"/>
  <p188:author id="{00DB3184-8DB4-C7A8-6E01-E98291DFE131}" name="Thomas H. Cormen" initials="THC" userId="S::d32210h@dartmouth.edu::9d023bd1-fe87-435b-8ffc-424b678b2c3a" providerId="AD"/>
  <p188:author id="{D0571EF0-6B3A-9ED5-88C6-34874A2A4F47}" name="Agate" initials="A" userId="Agate"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21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7" autoAdjust="0"/>
    <p:restoredTop sz="87075"/>
  </p:normalViewPr>
  <p:slideViewPr>
    <p:cSldViewPr snapToGrid="0">
      <p:cViewPr varScale="1">
        <p:scale>
          <a:sx n="106" d="100"/>
          <a:sy n="106" d="100"/>
        </p:scale>
        <p:origin x="9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913521-282F-442E-B43D-ADCE94B9474A}" type="datetimeFigureOut">
              <a:rPr lang="en-US" smtClean="0"/>
              <a:t>5/19/22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55B2B-5621-4549-B656-A9B498AC22FC}" type="slidenum">
              <a:rPr lang="en-US" smtClean="0"/>
              <a:t>‹#›</a:t>
            </a:fld>
            <a:endParaRPr lang="en-US"/>
          </a:p>
        </p:txBody>
      </p:sp>
    </p:spTree>
    <p:extLst>
      <p:ext uri="{BB962C8B-B14F-4D97-AF65-F5344CB8AC3E}">
        <p14:creationId xmlns:p14="http://schemas.microsoft.com/office/powerpoint/2010/main" val="937193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15</a:t>
            </a:fld>
            <a:endParaRPr lang="en-US"/>
          </a:p>
        </p:txBody>
      </p:sp>
    </p:spTree>
    <p:extLst>
      <p:ext uri="{BB962C8B-B14F-4D97-AF65-F5344CB8AC3E}">
        <p14:creationId xmlns:p14="http://schemas.microsoft.com/office/powerpoint/2010/main" val="401979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16</a:t>
            </a:fld>
            <a:endParaRPr lang="en-US"/>
          </a:p>
        </p:txBody>
      </p:sp>
    </p:spTree>
    <p:extLst>
      <p:ext uri="{BB962C8B-B14F-4D97-AF65-F5344CB8AC3E}">
        <p14:creationId xmlns:p14="http://schemas.microsoft.com/office/powerpoint/2010/main" val="471433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17</a:t>
            </a:fld>
            <a:endParaRPr lang="en-US"/>
          </a:p>
        </p:txBody>
      </p:sp>
    </p:spTree>
    <p:extLst>
      <p:ext uri="{BB962C8B-B14F-4D97-AF65-F5344CB8AC3E}">
        <p14:creationId xmlns:p14="http://schemas.microsoft.com/office/powerpoint/2010/main" val="806705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855B2B-5621-4549-B656-A9B498AC22FC}" type="slidenum">
              <a:rPr lang="en-US" smtClean="0"/>
              <a:t>20</a:t>
            </a:fld>
            <a:endParaRPr lang="en-US"/>
          </a:p>
        </p:txBody>
      </p:sp>
    </p:spTree>
    <p:extLst>
      <p:ext uri="{BB962C8B-B14F-4D97-AF65-F5344CB8AC3E}">
        <p14:creationId xmlns:p14="http://schemas.microsoft.com/office/powerpoint/2010/main" val="2788374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Note:  Full details in textbook.</a:t>
            </a:r>
          </a:p>
        </p:txBody>
      </p:sp>
      <p:sp>
        <p:nvSpPr>
          <p:cNvPr id="4" name="Slide Number Placeholder 3"/>
          <p:cNvSpPr>
            <a:spLocks noGrp="1"/>
          </p:cNvSpPr>
          <p:nvPr>
            <p:ph type="sldNum" sz="quarter" idx="5"/>
          </p:nvPr>
        </p:nvSpPr>
        <p:spPr/>
        <p:txBody>
          <a:bodyPr/>
          <a:lstStyle/>
          <a:p>
            <a:fld id="{48855B2B-5621-4549-B656-A9B498AC22FC}" type="slidenum">
              <a:rPr lang="en-US" smtClean="0"/>
              <a:t>21</a:t>
            </a:fld>
            <a:endParaRPr lang="en-US"/>
          </a:p>
        </p:txBody>
      </p:sp>
    </p:spTree>
    <p:extLst>
      <p:ext uri="{BB962C8B-B14F-4D97-AF65-F5344CB8AC3E}">
        <p14:creationId xmlns:p14="http://schemas.microsoft.com/office/powerpoint/2010/main" val="3125799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Ma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D005-645B-4665-ADC2-31DA47FB0859}"/>
              </a:ext>
            </a:extLst>
          </p:cNvPr>
          <p:cNvSpPr>
            <a:spLocks noGrp="1"/>
          </p:cNvSpPr>
          <p:nvPr>
            <p:ph type="ctrTitle" hasCustomPrompt="1"/>
          </p:nvPr>
        </p:nvSpPr>
        <p:spPr>
          <a:xfrm>
            <a:off x="3742442" y="1122364"/>
            <a:ext cx="6925559" cy="529213"/>
          </a:xfrm>
        </p:spPr>
        <p:txBody>
          <a:bodyPr anchor="ctr">
            <a:noAutofit/>
          </a:bodyPr>
          <a:lstStyle>
            <a:lvl1pPr algn="l">
              <a:defRPr sz="4000"/>
            </a:lvl1pPr>
          </a:lstStyle>
          <a:p>
            <a:r>
              <a:rPr lang="en-US" dirty="0"/>
              <a:t>CLICK TO EDIT TITLE STYLE</a:t>
            </a:r>
          </a:p>
        </p:txBody>
      </p:sp>
      <p:pic>
        <p:nvPicPr>
          <p:cNvPr id="7" name="Picture 6" descr="Diagram&#10;&#10;Description automatically generated with low confidence">
            <a:extLst>
              <a:ext uri="{FF2B5EF4-FFF2-40B4-BE49-F238E27FC236}">
                <a16:creationId xmlns:a16="http://schemas.microsoft.com/office/drawing/2014/main" id="{7C1C612A-DB61-4EB7-ABA7-7493762B668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013" t="2838" r="4670" b="2713"/>
          <a:stretch/>
        </p:blipFill>
        <p:spPr>
          <a:xfrm>
            <a:off x="1524000" y="1119002"/>
            <a:ext cx="2058187" cy="2384239"/>
          </a:xfrm>
          <a:prstGeom prst="rect">
            <a:avLst/>
          </a:prstGeom>
          <a:effectLst>
            <a:outerShdw blurRad="50800" dist="38100" dir="2700000" algn="tl" rotWithShape="0">
              <a:prstClr val="black">
                <a:alpha val="40000"/>
              </a:prstClr>
            </a:outerShdw>
          </a:effectLst>
        </p:spPr>
      </p:pic>
      <p:sp>
        <p:nvSpPr>
          <p:cNvPr id="8" name="Rectangle 7">
            <a:extLst>
              <a:ext uri="{FF2B5EF4-FFF2-40B4-BE49-F238E27FC236}">
                <a16:creationId xmlns:a16="http://schemas.microsoft.com/office/drawing/2014/main" id="{682DAF0E-7F97-47E4-919E-4CF4629FD5A0}"/>
              </a:ext>
            </a:extLst>
          </p:cNvPr>
          <p:cNvSpPr/>
          <p:nvPr userDrawn="1"/>
        </p:nvSpPr>
        <p:spPr>
          <a:xfrm>
            <a:off x="1523998" y="3608761"/>
            <a:ext cx="9144000" cy="631596"/>
          </a:xfrm>
          <a:prstGeom prst="rect">
            <a:avLst/>
          </a:prstGeom>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800"/>
          </a:p>
        </p:txBody>
      </p:sp>
      <p:sp>
        <p:nvSpPr>
          <p:cNvPr id="3" name="Subtitle 2">
            <a:extLst>
              <a:ext uri="{FF2B5EF4-FFF2-40B4-BE49-F238E27FC236}">
                <a16:creationId xmlns:a16="http://schemas.microsoft.com/office/drawing/2014/main" id="{A65CC4A1-10DC-424A-92E6-D29D8958ADDD}"/>
              </a:ext>
            </a:extLst>
          </p:cNvPr>
          <p:cNvSpPr>
            <a:spLocks noGrp="1"/>
          </p:cNvSpPr>
          <p:nvPr>
            <p:ph type="subTitle" idx="1" hasCustomPrompt="1"/>
          </p:nvPr>
        </p:nvSpPr>
        <p:spPr>
          <a:xfrm>
            <a:off x="1524000" y="3602038"/>
            <a:ext cx="9144000" cy="631596"/>
          </a:xfrm>
        </p:spPr>
        <p:txBody>
          <a:bodyPr anchor="ctr">
            <a:normAutofit/>
          </a:bodyPr>
          <a:lstStyle>
            <a:lvl1pPr marL="0" indent="0" algn="r">
              <a:buNone/>
              <a:defRPr sz="2400">
                <a:solidFill>
                  <a:schemeClr val="bg1"/>
                </a:solidFill>
                <a:latin typeface="Times New Roman" panose="02020603050405020304" pitchFamily="18" charset="0"/>
                <a:cs typeface="Times New Roman" panose="02020603050405020304" pitchFamily="18" charset="0"/>
              </a:defRPr>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dirty="0"/>
              <a:t>CLICK TO EDIT MASTER SUBTITLE STYLE</a:t>
            </a:r>
          </a:p>
        </p:txBody>
      </p:sp>
      <p:sp>
        <p:nvSpPr>
          <p:cNvPr id="12" name="Text Placeholder 11">
            <a:extLst>
              <a:ext uri="{FF2B5EF4-FFF2-40B4-BE49-F238E27FC236}">
                <a16:creationId xmlns:a16="http://schemas.microsoft.com/office/drawing/2014/main" id="{68FE3554-0961-4EC3-8E67-0ADD6F729BCD}"/>
              </a:ext>
            </a:extLst>
          </p:cNvPr>
          <p:cNvSpPr>
            <a:spLocks noGrp="1"/>
          </p:cNvSpPr>
          <p:nvPr>
            <p:ph type="body" sz="quarter" idx="13" hasCustomPrompt="1"/>
          </p:nvPr>
        </p:nvSpPr>
        <p:spPr>
          <a:xfrm>
            <a:off x="3743864" y="1803401"/>
            <a:ext cx="6924137" cy="1700213"/>
          </a:xfrm>
        </p:spPr>
        <p:txBody>
          <a:bodyPr>
            <a:noAutofit/>
          </a:bodyPr>
          <a:lstStyle>
            <a:lvl1pPr marL="0" indent="0">
              <a:buNone/>
              <a:defRPr sz="6000">
                <a:solidFill>
                  <a:schemeClr val="accent1"/>
                </a:solidFill>
                <a:latin typeface="Times New Roman" panose="02020603050405020304" pitchFamily="18" charset="0"/>
                <a:cs typeface="Times New Roman" panose="02020603050405020304" pitchFamily="18" charset="0"/>
              </a:defRPr>
            </a:lvl1pPr>
            <a:lvl2pPr>
              <a:defRPr sz="4000">
                <a:solidFill>
                  <a:schemeClr val="accent1"/>
                </a:solidFill>
                <a:latin typeface="+mj-lt"/>
              </a:defRPr>
            </a:lvl2pPr>
            <a:lvl3pPr>
              <a:defRPr sz="4000">
                <a:solidFill>
                  <a:schemeClr val="accent1"/>
                </a:solidFill>
                <a:latin typeface="+mj-lt"/>
              </a:defRPr>
            </a:lvl3pPr>
            <a:lvl4pPr>
              <a:defRPr sz="4000">
                <a:solidFill>
                  <a:schemeClr val="accent1"/>
                </a:solidFill>
                <a:latin typeface="+mj-lt"/>
              </a:defRPr>
            </a:lvl4pPr>
            <a:lvl5pPr>
              <a:defRPr sz="4000">
                <a:solidFill>
                  <a:schemeClr val="accent1"/>
                </a:solidFill>
                <a:latin typeface="+mj-lt"/>
              </a:defRPr>
            </a:lvl5pPr>
          </a:lstStyle>
          <a:p>
            <a:pPr lvl="0"/>
            <a:r>
              <a:rPr lang="en-US" dirty="0"/>
              <a:t>CLICK TO EDIT MASTER TITLE</a:t>
            </a:r>
          </a:p>
        </p:txBody>
      </p:sp>
    </p:spTree>
    <p:custDataLst>
      <p:tags r:id="rId1"/>
    </p:custDataLst>
    <p:extLst>
      <p:ext uri="{BB962C8B-B14F-4D97-AF65-F5344CB8AC3E}">
        <p14:creationId xmlns:p14="http://schemas.microsoft.com/office/powerpoint/2010/main" val="155661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5F88-9F87-461E-9D16-59CD3962A22F}"/>
              </a:ext>
            </a:extLst>
          </p:cNvPr>
          <p:cNvSpPr>
            <a:spLocks noGrp="1"/>
          </p:cNvSpPr>
          <p:nvPr>
            <p:ph type="title" hasCustomPrompt="1"/>
          </p:nvPr>
        </p:nvSpPr>
        <p:spPr/>
        <p:txBody>
          <a:bodyPr/>
          <a:lstStyle/>
          <a:p>
            <a:r>
              <a:rPr lang="en-US" dirty="0"/>
              <a:t>CLICK TO EDIT MASTER TITLE STYLE</a:t>
            </a:r>
          </a:p>
        </p:txBody>
      </p:sp>
      <p:sp>
        <p:nvSpPr>
          <p:cNvPr id="8" name="Slide Number Placeholder 7">
            <a:extLst>
              <a:ext uri="{FF2B5EF4-FFF2-40B4-BE49-F238E27FC236}">
                <a16:creationId xmlns:a16="http://schemas.microsoft.com/office/drawing/2014/main" id="{36EB890B-0B7A-420A-812B-1CAF39C26880}"/>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0" name="Text Placeholder 9">
            <a:extLst>
              <a:ext uri="{FF2B5EF4-FFF2-40B4-BE49-F238E27FC236}">
                <a16:creationId xmlns:a16="http://schemas.microsoft.com/office/drawing/2014/main" id="{A82E9C9A-3610-4232-8D48-A2FE485432CD}"/>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
        <p:nvSpPr>
          <p:cNvPr id="5" name="Table Placeholder 4">
            <a:extLst>
              <a:ext uri="{FF2B5EF4-FFF2-40B4-BE49-F238E27FC236}">
                <a16:creationId xmlns:a16="http://schemas.microsoft.com/office/drawing/2014/main" id="{DDEB84AB-3E80-4999-8364-D47C69B98A40}"/>
              </a:ext>
            </a:extLst>
          </p:cNvPr>
          <p:cNvSpPr>
            <a:spLocks noGrp="1"/>
          </p:cNvSpPr>
          <p:nvPr>
            <p:ph type="tbl" sz="quarter" idx="13"/>
          </p:nvPr>
        </p:nvSpPr>
        <p:spPr>
          <a:xfrm>
            <a:off x="838199" y="1856232"/>
            <a:ext cx="10515602" cy="4142232"/>
          </a:xfrm>
        </p:spPr>
        <p:txBody>
          <a:bodyPr/>
          <a:lstStyle/>
          <a:p>
            <a:endParaRPr lang="en-US" dirty="0"/>
          </a:p>
        </p:txBody>
      </p:sp>
    </p:spTree>
    <p:custDataLst>
      <p:tags r:id="rId1"/>
    </p:custDataLst>
    <p:extLst>
      <p:ext uri="{BB962C8B-B14F-4D97-AF65-F5344CB8AC3E}">
        <p14:creationId xmlns:p14="http://schemas.microsoft.com/office/powerpoint/2010/main" val="136886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11297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Content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2A54-511D-4B47-A8C1-E73BC66A8197}"/>
              </a:ext>
            </a:extLst>
          </p:cNvPr>
          <p:cNvSpPr>
            <a:spLocks noGrp="1"/>
          </p:cNvSpPr>
          <p:nvPr>
            <p:ph type="title" hasCustomPrompt="1"/>
          </p:nvPr>
        </p:nvSpPr>
        <p:spPr>
          <a:xfrm>
            <a:off x="839790" y="457200"/>
            <a:ext cx="3932236" cy="1600200"/>
          </a:xfrm>
        </p:spPr>
        <p:txBody>
          <a:bodyPr anchor="ctr">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AC751022-59EB-4069-B08D-98C221023205}"/>
              </a:ext>
            </a:extLst>
          </p:cNvPr>
          <p:cNvSpPr>
            <a:spLocks noGrp="1"/>
          </p:cNvSpPr>
          <p:nvPr>
            <p:ph idx="1"/>
          </p:nvPr>
        </p:nvSpPr>
        <p:spPr>
          <a:xfrm>
            <a:off x="5183188" y="987425"/>
            <a:ext cx="6172201" cy="4873625"/>
          </a:xfrm>
        </p:spPr>
        <p:txBody>
          <a:bodyPr>
            <a:noAutofit/>
          </a:bodyPr>
          <a:lstStyle>
            <a:lvl1pPr>
              <a:defRPr sz="3200"/>
            </a:lvl1pPr>
            <a:lvl2pPr>
              <a:defRPr sz="2800"/>
            </a:lvl2pPr>
            <a:lvl3pPr>
              <a:defRPr sz="2400"/>
            </a:lvl3pPr>
            <a:lvl4pPr>
              <a:defRPr sz="24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4" name="Text Placeholder 3">
            <a:extLst>
              <a:ext uri="{FF2B5EF4-FFF2-40B4-BE49-F238E27FC236}">
                <a16:creationId xmlns:a16="http://schemas.microsoft.com/office/drawing/2014/main" id="{759A305B-2464-42AA-BB2A-4AF7022876ED}"/>
              </a:ext>
            </a:extLst>
          </p:cNvPr>
          <p:cNvSpPr>
            <a:spLocks noGrp="1"/>
          </p:cNvSpPr>
          <p:nvPr>
            <p:ph type="body" sz="half" idx="2"/>
          </p:nvPr>
        </p:nvSpPr>
        <p:spPr>
          <a:xfrm>
            <a:off x="839790" y="2057400"/>
            <a:ext cx="3932236" cy="3811588"/>
          </a:xfrm>
        </p:spPr>
        <p:txBody>
          <a:bodyPr>
            <a:noAutofit/>
          </a:bodyPr>
          <a:lstStyle>
            <a:lvl1pPr marL="0" indent="0">
              <a:buNone/>
              <a:defRPr sz="24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dirty="0"/>
              <a:t>Click to edit Master text styles</a:t>
            </a:r>
          </a:p>
        </p:txBody>
      </p:sp>
      <p:sp>
        <p:nvSpPr>
          <p:cNvPr id="11" name="Slide Number Placeholder 10">
            <a:extLst>
              <a:ext uri="{FF2B5EF4-FFF2-40B4-BE49-F238E27FC236}">
                <a16:creationId xmlns:a16="http://schemas.microsoft.com/office/drawing/2014/main" id="{A9FC86AA-20C0-4B07-9897-057ED775F926}"/>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3" name="Text Placeholder 9">
            <a:extLst>
              <a:ext uri="{FF2B5EF4-FFF2-40B4-BE49-F238E27FC236}">
                <a16:creationId xmlns:a16="http://schemas.microsoft.com/office/drawing/2014/main" id="{87984911-9300-4852-A0CB-CB3247D6B560}"/>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080350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Imag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624-2FD8-4379-9172-06D593D6EAA0}"/>
              </a:ext>
            </a:extLst>
          </p:cNvPr>
          <p:cNvSpPr>
            <a:spLocks noGrp="1"/>
          </p:cNvSpPr>
          <p:nvPr>
            <p:ph type="title" hasCustomPrompt="1"/>
          </p:nvPr>
        </p:nvSpPr>
        <p:spPr>
          <a:xfrm>
            <a:off x="839790" y="457200"/>
            <a:ext cx="3932236" cy="1600200"/>
          </a:xfrm>
        </p:spPr>
        <p:txBody>
          <a:bodyPr anchor="ctr">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EDB0D115-B69A-42D4-A9C3-F3D989363802}"/>
              </a:ext>
            </a:extLst>
          </p:cNvPr>
          <p:cNvSpPr>
            <a:spLocks noGrp="1"/>
          </p:cNvSpPr>
          <p:nvPr>
            <p:ph type="pic" idx="1"/>
          </p:nvPr>
        </p:nvSpPr>
        <p:spPr>
          <a:xfrm>
            <a:off x="5183188" y="987425"/>
            <a:ext cx="6172201" cy="4873625"/>
          </a:xfrm>
          <a:effectLst>
            <a:softEdge rad="63500"/>
          </a:effectLst>
        </p:spPr>
        <p:txBody>
          <a:bodyPr>
            <a:noAutofit/>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B4C5C395-1E09-4915-AE2A-CD60CFE23A09}"/>
              </a:ext>
            </a:extLst>
          </p:cNvPr>
          <p:cNvSpPr>
            <a:spLocks noGrp="1"/>
          </p:cNvSpPr>
          <p:nvPr>
            <p:ph type="body" sz="half" idx="2"/>
          </p:nvPr>
        </p:nvSpPr>
        <p:spPr>
          <a:xfrm>
            <a:off x="839790" y="2057400"/>
            <a:ext cx="3932236" cy="3811588"/>
          </a:xfrm>
        </p:spPr>
        <p:txBody>
          <a:bodyPr>
            <a:noAutofit/>
          </a:bodyPr>
          <a:lstStyle>
            <a:lvl1pPr marL="0" indent="0">
              <a:buNone/>
              <a:defRPr sz="24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dirty="0"/>
              <a:t>Click to edit Master text styles</a:t>
            </a:r>
          </a:p>
        </p:txBody>
      </p:sp>
      <p:sp>
        <p:nvSpPr>
          <p:cNvPr id="11" name="Slide Number Placeholder 10">
            <a:extLst>
              <a:ext uri="{FF2B5EF4-FFF2-40B4-BE49-F238E27FC236}">
                <a16:creationId xmlns:a16="http://schemas.microsoft.com/office/drawing/2014/main" id="{3C105634-19EE-4A5E-94E5-65EFA74F22FF}"/>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2" name="Text Placeholder 9">
            <a:extLst>
              <a:ext uri="{FF2B5EF4-FFF2-40B4-BE49-F238E27FC236}">
                <a16:creationId xmlns:a16="http://schemas.microsoft.com/office/drawing/2014/main" id="{C5057AB1-3009-45DF-B96E-F14D57733291}"/>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4180855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096A-8A98-452D-9CE5-E9DDF01BB77B}"/>
              </a:ext>
            </a:extLst>
          </p:cNvPr>
          <p:cNvSpPr>
            <a:spLocks noGrp="1"/>
          </p:cNvSpPr>
          <p:nvPr>
            <p:ph type="title" hasCustomPrompt="1"/>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C0E313F0-59E0-446C-8D87-4C46E086A2E3}"/>
              </a:ext>
            </a:extLst>
          </p:cNvPr>
          <p:cNvSpPr>
            <a:spLocks noGrp="1"/>
          </p:cNvSpPr>
          <p:nvPr>
            <p:ph type="body" orient="vert" idx="1"/>
          </p:nvPr>
        </p:nvSpPr>
        <p:spPr/>
        <p:txBody>
          <a:bodyPr vert="eaVe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C32B5EF5-0D25-4A20-981B-36CA8BD5EA60}"/>
              </a:ext>
            </a:extLst>
          </p:cNvPr>
          <p:cNvSpPr>
            <a:spLocks noGrp="1"/>
          </p:cNvSpPr>
          <p:nvPr>
            <p:ph type="sldNum" sz="quarter" idx="12"/>
          </p:nvPr>
        </p:nvSpPr>
        <p:spPr/>
        <p:txBody>
          <a:bodyPr/>
          <a:lstStyle/>
          <a:p>
            <a:fld id="{1C97C5FE-EAAB-4B0D-9845-9B0C19A6F892}" type="slidenum">
              <a:rPr lang="en-US" smtClean="0"/>
              <a:pPr/>
              <a:t>‹#›</a:t>
            </a:fld>
            <a:endParaRPr lang="en-US" dirty="0"/>
          </a:p>
        </p:txBody>
      </p:sp>
      <p:sp>
        <p:nvSpPr>
          <p:cNvPr id="9" name="Text Placeholder 9">
            <a:extLst>
              <a:ext uri="{FF2B5EF4-FFF2-40B4-BE49-F238E27FC236}">
                <a16:creationId xmlns:a16="http://schemas.microsoft.com/office/drawing/2014/main" id="{99BC4317-89C4-44E7-827D-A3E29B289A26}"/>
              </a:ext>
            </a:extLst>
          </p:cNvPr>
          <p:cNvSpPr>
            <a:spLocks noGrp="1"/>
          </p:cNvSpPr>
          <p:nvPr>
            <p:ph type="body" sz="quarter" idx="13"/>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30431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0F1228-0816-46E0-9E58-C0387CF785FD}"/>
              </a:ext>
            </a:extLst>
          </p:cNvPr>
          <p:cNvSpPr>
            <a:spLocks noGrp="1"/>
          </p:cNvSpPr>
          <p:nvPr>
            <p:ph type="title" orient="vert" hasCustomPrompt="1"/>
          </p:nvPr>
        </p:nvSpPr>
        <p:spPr>
          <a:xfrm>
            <a:off x="8724899"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59CD2C2-37C2-4E32-9938-4D35DC160A5F}"/>
              </a:ext>
            </a:extLst>
          </p:cNvPr>
          <p:cNvSpPr>
            <a:spLocks noGrp="1"/>
          </p:cNvSpPr>
          <p:nvPr>
            <p:ph type="body" orient="vert" idx="1"/>
          </p:nvPr>
        </p:nvSpPr>
        <p:spPr>
          <a:xfrm>
            <a:off x="838199" y="365125"/>
            <a:ext cx="7734300" cy="5811838"/>
          </a:xfrm>
        </p:spPr>
        <p:txBody>
          <a:bodyPr vert="eaVe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ED4EE289-626E-45FD-AF65-9E4A3575D4EA}"/>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0" name="Text Placeholder 9">
            <a:extLst>
              <a:ext uri="{FF2B5EF4-FFF2-40B4-BE49-F238E27FC236}">
                <a16:creationId xmlns:a16="http://schemas.microsoft.com/office/drawing/2014/main" id="{2527474A-38C9-4DD0-9A7A-36CFBB694685}"/>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80186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8B79-CA3E-4F3F-A5B2-FE7A0920005B}"/>
              </a:ext>
            </a:extLst>
          </p:cNvPr>
          <p:cNvSpPr>
            <a:spLocks noGrp="1"/>
          </p:cNvSpPr>
          <p:nvPr>
            <p:ph type="title" hasCustomPrompt="1"/>
          </p:nvPr>
        </p:nvSpPr>
        <p:spPr>
          <a:xfrm>
            <a:off x="831852"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2C363E7-E607-45DD-AE33-C7E73E80ABD4}"/>
              </a:ext>
            </a:extLst>
          </p:cNvPr>
          <p:cNvSpPr>
            <a:spLocks noGrp="1"/>
          </p:cNvSpPr>
          <p:nvPr>
            <p:ph type="body" idx="1"/>
          </p:nvPr>
        </p:nvSpPr>
        <p:spPr>
          <a:xfrm>
            <a:off x="831852" y="4589464"/>
            <a:ext cx="10515600" cy="1500187"/>
          </a:xfrm>
        </p:spPr>
        <p:txBody>
          <a:bodyPr>
            <a:noAutofit/>
          </a:bodyPr>
          <a:lstStyle>
            <a:lvl1pPr marL="0" indent="0">
              <a:buNone/>
              <a:defRPr sz="4000">
                <a:solidFill>
                  <a:schemeClr val="tx1"/>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6837328B-CAB5-4A92-89E7-EBA8C79452D7}"/>
              </a:ext>
            </a:extLst>
          </p:cNvPr>
          <p:cNvSpPr>
            <a:spLocks noGrp="1"/>
          </p:cNvSpPr>
          <p:nvPr>
            <p:ph type="sldNum" sz="quarter" idx="12"/>
          </p:nvPr>
        </p:nvSpPr>
        <p:spPr>
          <a:xfrm>
            <a:off x="9041877" y="6197543"/>
            <a:ext cx="2743200" cy="365125"/>
          </a:xfrm>
          <a:prstGeom prst="rect">
            <a:avLst/>
          </a:prstGeom>
        </p:spPr>
        <p:txBody>
          <a:bodyPr/>
          <a:lstStyle/>
          <a:p>
            <a:fld id="{1C97C5FE-EAAB-4B0D-9845-9B0C19A6F892}" type="slidenum">
              <a:rPr lang="en-US" smtClean="0"/>
              <a:t>‹#›</a:t>
            </a:fld>
            <a:endParaRPr lang="en-US" dirty="0"/>
          </a:p>
        </p:txBody>
      </p:sp>
      <p:sp>
        <p:nvSpPr>
          <p:cNvPr id="10" name="Text Placeholder 9">
            <a:extLst>
              <a:ext uri="{FF2B5EF4-FFF2-40B4-BE49-F238E27FC236}">
                <a16:creationId xmlns:a16="http://schemas.microsoft.com/office/drawing/2014/main" id="{DBB132AD-A6F8-4660-87E1-C8F491715CFE}"/>
              </a:ext>
            </a:extLst>
          </p:cNvPr>
          <p:cNvSpPr>
            <a:spLocks noGrp="1"/>
          </p:cNvSpPr>
          <p:nvPr>
            <p:ph type="body" sz="quarter" idx="13"/>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17981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Styl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A5C5-8FDF-4D5C-A928-4922BE63B8ED}"/>
              </a:ext>
            </a:extLst>
          </p:cNvPr>
          <p:cNvSpPr>
            <a:spLocks noGrp="1"/>
          </p:cNvSpPr>
          <p:nvPr>
            <p:ph type="title" hasCustomPrompt="1"/>
          </p:nvPr>
        </p:nvSpPr>
        <p:spPr/>
        <p:txBody>
          <a:bodyPr/>
          <a:lstStyle/>
          <a:p>
            <a:r>
              <a:rPr lang="en-US" dirty="0"/>
              <a:t>CLICK TO EDIT MASTER TITLE STYLE</a:t>
            </a:r>
          </a:p>
        </p:txBody>
      </p:sp>
      <p:sp>
        <p:nvSpPr>
          <p:cNvPr id="10" name="Slide Number Placeholder 9">
            <a:extLst>
              <a:ext uri="{FF2B5EF4-FFF2-40B4-BE49-F238E27FC236}">
                <a16:creationId xmlns:a16="http://schemas.microsoft.com/office/drawing/2014/main" id="{FAFDC964-152D-4CFF-B12F-C7753D272DCF}"/>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1" name="Text Placeholder 9">
            <a:extLst>
              <a:ext uri="{FF2B5EF4-FFF2-40B4-BE49-F238E27FC236}">
                <a16:creationId xmlns:a16="http://schemas.microsoft.com/office/drawing/2014/main" id="{E92E2E86-84C9-4267-84BD-4CC0329019C1}"/>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
        <p:nvSpPr>
          <p:cNvPr id="13" name="Text Placeholder 12">
            <a:extLst>
              <a:ext uri="{FF2B5EF4-FFF2-40B4-BE49-F238E27FC236}">
                <a16:creationId xmlns:a16="http://schemas.microsoft.com/office/drawing/2014/main" id="{EB94495F-31EC-4113-BF41-CEDCAB691238}"/>
              </a:ext>
            </a:extLst>
          </p:cNvPr>
          <p:cNvSpPr>
            <a:spLocks noGrp="1"/>
          </p:cNvSpPr>
          <p:nvPr>
            <p:ph type="body" sz="quarter" idx="13" hasCustomPrompt="1"/>
          </p:nvPr>
        </p:nvSpPr>
        <p:spPr>
          <a:xfrm>
            <a:off x="838202" y="1857375"/>
            <a:ext cx="10515600" cy="4109792"/>
          </a:xfrm>
        </p:spPr>
        <p:txBody>
          <a:bodyPr>
            <a:noAutofit/>
          </a:bodyPr>
          <a:lstStyle>
            <a:lvl1pPr marL="0" indent="0">
              <a:spcAft>
                <a:spcPts val="600"/>
              </a:spcAft>
              <a:buFont typeface="Wingdings" panose="05000000000000000000" pitchFamily="2" charset="2"/>
              <a:buNone/>
              <a:defRPr/>
            </a:lvl1pPr>
            <a:lvl2pPr marL="342900" indent="-342900">
              <a:buFont typeface="Arial" panose="020B0604020202020204" pitchFamily="34" charset="0"/>
              <a:buChar char="•"/>
              <a:defRPr sz="2800"/>
            </a:lvl2pPr>
            <a:lvl3pPr marL="685800" indent="-342900">
              <a:buFont typeface="Wingdings" panose="05000000000000000000" pitchFamily="2" charset="2"/>
              <a:buChar char="§"/>
              <a:defRPr sz="2400"/>
            </a:lvl3pPr>
            <a:lvl4pPr marL="1028700" indent="-342900">
              <a:buFont typeface="Arial" panose="020B0604020202020204" pitchFamily="34" charset="0"/>
              <a:buChar char="•"/>
              <a:defRPr sz="2400"/>
            </a:lvl4pPr>
          </a:lstStyle>
          <a:p>
            <a:pPr lvl="0"/>
            <a:r>
              <a:rPr lang="en-US" dirty="0"/>
              <a:t>Text</a:t>
            </a:r>
          </a:p>
          <a:p>
            <a:pPr lvl="1"/>
            <a:r>
              <a:rPr lang="en-US" dirty="0"/>
              <a:t>First level</a:t>
            </a:r>
          </a:p>
          <a:p>
            <a:pPr lvl="2"/>
            <a:r>
              <a:rPr lang="en-US" dirty="0"/>
              <a:t>Second level</a:t>
            </a:r>
          </a:p>
          <a:p>
            <a:pPr lvl="3"/>
            <a:r>
              <a:rPr lang="en-US" dirty="0"/>
              <a:t>Third</a:t>
            </a:r>
          </a:p>
          <a:p>
            <a:pPr lvl="0"/>
            <a:endParaRPr lang="en-US" dirty="0"/>
          </a:p>
        </p:txBody>
      </p:sp>
    </p:spTree>
    <p:custDataLst>
      <p:tags r:id="rId1"/>
    </p:custDataLst>
    <p:extLst>
      <p:ext uri="{BB962C8B-B14F-4D97-AF65-F5344CB8AC3E}">
        <p14:creationId xmlns:p14="http://schemas.microsoft.com/office/powerpoint/2010/main" val="277951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 Content Placehol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5F88-9F87-461E-9D16-59CD3962A22F}"/>
              </a:ext>
            </a:extLst>
          </p:cNvPr>
          <p:cNvSpPr>
            <a:spLocks noGrp="1"/>
          </p:cNvSpPr>
          <p:nvPr>
            <p:ph type="title" hasCustomPrompt="1"/>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D2812D6F-EC54-41D4-BC4A-780C3AD48321}"/>
              </a:ext>
            </a:extLst>
          </p:cNvPr>
          <p:cNvSpPr>
            <a:spLocks noGrp="1"/>
          </p:cNvSpPr>
          <p:nvPr>
            <p:ph idx="1"/>
          </p:nvPr>
        </p:nvSpPr>
        <p:spPr/>
        <p:txBody>
          <a:bodyPr>
            <a:noAutofit/>
          </a:bodyPr>
          <a:lstStyle>
            <a:lvl1pPr marL="0" indent="0">
              <a:spcAft>
                <a:spcPts val="600"/>
              </a:spcAft>
              <a:buNone/>
              <a:defRPr/>
            </a:lvl1pPr>
            <a:lvl2pPr>
              <a:defRPr/>
            </a:lvl2pPr>
            <a:lvl3pPr marL="1143014" indent="-228603">
              <a:buFont typeface="Wingdings" panose="05000000000000000000" pitchFamily="2" charset="2"/>
              <a:buChar char="§"/>
              <a:defRPr/>
            </a:lvl3pPr>
            <a:lvl4pPr>
              <a:defRPr/>
            </a:lvl4pPr>
          </a:lstStyle>
          <a:p>
            <a:pPr lvl="0"/>
            <a:endParaRPr lang="en-US" dirty="0"/>
          </a:p>
        </p:txBody>
      </p:sp>
      <p:sp>
        <p:nvSpPr>
          <p:cNvPr id="8" name="Slide Number Placeholder 7">
            <a:extLst>
              <a:ext uri="{FF2B5EF4-FFF2-40B4-BE49-F238E27FC236}">
                <a16:creationId xmlns:a16="http://schemas.microsoft.com/office/drawing/2014/main" id="{36EB890B-0B7A-420A-812B-1CAF39C26880}"/>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0" name="Text Placeholder 9">
            <a:extLst>
              <a:ext uri="{FF2B5EF4-FFF2-40B4-BE49-F238E27FC236}">
                <a16:creationId xmlns:a16="http://schemas.microsoft.com/office/drawing/2014/main" id="{A82E9C9A-3610-4232-8D48-A2FE485432CD}"/>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latin typeface="Times New Roman" panose="02020603050405020304" pitchFamily="18" charset="0"/>
                <a:cs typeface="Times New Roman" panose="02020603050405020304" pitchFamily="18" charset="0"/>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1698704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26F1D1AC-8D33-47A4-A3EA-FF1F5C27100E}"/>
              </a:ext>
            </a:extLst>
          </p:cNvPr>
          <p:cNvSpPr>
            <a:spLocks noGrp="1"/>
          </p:cNvSpPr>
          <p:nvPr>
            <p:ph type="pic" sz="quarter" idx="13"/>
          </p:nvPr>
        </p:nvSpPr>
        <p:spPr>
          <a:xfrm>
            <a:off x="7875589" y="3962618"/>
            <a:ext cx="3478213" cy="1946275"/>
          </a:xfrm>
          <a:effectLst>
            <a:softEdge rad="63500"/>
          </a:effectLst>
        </p:spPr>
        <p:txBody>
          <a:bodyPr>
            <a:noAutofit/>
          </a:bodyPr>
          <a:lstStyle/>
          <a:p>
            <a:endParaRPr lang="en-US"/>
          </a:p>
        </p:txBody>
      </p:sp>
      <p:sp>
        <p:nvSpPr>
          <p:cNvPr id="22" name="Picture Placeholder 20">
            <a:extLst>
              <a:ext uri="{FF2B5EF4-FFF2-40B4-BE49-F238E27FC236}">
                <a16:creationId xmlns:a16="http://schemas.microsoft.com/office/drawing/2014/main" id="{9D1DCB4C-C2E0-4956-8D74-6C794C6959AE}"/>
              </a:ext>
            </a:extLst>
          </p:cNvPr>
          <p:cNvSpPr>
            <a:spLocks noGrp="1"/>
          </p:cNvSpPr>
          <p:nvPr>
            <p:ph type="pic" sz="quarter" idx="14"/>
          </p:nvPr>
        </p:nvSpPr>
        <p:spPr>
          <a:xfrm>
            <a:off x="7875589" y="1844143"/>
            <a:ext cx="3478213" cy="1946275"/>
          </a:xfrm>
          <a:effectLst>
            <a:softEdge rad="63500"/>
          </a:effectLst>
        </p:spPr>
        <p:txBody>
          <a:bodyPr>
            <a:noAutofit/>
          </a:bodyPr>
          <a:lstStyle/>
          <a:p>
            <a:endParaRPr lang="en-US"/>
          </a:p>
        </p:txBody>
      </p:sp>
      <p:sp>
        <p:nvSpPr>
          <p:cNvPr id="23" name="Picture Placeholder 20">
            <a:extLst>
              <a:ext uri="{FF2B5EF4-FFF2-40B4-BE49-F238E27FC236}">
                <a16:creationId xmlns:a16="http://schemas.microsoft.com/office/drawing/2014/main" id="{8D29091F-5D3A-4094-9F91-122FDF80A5CF}"/>
              </a:ext>
            </a:extLst>
          </p:cNvPr>
          <p:cNvSpPr>
            <a:spLocks noGrp="1"/>
          </p:cNvSpPr>
          <p:nvPr>
            <p:ph type="pic" sz="quarter" idx="15"/>
          </p:nvPr>
        </p:nvSpPr>
        <p:spPr>
          <a:xfrm>
            <a:off x="838202" y="1844143"/>
            <a:ext cx="3478213" cy="1946275"/>
          </a:xfrm>
          <a:effectLst>
            <a:softEdge rad="63500"/>
          </a:effectLst>
        </p:spPr>
        <p:txBody>
          <a:bodyPr>
            <a:noAutofit/>
          </a:bodyPr>
          <a:lstStyle/>
          <a:p>
            <a:endParaRPr lang="en-US"/>
          </a:p>
        </p:txBody>
      </p:sp>
      <p:sp>
        <p:nvSpPr>
          <p:cNvPr id="24" name="Picture Placeholder 20">
            <a:extLst>
              <a:ext uri="{FF2B5EF4-FFF2-40B4-BE49-F238E27FC236}">
                <a16:creationId xmlns:a16="http://schemas.microsoft.com/office/drawing/2014/main" id="{3B0F4950-46D0-44AB-88B4-1935F91F2FFF}"/>
              </a:ext>
            </a:extLst>
          </p:cNvPr>
          <p:cNvSpPr>
            <a:spLocks noGrp="1"/>
          </p:cNvSpPr>
          <p:nvPr>
            <p:ph type="pic" sz="quarter" idx="16"/>
          </p:nvPr>
        </p:nvSpPr>
        <p:spPr>
          <a:xfrm>
            <a:off x="838202" y="3962618"/>
            <a:ext cx="3478213" cy="1946275"/>
          </a:xfrm>
          <a:effectLst>
            <a:softEdge rad="63500"/>
          </a:effectLst>
        </p:spPr>
        <p:txBody>
          <a:bodyPr>
            <a:noAutofit/>
          </a:bodyPr>
          <a:lstStyle/>
          <a:p>
            <a:endParaRPr lang="en-US"/>
          </a:p>
        </p:txBody>
      </p:sp>
      <p:sp>
        <p:nvSpPr>
          <p:cNvPr id="25" name="Picture Placeholder 20">
            <a:extLst>
              <a:ext uri="{FF2B5EF4-FFF2-40B4-BE49-F238E27FC236}">
                <a16:creationId xmlns:a16="http://schemas.microsoft.com/office/drawing/2014/main" id="{3C590C0C-67F6-4B0E-AB8B-E7BA03B0FB28}"/>
              </a:ext>
            </a:extLst>
          </p:cNvPr>
          <p:cNvSpPr>
            <a:spLocks noGrp="1"/>
          </p:cNvSpPr>
          <p:nvPr>
            <p:ph type="pic" sz="quarter" idx="17"/>
          </p:nvPr>
        </p:nvSpPr>
        <p:spPr>
          <a:xfrm>
            <a:off x="4356895" y="3962618"/>
            <a:ext cx="3478213" cy="1946275"/>
          </a:xfrm>
          <a:effectLst>
            <a:softEdge rad="63500"/>
          </a:effectLst>
        </p:spPr>
        <p:txBody>
          <a:bodyPr>
            <a:noAutofit/>
          </a:bodyPr>
          <a:lstStyle/>
          <a:p>
            <a:endParaRPr lang="en-US"/>
          </a:p>
        </p:txBody>
      </p:sp>
      <p:sp>
        <p:nvSpPr>
          <p:cNvPr id="26" name="Picture Placeholder 20">
            <a:extLst>
              <a:ext uri="{FF2B5EF4-FFF2-40B4-BE49-F238E27FC236}">
                <a16:creationId xmlns:a16="http://schemas.microsoft.com/office/drawing/2014/main" id="{BD4B32A8-4AFA-4DBB-9397-B8489318FE9E}"/>
              </a:ext>
            </a:extLst>
          </p:cNvPr>
          <p:cNvSpPr>
            <a:spLocks noGrp="1"/>
          </p:cNvSpPr>
          <p:nvPr>
            <p:ph type="pic" sz="quarter" idx="18"/>
          </p:nvPr>
        </p:nvSpPr>
        <p:spPr>
          <a:xfrm>
            <a:off x="4356895" y="1844143"/>
            <a:ext cx="3478213" cy="1946275"/>
          </a:xfrm>
          <a:effectLst>
            <a:softEdge rad="63500"/>
          </a:effectLst>
        </p:spPr>
        <p:txBody>
          <a:bodyPr>
            <a:noAutofit/>
          </a:bodyPr>
          <a:lstStyle/>
          <a:p>
            <a:endParaRPr lang="en-US"/>
          </a:p>
        </p:txBody>
      </p:sp>
      <p:sp>
        <p:nvSpPr>
          <p:cNvPr id="2" name="Title 1">
            <a:extLst>
              <a:ext uri="{FF2B5EF4-FFF2-40B4-BE49-F238E27FC236}">
                <a16:creationId xmlns:a16="http://schemas.microsoft.com/office/drawing/2014/main" id="{9B7C5F88-9F87-461E-9D16-59CD3962A22F}"/>
              </a:ext>
            </a:extLst>
          </p:cNvPr>
          <p:cNvSpPr>
            <a:spLocks noGrp="1"/>
          </p:cNvSpPr>
          <p:nvPr>
            <p:ph type="title" hasCustomPrompt="1"/>
          </p:nvPr>
        </p:nvSpPr>
        <p:spPr>
          <a:xfrm>
            <a:off x="838202" y="295334"/>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8" name="Slide Number Placeholder 7">
            <a:extLst>
              <a:ext uri="{FF2B5EF4-FFF2-40B4-BE49-F238E27FC236}">
                <a16:creationId xmlns:a16="http://schemas.microsoft.com/office/drawing/2014/main" id="{36EB890B-0B7A-420A-812B-1CAF39C26880}"/>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0" name="Text Placeholder 9">
            <a:extLst>
              <a:ext uri="{FF2B5EF4-FFF2-40B4-BE49-F238E27FC236}">
                <a16:creationId xmlns:a16="http://schemas.microsoft.com/office/drawing/2014/main" id="{A82E9C9A-3610-4232-8D48-A2FE485432CD}"/>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pic>
        <p:nvPicPr>
          <p:cNvPr id="14" name="Graphic 13" descr="Badge 6 with solid fill">
            <a:extLst>
              <a:ext uri="{FF2B5EF4-FFF2-40B4-BE49-F238E27FC236}">
                <a16:creationId xmlns:a16="http://schemas.microsoft.com/office/drawing/2014/main" id="{470F2841-B0CC-41DA-8FAB-267381961B7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6645" y="3909967"/>
            <a:ext cx="423819" cy="423819"/>
          </a:xfrm>
          <a:prstGeom prst="rect">
            <a:avLst/>
          </a:prstGeom>
        </p:spPr>
      </p:pic>
      <p:pic>
        <p:nvPicPr>
          <p:cNvPr id="15" name="Graphic 14" descr="Badge 1 with solid fill">
            <a:extLst>
              <a:ext uri="{FF2B5EF4-FFF2-40B4-BE49-F238E27FC236}">
                <a16:creationId xmlns:a16="http://schemas.microsoft.com/office/drawing/2014/main" id="{172863AC-07AE-4D8A-A3B1-CD134449B3E4}"/>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7618" y="1800282"/>
            <a:ext cx="423819" cy="423819"/>
          </a:xfrm>
          <a:prstGeom prst="rect">
            <a:avLst/>
          </a:prstGeom>
        </p:spPr>
      </p:pic>
      <p:pic>
        <p:nvPicPr>
          <p:cNvPr id="16" name="Graphic 15" descr="Badge with solid fill">
            <a:extLst>
              <a:ext uri="{FF2B5EF4-FFF2-40B4-BE49-F238E27FC236}">
                <a16:creationId xmlns:a16="http://schemas.microsoft.com/office/drawing/2014/main" id="{02D116A2-3EE9-4ABD-BAB5-67D0B1779888}"/>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47141" y="1800282"/>
            <a:ext cx="423819" cy="423819"/>
          </a:xfrm>
          <a:prstGeom prst="rect">
            <a:avLst/>
          </a:prstGeom>
        </p:spPr>
      </p:pic>
      <p:pic>
        <p:nvPicPr>
          <p:cNvPr id="17" name="Graphic 16" descr="Badge 3 with solid fill">
            <a:extLst>
              <a:ext uri="{FF2B5EF4-FFF2-40B4-BE49-F238E27FC236}">
                <a16:creationId xmlns:a16="http://schemas.microsoft.com/office/drawing/2014/main" id="{F09FF110-59DA-4D50-B3F8-B01CCE209C3B}"/>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66645" y="1800282"/>
            <a:ext cx="423819" cy="423819"/>
          </a:xfrm>
          <a:prstGeom prst="rect">
            <a:avLst/>
          </a:prstGeom>
        </p:spPr>
      </p:pic>
      <p:pic>
        <p:nvPicPr>
          <p:cNvPr id="18" name="Graphic 17" descr="Badge 5 with solid fill">
            <a:extLst>
              <a:ext uri="{FF2B5EF4-FFF2-40B4-BE49-F238E27FC236}">
                <a16:creationId xmlns:a16="http://schemas.microsoft.com/office/drawing/2014/main" id="{A4F3583E-82D5-4230-8F59-37C1BE0D1945}"/>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47141" y="3909967"/>
            <a:ext cx="423819" cy="423819"/>
          </a:xfrm>
          <a:prstGeom prst="rect">
            <a:avLst/>
          </a:prstGeom>
        </p:spPr>
      </p:pic>
      <p:pic>
        <p:nvPicPr>
          <p:cNvPr id="19" name="Graphic 18" descr="Badge 4 with solid fill">
            <a:extLst>
              <a:ext uri="{FF2B5EF4-FFF2-40B4-BE49-F238E27FC236}">
                <a16:creationId xmlns:a16="http://schemas.microsoft.com/office/drawing/2014/main" id="{5BD67A39-C562-4210-989C-99484F84DEDA}"/>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7618" y="3909967"/>
            <a:ext cx="423819" cy="423819"/>
          </a:xfrm>
          <a:prstGeom prst="rect">
            <a:avLst/>
          </a:prstGeom>
        </p:spPr>
      </p:pic>
    </p:spTree>
    <p:custDataLst>
      <p:tags r:id="rId1"/>
    </p:custDataLst>
    <p:extLst>
      <p:ext uri="{BB962C8B-B14F-4D97-AF65-F5344CB8AC3E}">
        <p14:creationId xmlns:p14="http://schemas.microsoft.com/office/powerpoint/2010/main" val="421035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nodePh="1">
                                  <p:stCondLst>
                                    <p:cond delay="0"/>
                                  </p:stCondLst>
                                  <p:endCondLst>
                                    <p:cond evt="begin" delay="0">
                                      <p:tn val="7"/>
                                    </p:cond>
                                  </p:end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nodePh="1">
                                  <p:stCondLst>
                                    <p:cond delay="0"/>
                                  </p:stCondLst>
                                  <p:endCondLst>
                                    <p:cond evt="begin" delay="0">
                                      <p:tn val="31"/>
                                    </p:cond>
                                  </p:end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P spid="25" grpId="0"/>
      <p:bldP spid="26"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8A2D-A77E-49F9-A310-36092B575EE5}"/>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CF573CD-7B97-4C23-93B4-9393F7EDA806}"/>
              </a:ext>
            </a:extLst>
          </p:cNvPr>
          <p:cNvSpPr>
            <a:spLocks noGrp="1"/>
          </p:cNvSpPr>
          <p:nvPr>
            <p:ph sz="half" idx="1"/>
          </p:nvPr>
        </p:nvSpPr>
        <p:spPr>
          <a:xfrm>
            <a:off x="838201" y="1825625"/>
            <a:ext cx="5181600" cy="4351338"/>
          </a:xfrm>
        </p:spPr>
        <p:txBody>
          <a:bodyPr>
            <a:noAutofit/>
          </a:body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4" name="Content Placeholder 3">
            <a:extLst>
              <a:ext uri="{FF2B5EF4-FFF2-40B4-BE49-F238E27FC236}">
                <a16:creationId xmlns:a16="http://schemas.microsoft.com/office/drawing/2014/main" id="{F2CD6E24-414B-4666-9330-435A6AD6FC61}"/>
              </a:ext>
            </a:extLst>
          </p:cNvPr>
          <p:cNvSpPr>
            <a:spLocks noGrp="1"/>
          </p:cNvSpPr>
          <p:nvPr>
            <p:ph sz="half" idx="2"/>
          </p:nvPr>
        </p:nvSpPr>
        <p:spPr>
          <a:xfrm>
            <a:off x="6172201" y="1825625"/>
            <a:ext cx="5181600" cy="4351338"/>
          </a:xfrm>
        </p:spPr>
        <p:txBody>
          <a:bodyPr>
            <a:noAutofit/>
          </a:body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11" name="Slide Number Placeholder 10">
            <a:extLst>
              <a:ext uri="{FF2B5EF4-FFF2-40B4-BE49-F238E27FC236}">
                <a16:creationId xmlns:a16="http://schemas.microsoft.com/office/drawing/2014/main" id="{763B3B77-8B0B-4E15-95BE-CEF167116C04}"/>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2" name="Text Placeholder 9">
            <a:extLst>
              <a:ext uri="{FF2B5EF4-FFF2-40B4-BE49-F238E27FC236}">
                <a16:creationId xmlns:a16="http://schemas.microsoft.com/office/drawing/2014/main" id="{49FE6C45-7C95-4F76-A12E-7CCBEBF520B8}"/>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19758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 Call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5FAE22-0F09-4124-AA37-973A311F4769}"/>
              </a:ext>
            </a:extLst>
          </p:cNvPr>
          <p:cNvSpPr/>
          <p:nvPr userDrawn="1"/>
        </p:nvSpPr>
        <p:spPr>
          <a:xfrm>
            <a:off x="7494307" y="1825625"/>
            <a:ext cx="3859492" cy="4150970"/>
          </a:xfrm>
          <a:prstGeom prst="rect">
            <a:avLst/>
          </a:prstGeom>
          <a:solidFill>
            <a:schemeClr val="accent1"/>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800"/>
          </a:p>
        </p:txBody>
      </p:sp>
      <p:sp>
        <p:nvSpPr>
          <p:cNvPr id="4" name="Content Placeholder 3">
            <a:extLst>
              <a:ext uri="{FF2B5EF4-FFF2-40B4-BE49-F238E27FC236}">
                <a16:creationId xmlns:a16="http://schemas.microsoft.com/office/drawing/2014/main" id="{F2CD6E24-414B-4666-9330-435A6AD6FC61}"/>
              </a:ext>
            </a:extLst>
          </p:cNvPr>
          <p:cNvSpPr>
            <a:spLocks noGrp="1"/>
          </p:cNvSpPr>
          <p:nvPr>
            <p:ph sz="half" idx="2"/>
          </p:nvPr>
        </p:nvSpPr>
        <p:spPr>
          <a:xfrm>
            <a:off x="7692274" y="2073898"/>
            <a:ext cx="3403076" cy="367645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2" name="Title 1">
            <a:extLst>
              <a:ext uri="{FF2B5EF4-FFF2-40B4-BE49-F238E27FC236}">
                <a16:creationId xmlns:a16="http://schemas.microsoft.com/office/drawing/2014/main" id="{FE188A2D-A77E-49F9-A310-36092B575EE5}"/>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CF573CD-7B97-4C23-93B4-9393F7EDA806}"/>
              </a:ext>
            </a:extLst>
          </p:cNvPr>
          <p:cNvSpPr>
            <a:spLocks noGrp="1"/>
          </p:cNvSpPr>
          <p:nvPr>
            <p:ph sz="half" idx="1"/>
          </p:nvPr>
        </p:nvSpPr>
        <p:spPr>
          <a:xfrm>
            <a:off x="838202" y="1825625"/>
            <a:ext cx="6524133" cy="4351338"/>
          </a:xfrm>
        </p:spPr>
        <p:txBody>
          <a:bodyPr>
            <a:noAutofit/>
          </a:body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11" name="Slide Number Placeholder 10">
            <a:extLst>
              <a:ext uri="{FF2B5EF4-FFF2-40B4-BE49-F238E27FC236}">
                <a16:creationId xmlns:a16="http://schemas.microsoft.com/office/drawing/2014/main" id="{763B3B77-8B0B-4E15-95BE-CEF167116C04}"/>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2" name="Text Placeholder 9">
            <a:extLst>
              <a:ext uri="{FF2B5EF4-FFF2-40B4-BE49-F238E27FC236}">
                <a16:creationId xmlns:a16="http://schemas.microsoft.com/office/drawing/2014/main" id="{49FE6C45-7C95-4F76-A12E-7CCBEBF520B8}"/>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420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59B6-4BB9-443E-8435-5FF2514A2EA4}"/>
              </a:ext>
            </a:extLst>
          </p:cNvPr>
          <p:cNvSpPr>
            <a:spLocks noGrp="1"/>
          </p:cNvSpPr>
          <p:nvPr>
            <p:ph type="title" hasCustomPrompt="1"/>
          </p:nvPr>
        </p:nvSpPr>
        <p:spPr>
          <a:xfrm>
            <a:off x="839789" y="365125"/>
            <a:ext cx="10515600" cy="1325563"/>
          </a:xfrm>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DCB42B21-410E-4ED7-A95D-28664E36284E}"/>
              </a:ext>
            </a:extLst>
          </p:cNvPr>
          <p:cNvSpPr>
            <a:spLocks noGrp="1"/>
          </p:cNvSpPr>
          <p:nvPr>
            <p:ph sz="half" idx="2"/>
          </p:nvPr>
        </p:nvSpPr>
        <p:spPr>
          <a:xfrm>
            <a:off x="836611" y="2501170"/>
            <a:ext cx="5157787" cy="3684588"/>
          </a:xfrm>
        </p:spPr>
        <p:txBody>
          <a:bodyPr>
            <a:noAutofit/>
          </a:body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6" name="Content Placeholder 5">
            <a:extLst>
              <a:ext uri="{FF2B5EF4-FFF2-40B4-BE49-F238E27FC236}">
                <a16:creationId xmlns:a16="http://schemas.microsoft.com/office/drawing/2014/main" id="{6F66693E-FB89-4E23-875F-A6807899E5A4}"/>
              </a:ext>
            </a:extLst>
          </p:cNvPr>
          <p:cNvSpPr>
            <a:spLocks noGrp="1"/>
          </p:cNvSpPr>
          <p:nvPr>
            <p:ph sz="quarter" idx="4"/>
          </p:nvPr>
        </p:nvSpPr>
        <p:spPr>
          <a:xfrm>
            <a:off x="6172202" y="2505076"/>
            <a:ext cx="5183188" cy="3684588"/>
          </a:xfrm>
        </p:spPr>
        <p:txBody>
          <a:bodyPr>
            <a:noAutofit/>
          </a:body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13" name="Slide Number Placeholder 12">
            <a:extLst>
              <a:ext uri="{FF2B5EF4-FFF2-40B4-BE49-F238E27FC236}">
                <a16:creationId xmlns:a16="http://schemas.microsoft.com/office/drawing/2014/main" id="{0F89DAD1-FBEF-4427-8A13-607A13DE55E0}"/>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4" name="Text Placeholder 9">
            <a:extLst>
              <a:ext uri="{FF2B5EF4-FFF2-40B4-BE49-F238E27FC236}">
                <a16:creationId xmlns:a16="http://schemas.microsoft.com/office/drawing/2014/main" id="{EC6844FE-57F2-436B-8575-50A0530212E5}"/>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
        <p:nvSpPr>
          <p:cNvPr id="16" name="Text Placeholder 15">
            <a:extLst>
              <a:ext uri="{FF2B5EF4-FFF2-40B4-BE49-F238E27FC236}">
                <a16:creationId xmlns:a16="http://schemas.microsoft.com/office/drawing/2014/main" id="{E5F80CAB-75A1-4094-B904-98EBEC514A2D}"/>
              </a:ext>
            </a:extLst>
          </p:cNvPr>
          <p:cNvSpPr>
            <a:spLocks noGrp="1"/>
          </p:cNvSpPr>
          <p:nvPr>
            <p:ph type="body" sz="quarter" idx="13"/>
          </p:nvPr>
        </p:nvSpPr>
        <p:spPr>
          <a:xfrm>
            <a:off x="836614" y="1701801"/>
            <a:ext cx="5157787" cy="782637"/>
          </a:xfrm>
        </p:spPr>
        <p:txBody>
          <a:bodyPr>
            <a:noAutofit/>
          </a:bodyPr>
          <a:lstStyle>
            <a:lvl1pPr marL="0" indent="0">
              <a:buNone/>
              <a:defRPr b="1"/>
            </a:lvl1pPr>
          </a:lstStyle>
          <a:p>
            <a:pPr lvl="0"/>
            <a:r>
              <a:rPr lang="en-US" dirty="0"/>
              <a:t>Click to edit Master text styles</a:t>
            </a:r>
          </a:p>
        </p:txBody>
      </p:sp>
      <p:sp>
        <p:nvSpPr>
          <p:cNvPr id="17" name="Text Placeholder 15">
            <a:extLst>
              <a:ext uri="{FF2B5EF4-FFF2-40B4-BE49-F238E27FC236}">
                <a16:creationId xmlns:a16="http://schemas.microsoft.com/office/drawing/2014/main" id="{AECB045D-FF31-473E-8D55-CD9220846AFE}"/>
              </a:ext>
            </a:extLst>
          </p:cNvPr>
          <p:cNvSpPr>
            <a:spLocks noGrp="1"/>
          </p:cNvSpPr>
          <p:nvPr>
            <p:ph type="body" sz="quarter" idx="14"/>
          </p:nvPr>
        </p:nvSpPr>
        <p:spPr>
          <a:xfrm>
            <a:off x="6172201" y="1701801"/>
            <a:ext cx="5183189" cy="782637"/>
          </a:xfrm>
        </p:spPr>
        <p:txBody>
          <a:bodyPr>
            <a:noAutofit/>
          </a:bodyPr>
          <a:lstStyle>
            <a:lvl1pPr marL="0" indent="0">
              <a:buNone/>
              <a:defRPr b="1"/>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23550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 Intr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59B6-4BB9-443E-8435-5FF2514A2EA4}"/>
              </a:ext>
            </a:extLst>
          </p:cNvPr>
          <p:cNvSpPr>
            <a:spLocks noGrp="1"/>
          </p:cNvSpPr>
          <p:nvPr>
            <p:ph type="title" hasCustomPrompt="1"/>
          </p:nvPr>
        </p:nvSpPr>
        <p:spPr>
          <a:xfrm>
            <a:off x="839789" y="365125"/>
            <a:ext cx="10515600" cy="1325563"/>
          </a:xfrm>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DCB42B21-410E-4ED7-A95D-28664E36284E}"/>
              </a:ext>
            </a:extLst>
          </p:cNvPr>
          <p:cNvSpPr>
            <a:spLocks noGrp="1"/>
          </p:cNvSpPr>
          <p:nvPr>
            <p:ph sz="half" idx="2"/>
          </p:nvPr>
        </p:nvSpPr>
        <p:spPr>
          <a:xfrm>
            <a:off x="839789" y="3032976"/>
            <a:ext cx="5157787" cy="3164567"/>
          </a:xfrm>
        </p:spPr>
        <p:txBody>
          <a:bodyPr>
            <a:noAutofit/>
          </a:bodyPr>
          <a:lstStyle>
            <a:lvl1pPr>
              <a:defRPr sz="2400"/>
            </a:lvl1p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6" name="Content Placeholder 5">
            <a:extLst>
              <a:ext uri="{FF2B5EF4-FFF2-40B4-BE49-F238E27FC236}">
                <a16:creationId xmlns:a16="http://schemas.microsoft.com/office/drawing/2014/main" id="{6F66693E-FB89-4E23-875F-A6807899E5A4}"/>
              </a:ext>
            </a:extLst>
          </p:cNvPr>
          <p:cNvSpPr>
            <a:spLocks noGrp="1"/>
          </p:cNvSpPr>
          <p:nvPr>
            <p:ph sz="quarter" idx="4"/>
          </p:nvPr>
        </p:nvSpPr>
        <p:spPr>
          <a:xfrm>
            <a:off x="6172202" y="3032976"/>
            <a:ext cx="5183188" cy="3164567"/>
          </a:xfrm>
        </p:spPr>
        <p:txBody>
          <a:bodyPr>
            <a:noAutofit/>
          </a:bodyPr>
          <a:lstStyle>
            <a:lvl1pPr>
              <a:defRPr sz="2400"/>
            </a:lvl1pPr>
          </a:lstStyle>
          <a:p>
            <a:pPr lvl="0"/>
            <a:r>
              <a:rPr lang="en-US" dirty="0"/>
              <a:t>Click to edit Master text styles</a:t>
            </a:r>
          </a:p>
          <a:p>
            <a:pPr lvl="1"/>
            <a:r>
              <a:rPr lang="en-US" dirty="0"/>
              <a:t>First level</a:t>
            </a:r>
          </a:p>
          <a:p>
            <a:pPr lvl="2"/>
            <a:r>
              <a:rPr lang="en-US" dirty="0"/>
              <a:t>Second level</a:t>
            </a:r>
          </a:p>
          <a:p>
            <a:pPr lvl="3"/>
            <a:r>
              <a:rPr lang="en-US" dirty="0"/>
              <a:t>Third</a:t>
            </a:r>
          </a:p>
        </p:txBody>
      </p:sp>
      <p:sp>
        <p:nvSpPr>
          <p:cNvPr id="8" name="Text Placeholder 7">
            <a:extLst>
              <a:ext uri="{FF2B5EF4-FFF2-40B4-BE49-F238E27FC236}">
                <a16:creationId xmlns:a16="http://schemas.microsoft.com/office/drawing/2014/main" id="{C644F47F-B911-4BAA-88A8-D2DF884349FC}"/>
              </a:ext>
            </a:extLst>
          </p:cNvPr>
          <p:cNvSpPr>
            <a:spLocks noGrp="1"/>
          </p:cNvSpPr>
          <p:nvPr>
            <p:ph type="body" sz="quarter" idx="13"/>
          </p:nvPr>
        </p:nvSpPr>
        <p:spPr>
          <a:xfrm>
            <a:off x="836612" y="1693983"/>
            <a:ext cx="10518777" cy="1325563"/>
          </a:xfrm>
        </p:spPr>
        <p:txBody>
          <a:bodyPr>
            <a:noAutofit/>
          </a:bodyPr>
          <a:lstStyle>
            <a:lvl1pPr marL="0" indent="0">
              <a:buNone/>
              <a:defRPr sz="2800"/>
            </a:lvl1pPr>
            <a:lvl2pPr marL="457206" indent="0">
              <a:buNone/>
              <a:defRPr sz="2400"/>
            </a:lvl2pPr>
            <a:lvl3pPr>
              <a:defRPr sz="2400"/>
            </a:lvl3pPr>
            <a:lvl4pPr>
              <a:defRPr sz="2400"/>
            </a:lvl4pPr>
            <a:lvl5pPr>
              <a:defRPr sz="2400"/>
            </a:lvl5pPr>
          </a:lstStyle>
          <a:p>
            <a:pPr lvl="0"/>
            <a:r>
              <a:rPr lang="en-US" dirty="0"/>
              <a:t>Click to edit Master text styles</a:t>
            </a:r>
          </a:p>
        </p:txBody>
      </p:sp>
      <p:sp>
        <p:nvSpPr>
          <p:cNvPr id="15" name="Slide Number Placeholder 14">
            <a:extLst>
              <a:ext uri="{FF2B5EF4-FFF2-40B4-BE49-F238E27FC236}">
                <a16:creationId xmlns:a16="http://schemas.microsoft.com/office/drawing/2014/main" id="{E9CAE6F6-5470-4594-988C-6EB0124E8440}"/>
              </a:ext>
            </a:extLst>
          </p:cNvPr>
          <p:cNvSpPr>
            <a:spLocks noGrp="1"/>
          </p:cNvSpPr>
          <p:nvPr>
            <p:ph type="sldNum" sz="quarter" idx="15"/>
          </p:nvPr>
        </p:nvSpPr>
        <p:spPr/>
        <p:txBody>
          <a:bodyPr/>
          <a:lstStyle/>
          <a:p>
            <a:fld id="{1C97C5FE-EAAB-4B0D-9845-9B0C19A6F892}" type="slidenum">
              <a:rPr lang="en-US" smtClean="0"/>
              <a:pPr/>
              <a:t>‹#›</a:t>
            </a:fld>
            <a:endParaRPr lang="en-US" dirty="0"/>
          </a:p>
        </p:txBody>
      </p:sp>
      <p:sp>
        <p:nvSpPr>
          <p:cNvPr id="16" name="Text Placeholder 9">
            <a:extLst>
              <a:ext uri="{FF2B5EF4-FFF2-40B4-BE49-F238E27FC236}">
                <a16:creationId xmlns:a16="http://schemas.microsoft.com/office/drawing/2014/main" id="{E12EBE07-C462-4B9A-9728-C2FBB1BBB5A6}"/>
              </a:ext>
            </a:extLst>
          </p:cNvPr>
          <p:cNvSpPr>
            <a:spLocks noGrp="1"/>
          </p:cNvSpPr>
          <p:nvPr>
            <p:ph type="body" sz="quarter" idx="12"/>
          </p:nvPr>
        </p:nvSpPr>
        <p:spPr>
          <a:xfrm>
            <a:off x="838200" y="6176964"/>
            <a:ext cx="5257801" cy="541337"/>
          </a:xfrm>
        </p:spPr>
        <p:txBody>
          <a:bodyPr anchor="b">
            <a:noAutofit/>
          </a:bodyPr>
          <a:lstStyle>
            <a:lvl1pPr marL="0" indent="0">
              <a:buNone/>
              <a:defRPr sz="1200">
                <a:solidFill>
                  <a:schemeClr val="tx1">
                    <a:lumMod val="50000"/>
                  </a:schemeClr>
                </a:solidFill>
              </a:defRPr>
            </a:lvl1pPr>
            <a:lvl2pPr marL="457206" indent="0">
              <a:buNone/>
              <a:defRPr sz="1200"/>
            </a:lvl2pPr>
            <a:lvl3pPr marL="914411" indent="0">
              <a:buNone/>
              <a:defRPr sz="1200"/>
            </a:lvl3pPr>
            <a:lvl4pPr marL="1371617" indent="0">
              <a:buNone/>
              <a:defRPr sz="1200"/>
            </a:lvl4pPr>
            <a:lvl5pPr marL="1828823" indent="0">
              <a:buNone/>
              <a:defRPr sz="12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1300136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CF0A29-DA17-41F6-9A0D-B4C11EEE6246}"/>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First level</a:t>
            </a:r>
          </a:p>
          <a:p>
            <a:pPr lvl="2"/>
            <a:r>
              <a:rPr lang="en-US" dirty="0"/>
              <a:t>Second level</a:t>
            </a:r>
          </a:p>
          <a:p>
            <a:pPr lvl="3"/>
            <a:r>
              <a:rPr lang="en-US" dirty="0"/>
              <a:t>Third</a:t>
            </a:r>
          </a:p>
          <a:p>
            <a:pPr lvl="4"/>
            <a:r>
              <a:rPr lang="en-US" dirty="0"/>
              <a:t>Fourth level</a:t>
            </a:r>
          </a:p>
        </p:txBody>
      </p:sp>
      <p:sp>
        <p:nvSpPr>
          <p:cNvPr id="2" name="Title Placeholder 1">
            <a:extLst>
              <a:ext uri="{FF2B5EF4-FFF2-40B4-BE49-F238E27FC236}">
                <a16:creationId xmlns:a16="http://schemas.microsoft.com/office/drawing/2014/main" id="{8AF0BAE3-D4D2-4A90-8303-9A2DBA597499}"/>
              </a:ext>
            </a:extLst>
          </p:cNvPr>
          <p:cNvSpPr>
            <a:spLocks noGrp="1"/>
          </p:cNvSpPr>
          <p:nvPr>
            <p:ph type="title"/>
          </p:nvPr>
        </p:nvSpPr>
        <p:spPr>
          <a:xfrm>
            <a:off x="838202" y="295334"/>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51" name="Slide Number Placeholder 5">
            <a:extLst>
              <a:ext uri="{FF2B5EF4-FFF2-40B4-BE49-F238E27FC236}">
                <a16:creationId xmlns:a16="http://schemas.microsoft.com/office/drawing/2014/main" id="{0028D1E9-E7DF-4F9F-AE31-E939DF166E07}"/>
              </a:ext>
            </a:extLst>
          </p:cNvPr>
          <p:cNvSpPr>
            <a:spLocks noGrp="1"/>
          </p:cNvSpPr>
          <p:nvPr>
            <p:ph type="sldNum" sz="quarter" idx="4"/>
          </p:nvPr>
        </p:nvSpPr>
        <p:spPr>
          <a:xfrm>
            <a:off x="9041877" y="6197543"/>
            <a:ext cx="2743200" cy="365125"/>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1C97C5FE-EAAB-4B0D-9845-9B0C19A6F892}" type="slidenum">
              <a:rPr lang="en-US" smtClean="0"/>
              <a:pPr/>
              <a:t>‹#›</a:t>
            </a:fld>
            <a:endParaRPr lang="en-US" dirty="0"/>
          </a:p>
        </p:txBody>
      </p:sp>
    </p:spTree>
    <p:custDataLst>
      <p:tags r:id="rId17"/>
    </p:custDataLst>
    <p:extLst>
      <p:ext uri="{BB962C8B-B14F-4D97-AF65-F5344CB8AC3E}">
        <p14:creationId xmlns:p14="http://schemas.microsoft.com/office/powerpoint/2010/main" val="111953200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0" r:id="rId4"/>
    <p:sldLayoutId id="2147483677" r:id="rId5"/>
    <p:sldLayoutId id="2147483652" r:id="rId6"/>
    <p:sldLayoutId id="2147483678" r:id="rId7"/>
    <p:sldLayoutId id="2147483653" r:id="rId8"/>
    <p:sldLayoutId id="2147483660" r:id="rId9"/>
    <p:sldLayoutId id="2147483661" r:id="rId10"/>
    <p:sldLayoutId id="2147483655" r:id="rId11"/>
    <p:sldLayoutId id="2147483656" r:id="rId12"/>
    <p:sldLayoutId id="2147483657" r:id="rId13"/>
    <p:sldLayoutId id="2147483658" r:id="rId14"/>
    <p:sldLayoutId id="2147483659" r:id="rId15"/>
  </p:sldLayoutIdLst>
  <p:hf hdr="0" ftr="0" dt="0"/>
  <p:txStyles>
    <p:titleStyle>
      <a:lvl1pPr algn="l" defTabSz="914411"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11" rtl="0" eaLnBrk="1" latinLnBrk="0" hangingPunct="1">
        <a:lnSpc>
          <a:spcPct val="90000"/>
        </a:lnSpc>
        <a:spcBef>
          <a:spcPts val="1000"/>
        </a:spcBef>
        <a:spcAft>
          <a:spcPts val="600"/>
        </a:spcAft>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342900" indent="-342900" algn="l" defTabSz="914411"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685800" indent="-342900" algn="l" defTabSz="914411" rtl="0" eaLnBrk="1" latinLnBrk="0" hangingPunct="1">
        <a:lnSpc>
          <a:spcPct val="90000"/>
        </a:lnSpc>
        <a:spcBef>
          <a:spcPts val="500"/>
        </a:spcBef>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28700" indent="-342900"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1371600" indent="-342900"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38.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740A-D2F5-45EF-8E4B-57EDFD6F1004}"/>
              </a:ext>
            </a:extLst>
          </p:cNvPr>
          <p:cNvSpPr>
            <a:spLocks noGrp="1"/>
          </p:cNvSpPr>
          <p:nvPr>
            <p:ph type="ctrTitle"/>
          </p:nvPr>
        </p:nvSpPr>
        <p:spPr/>
        <p:txBody>
          <a:bodyPr/>
          <a:lstStyle/>
          <a:p>
            <a:r>
              <a:rPr lang="en-US" dirty="0"/>
              <a:t>INTRODUCTION TO</a:t>
            </a:r>
          </a:p>
        </p:txBody>
      </p:sp>
      <p:sp>
        <p:nvSpPr>
          <p:cNvPr id="6" name="Subtitle 5">
            <a:extLst>
              <a:ext uri="{FF2B5EF4-FFF2-40B4-BE49-F238E27FC236}">
                <a16:creationId xmlns:a16="http://schemas.microsoft.com/office/drawing/2014/main" id="{3161163F-A49B-49D8-8598-2853F3B06E88}"/>
              </a:ext>
            </a:extLst>
          </p:cNvPr>
          <p:cNvSpPr>
            <a:spLocks noGrp="1"/>
          </p:cNvSpPr>
          <p:nvPr>
            <p:ph type="subTitle" idx="1"/>
          </p:nvPr>
        </p:nvSpPr>
        <p:spPr/>
        <p:txBody>
          <a:bodyPr/>
          <a:lstStyle/>
          <a:p>
            <a:r>
              <a:rPr lang="en-US" dirty="0"/>
              <a:t>FOURTH EDITION</a:t>
            </a:r>
          </a:p>
        </p:txBody>
      </p:sp>
      <p:sp>
        <p:nvSpPr>
          <p:cNvPr id="4" name="Text Placeholder 3">
            <a:extLst>
              <a:ext uri="{FF2B5EF4-FFF2-40B4-BE49-F238E27FC236}">
                <a16:creationId xmlns:a16="http://schemas.microsoft.com/office/drawing/2014/main" id="{AC1509A4-CAF2-4B1A-A105-1B8CCA91BC20}"/>
              </a:ext>
            </a:extLst>
          </p:cNvPr>
          <p:cNvSpPr>
            <a:spLocks noGrp="1"/>
          </p:cNvSpPr>
          <p:nvPr>
            <p:ph type="body" sz="quarter" idx="13"/>
          </p:nvPr>
        </p:nvSpPr>
        <p:spPr/>
        <p:txBody>
          <a:bodyPr/>
          <a:lstStyle/>
          <a:p>
            <a:r>
              <a:rPr lang="en-US" dirty="0"/>
              <a:t>ALGORITHMS</a:t>
            </a:r>
          </a:p>
        </p:txBody>
      </p:sp>
    </p:spTree>
    <p:custDataLst>
      <p:tags r:id="rId1"/>
    </p:custDataLst>
    <p:extLst>
      <p:ext uri="{BB962C8B-B14F-4D97-AF65-F5344CB8AC3E}">
        <p14:creationId xmlns:p14="http://schemas.microsoft.com/office/powerpoint/2010/main" val="293769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RANDOMIZED ALGORITHMS</a:t>
            </a:r>
            <a:endParaRPr lang="en-US" sz="2200" dirty="0"/>
          </a:p>
        </p:txBody>
      </p:sp>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416818"/>
            <a:ext cx="10515600" cy="4629517"/>
          </a:xfrm>
        </p:spPr>
        <p:txBody>
          <a:bodyPr/>
          <a:lstStyle/>
          <a:p>
            <a:pPr marL="0" lvl="1" indent="0">
              <a:buNone/>
            </a:pPr>
            <a:r>
              <a:rPr lang="en-US" sz="2800" dirty="0"/>
              <a:t>Might not know the distribution of inputs, or might not be able to model it computationally. Instead, use randomization within the algorithm in order to impose a distribution on the inputs.</a:t>
            </a:r>
          </a:p>
          <a:p>
            <a:pPr marL="0" lvl="1" indent="0">
              <a:buNone/>
            </a:pPr>
            <a:r>
              <a:rPr lang="en-US" b="1" i="1" dirty="0"/>
              <a:t>For the hiring problem:</a:t>
            </a:r>
          </a:p>
          <a:p>
            <a:pPr marL="0" lvl="1" indent="0">
              <a:buNone/>
            </a:pPr>
            <a:r>
              <a:rPr lang="en-US" sz="2800" dirty="0"/>
              <a:t>Change the scenario:</a:t>
            </a:r>
          </a:p>
          <a:p>
            <a:pPr lvl="1"/>
            <a:r>
              <a:rPr lang="en-US" sz="2800" dirty="0"/>
              <a:t>The employment agency sends you a list of all n candidates in advance.</a:t>
            </a:r>
          </a:p>
          <a:p>
            <a:pPr lvl="1"/>
            <a:r>
              <a:rPr lang="en-US" sz="2800" dirty="0"/>
              <a:t>On each day, you randomly choose a candidate from the list to interview (but considering only those not yet interviewed).</a:t>
            </a:r>
          </a:p>
          <a:p>
            <a:pPr lvl="1"/>
            <a:r>
              <a:rPr lang="en-US" sz="2800" dirty="0"/>
              <a:t>Instead of relying on the candidates being presented in a random order, take control of the process and enforce a random order.</a:t>
            </a:r>
            <a:endParaRPr lang="en-US" dirty="0"/>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10</a:t>
            </a:fld>
            <a:endParaRPr lang="en-US" dirty="0"/>
          </a:p>
        </p:txBody>
      </p:sp>
    </p:spTree>
    <p:custDataLst>
      <p:tags r:id="rId1"/>
    </p:custDataLst>
    <p:extLst>
      <p:ext uri="{BB962C8B-B14F-4D97-AF65-F5344CB8AC3E}">
        <p14:creationId xmlns:p14="http://schemas.microsoft.com/office/powerpoint/2010/main" val="109069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WHAT MAKES AN ALGORITHM RANDOMIZED</a:t>
            </a: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620897"/>
                <a:ext cx="10515600" cy="4425438"/>
              </a:xfrm>
            </p:spPr>
            <p:txBody>
              <a:bodyPr/>
              <a:lstStyle/>
              <a:p>
                <a:r>
                  <a:rPr lang="en-US" dirty="0"/>
                  <a:t>An algorithm is </a:t>
                </a:r>
                <a:r>
                  <a:rPr lang="en-US" b="1" i="1" dirty="0"/>
                  <a:t>randomized</a:t>
                </a:r>
                <a:r>
                  <a:rPr lang="en-US" dirty="0"/>
                  <a:t> if its behavior is determined in part by values produced by a </a:t>
                </a:r>
                <a:r>
                  <a:rPr lang="en-US" b="1" i="1" dirty="0"/>
                  <a:t>random-number generator</a:t>
                </a:r>
                <a:r>
                  <a:rPr lang="en-US" dirty="0"/>
                  <a:t>.</a:t>
                </a:r>
              </a:p>
              <a:p>
                <a:pPr marL="341313" indent="-341313">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𝑅</m:t>
                    </m:r>
                    <m:r>
                      <a:rPr lang="en-US" sz="2400" i="1" dirty="0" smtClean="0">
                        <a:latin typeface="Cambria Math" panose="02040503050406030204" pitchFamily="18" charset="0"/>
                      </a:rPr>
                      <m:t>𝐴𝑁𝐷𝑂𝑀</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oMath>
                </a14:m>
                <a:r>
                  <a:rPr lang="en-US" dirty="0"/>
                  <a:t> returns an integer </a:t>
                </a:r>
                <a14:m>
                  <m:oMath xmlns:m="http://schemas.openxmlformats.org/officeDocument/2006/math">
                    <m:r>
                      <a:rPr lang="en-US" i="1" dirty="0" smtClean="0">
                        <a:latin typeface="Cambria Math" panose="02040503050406030204" pitchFamily="18" charset="0"/>
                      </a:rPr>
                      <m:t>𝑟</m:t>
                    </m:r>
                  </m:oMath>
                </a14:m>
                <a:r>
                  <a:rPr lang="en-US" dirty="0"/>
                  <a:t>, where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𝑟</m:t>
                    </m:r>
                    <m:r>
                      <a:rPr lang="en-US" i="1" dirty="0" smtClean="0">
                        <a:latin typeface="Cambria Math" panose="02040503050406030204" pitchFamily="18" charset="0"/>
                      </a:rPr>
                      <m:t>≤</m:t>
                    </m:r>
                    <m:r>
                      <a:rPr lang="en-US" i="1" dirty="0" smtClean="0">
                        <a:latin typeface="Cambria Math" panose="02040503050406030204" pitchFamily="18" charset="0"/>
                      </a:rPr>
                      <m:t>𝑏</m:t>
                    </m:r>
                  </m:oMath>
                </a14:m>
                <a:r>
                  <a:rPr lang="en-US" dirty="0"/>
                  <a:t> and each of the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+1</m:t>
                    </m:r>
                  </m:oMath>
                </a14:m>
                <a:r>
                  <a:rPr lang="en-US" dirty="0"/>
                  <a:t> possible values of </a:t>
                </a:r>
                <a14:m>
                  <m:oMath xmlns:m="http://schemas.openxmlformats.org/officeDocument/2006/math">
                    <m:r>
                      <a:rPr lang="en-US" i="1" dirty="0" smtClean="0">
                        <a:latin typeface="Cambria Math" panose="02040503050406030204" pitchFamily="18" charset="0"/>
                      </a:rPr>
                      <m:t>𝑟</m:t>
                    </m:r>
                  </m:oMath>
                </a14:m>
                <a:r>
                  <a:rPr lang="en-US" dirty="0"/>
                  <a:t> is equally likely.</a:t>
                </a:r>
              </a:p>
              <a:p>
                <a:pPr marL="341313" indent="-341313">
                  <a:buFont typeface="Arial" panose="020B0604020202020204" pitchFamily="34" charset="0"/>
                  <a:buChar char="•"/>
                </a:pPr>
                <a:r>
                  <a:rPr lang="en-US" dirty="0"/>
                  <a:t>In practice, R</a:t>
                </a:r>
                <a:r>
                  <a:rPr lang="en-US" sz="2400" dirty="0"/>
                  <a:t>ANDOM</a:t>
                </a:r>
                <a:r>
                  <a:rPr lang="en-US" dirty="0"/>
                  <a:t> is implemented by a </a:t>
                </a:r>
                <a:r>
                  <a:rPr lang="en-US" b="1" i="1" dirty="0"/>
                  <a:t>pseudorandom-number generator</a:t>
                </a:r>
                <a:r>
                  <a:rPr lang="en-US" dirty="0"/>
                  <a:t>, which is a deterministic method returning numbers that “look” random and pass statistical tests.</a:t>
                </a:r>
              </a:p>
            </p:txBody>
          </p:sp>
        </mc:Choice>
        <mc:Fallback xmlns="">
          <p:sp>
            <p:nvSpPr>
              <p:cNvPr id="3" name="Content Placeholder 2">
                <a:extLst>
                  <a:ext uri="{FF2B5EF4-FFF2-40B4-BE49-F238E27FC236}">
                    <a16:creationId xmlns:a16="http://schemas.microsoft.com/office/drawing/2014/main" id="{824C5BDF-A131-494C-A0DD-9C27AD9B17DF}"/>
                  </a:ext>
                </a:extLst>
              </p:cNvPr>
              <p:cNvSpPr>
                <a:spLocks noGrp="1" noRot="1" noChangeAspect="1" noMove="1" noResize="1" noEditPoints="1" noAdjustHandles="1" noChangeArrowheads="1" noChangeShapeType="1" noTextEdit="1"/>
              </p:cNvSpPr>
              <p:nvPr>
                <p:ph idx="1"/>
              </p:nvPr>
            </p:nvSpPr>
            <p:spPr>
              <a:xfrm>
                <a:off x="838200" y="1620897"/>
                <a:ext cx="10515600" cy="4425438"/>
              </a:xfrm>
              <a:blipFill>
                <a:blip r:embed="rId3"/>
                <a:stretch>
                  <a:fillRect l="-1217" t="-2479" r="-1101"/>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11</a:t>
            </a:fld>
            <a:endParaRPr lang="en-US" dirty="0"/>
          </a:p>
        </p:txBody>
      </p:sp>
    </p:spTree>
    <p:custDataLst>
      <p:tags r:id="rId1"/>
    </p:custDataLst>
    <p:extLst>
      <p:ext uri="{BB962C8B-B14F-4D97-AF65-F5344CB8AC3E}">
        <p14:creationId xmlns:p14="http://schemas.microsoft.com/office/powerpoint/2010/main" val="283015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INDICATOR RANDOM VARIABLES</a:t>
            </a: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396722"/>
                <a:ext cx="10515600" cy="4649614"/>
              </a:xfrm>
            </p:spPr>
            <p:txBody>
              <a:bodyPr/>
              <a:lstStyle/>
              <a:p>
                <a:r>
                  <a:rPr lang="en-US" dirty="0"/>
                  <a:t>A simple yet powerful technique for computing the expected value of a random variable. Provides an easy way to convert a probability to an expectation. Helpful in situations in which there may be dependence. Given a sample space and an event </a:t>
                </a:r>
                <a14:m>
                  <m:oMath xmlns:m="http://schemas.openxmlformats.org/officeDocument/2006/math">
                    <m:r>
                      <a:rPr lang="en-US" i="1" dirty="0" smtClean="0">
                        <a:latin typeface="Cambria Math" panose="02040503050406030204" pitchFamily="18" charset="0"/>
                      </a:rPr>
                      <m:t>𝐴</m:t>
                    </m:r>
                  </m:oMath>
                </a14:m>
                <a:r>
                  <a:rPr lang="en-US" dirty="0"/>
                  <a:t>, define the </a:t>
                </a:r>
                <a:r>
                  <a:rPr lang="en-US" b="1" i="1" dirty="0"/>
                  <a:t>indicator random variable</a:t>
                </a:r>
              </a:p>
            </p:txBody>
          </p:sp>
        </mc:Choice>
        <mc:Fallback xmlns="">
          <p:sp>
            <p:nvSpPr>
              <p:cNvPr id="3" name="Content Placeholder 2">
                <a:extLst>
                  <a:ext uri="{FF2B5EF4-FFF2-40B4-BE49-F238E27FC236}">
                    <a16:creationId xmlns:a16="http://schemas.microsoft.com/office/drawing/2014/main" id="{824C5BDF-A131-494C-A0DD-9C27AD9B17DF}"/>
                  </a:ext>
                </a:extLst>
              </p:cNvPr>
              <p:cNvSpPr>
                <a:spLocks noGrp="1" noRot="1" noChangeAspect="1" noMove="1" noResize="1" noEditPoints="1" noAdjustHandles="1" noChangeArrowheads="1" noChangeShapeType="1" noTextEdit="1"/>
              </p:cNvSpPr>
              <p:nvPr>
                <p:ph idx="1"/>
              </p:nvPr>
            </p:nvSpPr>
            <p:spPr>
              <a:xfrm>
                <a:off x="838200" y="1396722"/>
                <a:ext cx="10515600" cy="4649614"/>
              </a:xfrm>
              <a:blipFill>
                <a:blip r:embed="rId3"/>
                <a:stretch>
                  <a:fillRect l="-1217" t="-2228"/>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12</a:t>
            </a:fld>
            <a:endParaRPr lang="en-US" dirty="0"/>
          </a:p>
        </p:txBody>
      </p:sp>
      <p:grpSp>
        <p:nvGrpSpPr>
          <p:cNvPr id="8" name="Group 7">
            <a:extLst>
              <a:ext uri="{FF2B5EF4-FFF2-40B4-BE49-F238E27FC236}">
                <a16:creationId xmlns:a16="http://schemas.microsoft.com/office/drawing/2014/main" id="{B5335A14-CFC8-40C9-A2B8-F0A370DE8A5A}"/>
              </a:ext>
            </a:extLst>
          </p:cNvPr>
          <p:cNvGrpSpPr/>
          <p:nvPr/>
        </p:nvGrpSpPr>
        <p:grpSpPr>
          <a:xfrm>
            <a:off x="2244970" y="3060961"/>
            <a:ext cx="8014398" cy="3681483"/>
            <a:chOff x="838200" y="3040864"/>
            <a:chExt cx="8396349" cy="4126955"/>
          </a:xfrm>
        </p:grpSpPr>
        <p:pic>
          <p:nvPicPr>
            <p:cNvPr id="5" name="Picture 4" descr="Text, letter&#10;&#10;Description automatically generated">
              <a:extLst>
                <a:ext uri="{FF2B5EF4-FFF2-40B4-BE49-F238E27FC236}">
                  <a16:creationId xmlns:a16="http://schemas.microsoft.com/office/drawing/2014/main" id="{CEF5E849-6C36-44F7-BCBE-56AD8E25C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040864"/>
              <a:ext cx="7139040" cy="2400318"/>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550990C6-692E-48EA-8C15-801821D24B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5253280"/>
              <a:ext cx="8396349" cy="1914539"/>
            </a:xfrm>
            <a:prstGeom prst="rect">
              <a:avLst/>
            </a:prstGeom>
          </p:spPr>
        </p:pic>
      </p:grpSp>
    </p:spTree>
    <p:custDataLst>
      <p:tags r:id="rId1"/>
    </p:custDataLst>
    <p:extLst>
      <p:ext uri="{BB962C8B-B14F-4D97-AF65-F5344CB8AC3E}">
        <p14:creationId xmlns:p14="http://schemas.microsoft.com/office/powerpoint/2010/main" val="4274050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INDICATOR RANDOM VARIABLE EXAMPLE</a:t>
            </a:r>
            <a:endParaRPr lang="en-US" sz="2200" dirty="0"/>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13</a:t>
            </a:fld>
            <a:endParaRPr lang="en-US" dirty="0"/>
          </a:p>
        </p:txBody>
      </p:sp>
      <p:pic>
        <p:nvPicPr>
          <p:cNvPr id="7" name="Picture 6" descr="Text, letter&#10;&#10;Description automatically generated">
            <a:extLst>
              <a:ext uri="{FF2B5EF4-FFF2-40B4-BE49-F238E27FC236}">
                <a16:creationId xmlns:a16="http://schemas.microsoft.com/office/drawing/2014/main" id="{782E33DF-79D9-4DCD-9C53-2EA7FEB592E4}"/>
              </a:ext>
            </a:extLst>
          </p:cNvPr>
          <p:cNvPicPr>
            <a:picLocks noChangeAspect="1"/>
          </p:cNvPicPr>
          <p:nvPr/>
        </p:nvPicPr>
        <p:blipFill rotWithShape="1">
          <a:blip r:embed="rId3">
            <a:extLst>
              <a:ext uri="{28A0092B-C50C-407E-A947-70E740481C1C}">
                <a14:useLocalDpi xmlns:a14="http://schemas.microsoft.com/office/drawing/2010/main" val="0"/>
              </a:ext>
            </a:extLst>
          </a:blip>
          <a:srcRect b="12904"/>
          <a:stretch/>
        </p:blipFill>
        <p:spPr>
          <a:xfrm>
            <a:off x="849201" y="1474087"/>
            <a:ext cx="9564277" cy="4585069"/>
          </a:xfrm>
          <a:prstGeom prst="rect">
            <a:avLst/>
          </a:prstGeom>
        </p:spPr>
      </p:pic>
    </p:spTree>
    <p:custDataLst>
      <p:tags r:id="rId1"/>
    </p:custDataLst>
    <p:extLst>
      <p:ext uri="{BB962C8B-B14F-4D97-AF65-F5344CB8AC3E}">
        <p14:creationId xmlns:p14="http://schemas.microsoft.com/office/powerpoint/2010/main" val="802275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INDICATOR RANDOM VARIABLE EXAMPLE </a:t>
            </a:r>
            <a:r>
              <a:rPr lang="en-US" sz="2200" dirty="0"/>
              <a:t>(continued)</a:t>
            </a:r>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14</a:t>
            </a:fld>
            <a:endParaRPr lang="en-US" dirty="0"/>
          </a:p>
        </p:txBody>
      </p:sp>
      <p:pic>
        <p:nvPicPr>
          <p:cNvPr id="7" name="Picture 6" descr="Text, letter&#10;&#10;Description automatically generated">
            <a:extLst>
              <a:ext uri="{FF2B5EF4-FFF2-40B4-BE49-F238E27FC236}">
                <a16:creationId xmlns:a16="http://schemas.microsoft.com/office/drawing/2014/main" id="{782E33DF-79D9-4DCD-9C53-2EA7FEB592E4}"/>
              </a:ext>
            </a:extLst>
          </p:cNvPr>
          <p:cNvPicPr>
            <a:picLocks noChangeAspect="1"/>
          </p:cNvPicPr>
          <p:nvPr/>
        </p:nvPicPr>
        <p:blipFill rotWithShape="1">
          <a:blip r:embed="rId3">
            <a:extLst>
              <a:ext uri="{28A0092B-C50C-407E-A947-70E740481C1C}">
                <a14:useLocalDpi xmlns:a14="http://schemas.microsoft.com/office/drawing/2010/main" val="0"/>
              </a:ext>
            </a:extLst>
          </a:blip>
          <a:srcRect t="86523"/>
          <a:stretch/>
        </p:blipFill>
        <p:spPr>
          <a:xfrm>
            <a:off x="929587" y="1620897"/>
            <a:ext cx="9564277" cy="709501"/>
          </a:xfrm>
          <a:prstGeom prst="rect">
            <a:avLst/>
          </a:prstGeom>
        </p:spPr>
      </p:pic>
      <p:pic>
        <p:nvPicPr>
          <p:cNvPr id="9" name="Picture 8" descr="Text&#10;&#10;Description automatically generated">
            <a:extLst>
              <a:ext uri="{FF2B5EF4-FFF2-40B4-BE49-F238E27FC236}">
                <a16:creationId xmlns:a16="http://schemas.microsoft.com/office/drawing/2014/main" id="{930F8567-A782-4815-8958-035FAC310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586" y="2478421"/>
            <a:ext cx="9564277" cy="4098363"/>
          </a:xfrm>
          <a:prstGeom prst="rect">
            <a:avLst/>
          </a:prstGeom>
        </p:spPr>
      </p:pic>
      <p:sp>
        <p:nvSpPr>
          <p:cNvPr id="10" name="Rectangle 9">
            <a:extLst>
              <a:ext uri="{FF2B5EF4-FFF2-40B4-BE49-F238E27FC236}">
                <a16:creationId xmlns:a16="http://schemas.microsoft.com/office/drawing/2014/main" id="{5C7B3CB8-B163-4B02-816E-F1987E27C9CA}"/>
              </a:ext>
            </a:extLst>
          </p:cNvPr>
          <p:cNvSpPr/>
          <p:nvPr/>
        </p:nvSpPr>
        <p:spPr>
          <a:xfrm>
            <a:off x="3205424" y="6197542"/>
            <a:ext cx="7375490" cy="3792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69106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ANALYSIS OF THE HIRING PROBLEM </a:t>
            </a:r>
            <a:endParaRPr lang="en-US" sz="2200" dirty="0"/>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15</a:t>
            </a:fld>
            <a:endParaRPr lang="en-US" dirty="0"/>
          </a:p>
        </p:txBody>
      </p:sp>
      <p:pic>
        <p:nvPicPr>
          <p:cNvPr id="7" name="Content Placeholder 6" descr="Text, letter&#10;&#10;Description automatically generated">
            <a:extLst>
              <a:ext uri="{FF2B5EF4-FFF2-40B4-BE49-F238E27FC236}">
                <a16:creationId xmlns:a16="http://schemas.microsoft.com/office/drawing/2014/main" id="{327C7333-FE1D-4FFB-80F7-C94939899F3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3708" y="1410592"/>
            <a:ext cx="11014162" cy="4228208"/>
          </a:xfrm>
        </p:spPr>
      </p:pic>
    </p:spTree>
    <p:custDataLst>
      <p:tags r:id="rId1"/>
    </p:custDataLst>
    <p:extLst>
      <p:ext uri="{BB962C8B-B14F-4D97-AF65-F5344CB8AC3E}">
        <p14:creationId xmlns:p14="http://schemas.microsoft.com/office/powerpoint/2010/main" val="381477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ANALYSIS OF THE HIRING PROBLEM </a:t>
            </a:r>
            <a:r>
              <a:rPr lang="en-US" sz="2200" dirty="0"/>
              <a:t>(continued)</a:t>
            </a:r>
            <a:r>
              <a:rPr lang="en-US" dirty="0"/>
              <a:t> </a:t>
            </a:r>
            <a:endParaRPr lang="en-US" sz="2200" dirty="0"/>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16</a:t>
            </a:fld>
            <a:endParaRPr lang="en-US" dirty="0"/>
          </a:p>
        </p:txBody>
      </p:sp>
      <p:pic>
        <p:nvPicPr>
          <p:cNvPr id="7" name="Content Placeholder 6">
            <a:extLst>
              <a:ext uri="{FF2B5EF4-FFF2-40B4-BE49-F238E27FC236}">
                <a16:creationId xmlns:a16="http://schemas.microsoft.com/office/drawing/2014/main" id="{327C7333-FE1D-4FFB-80F7-C94939899F38}"/>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943708" y="1675960"/>
            <a:ext cx="11014162" cy="3697471"/>
          </a:xfrm>
        </p:spPr>
      </p:pic>
    </p:spTree>
    <p:custDataLst>
      <p:tags r:id="rId1"/>
    </p:custDataLst>
    <p:extLst>
      <p:ext uri="{BB962C8B-B14F-4D97-AF65-F5344CB8AC3E}">
        <p14:creationId xmlns:p14="http://schemas.microsoft.com/office/powerpoint/2010/main" val="85243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ANALYSIS OF THE HIRING PROBLEM </a:t>
            </a:r>
            <a:r>
              <a:rPr lang="en-US" sz="2200" dirty="0"/>
              <a:t>(continued)</a:t>
            </a:r>
            <a:r>
              <a:rPr lang="en-US" dirty="0"/>
              <a:t> </a:t>
            </a:r>
            <a:endParaRPr lang="en-US" sz="2200" dirty="0"/>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17</a:t>
            </a:fld>
            <a:endParaRPr lang="en-US" dirty="0"/>
          </a:p>
        </p:txBody>
      </p:sp>
      <p:pic>
        <p:nvPicPr>
          <p:cNvPr id="7" name="Content Placeholder 6">
            <a:extLst>
              <a:ext uri="{FF2B5EF4-FFF2-40B4-BE49-F238E27FC236}">
                <a16:creationId xmlns:a16="http://schemas.microsoft.com/office/drawing/2014/main" id="{327C7333-FE1D-4FFB-80F7-C94939899F38}"/>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1023125" y="1620897"/>
            <a:ext cx="9852192" cy="4768180"/>
          </a:xfrm>
        </p:spPr>
      </p:pic>
    </p:spTree>
    <p:custDataLst>
      <p:tags r:id="rId1"/>
    </p:custDataLst>
    <p:extLst>
      <p:ext uri="{BB962C8B-B14F-4D97-AF65-F5344CB8AC3E}">
        <p14:creationId xmlns:p14="http://schemas.microsoft.com/office/powerpoint/2010/main" val="290528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RANDOMIZED ALGORITHMS</a:t>
            </a:r>
            <a:endParaRPr lang="en-US" sz="2200" dirty="0"/>
          </a:p>
        </p:txBody>
      </p:sp>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416818"/>
            <a:ext cx="10515600" cy="4629517"/>
          </a:xfrm>
        </p:spPr>
        <p:txBody>
          <a:bodyPr/>
          <a:lstStyle/>
          <a:p>
            <a:r>
              <a:rPr lang="en-US" dirty="0"/>
              <a:t>Instead of assuming a distribution of the inputs, impose a distribution.</a:t>
            </a:r>
          </a:p>
          <a:p>
            <a:r>
              <a:rPr lang="en-US" b="1" i="1" dirty="0"/>
              <a:t>The hiring problem:</a:t>
            </a:r>
          </a:p>
          <a:p>
            <a:pPr marL="0" lvl="1" indent="0">
              <a:buNone/>
            </a:pPr>
            <a:r>
              <a:rPr lang="en-US" sz="2800" dirty="0"/>
              <a:t>For the hiring problem, the algorithm is deterministic:</a:t>
            </a:r>
          </a:p>
          <a:p>
            <a:pPr lvl="1"/>
            <a:r>
              <a:rPr lang="en-US" sz="2800" dirty="0"/>
              <a:t>For any given input, the number of times you hire a new office assistant will always be the same.</a:t>
            </a:r>
          </a:p>
          <a:p>
            <a:pPr lvl="1"/>
            <a:r>
              <a:rPr lang="en-US" sz="2800" dirty="0"/>
              <a:t>The number of times you hire a new office assistant depends only on the input.</a:t>
            </a:r>
          </a:p>
          <a:p>
            <a:pPr lvl="1"/>
            <a:r>
              <a:rPr lang="en-US" sz="2800" dirty="0"/>
              <a:t>In fact, it depends only on the ordering of the candidates’ ranks that it is given.</a:t>
            </a:r>
            <a:endParaRPr lang="en-US" dirty="0"/>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18</a:t>
            </a:fld>
            <a:endParaRPr lang="en-US" dirty="0"/>
          </a:p>
        </p:txBody>
      </p:sp>
    </p:spTree>
    <p:custDataLst>
      <p:tags r:id="rId1"/>
    </p:custDataLst>
    <p:extLst>
      <p:ext uri="{BB962C8B-B14F-4D97-AF65-F5344CB8AC3E}">
        <p14:creationId xmlns:p14="http://schemas.microsoft.com/office/powerpoint/2010/main" val="1537000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RANDOMIZED ALGORITHMS </a:t>
            </a:r>
            <a:r>
              <a:rPr lang="en-US" sz="2200" dirty="0"/>
              <a:t>(continued)</a:t>
            </a:r>
          </a:p>
        </p:txBody>
      </p:sp>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416818"/>
            <a:ext cx="10515600" cy="4629517"/>
          </a:xfrm>
        </p:spPr>
        <p:txBody>
          <a:bodyPr/>
          <a:lstStyle/>
          <a:p>
            <a:r>
              <a:rPr lang="en-US" dirty="0"/>
              <a:t>Instead of always interviewing the candidates in the order presented, what if you first randomly permuted this order?</a:t>
            </a:r>
            <a:endParaRPr lang="en-US" sz="2800" dirty="0"/>
          </a:p>
          <a:p>
            <a:pPr lvl="1"/>
            <a:r>
              <a:rPr lang="en-US" sz="2800" dirty="0"/>
              <a:t>The randomization is now in the algorithm, not in the input distribution.</a:t>
            </a:r>
          </a:p>
          <a:p>
            <a:pPr lvl="1"/>
            <a:r>
              <a:rPr lang="en-US" sz="2800" dirty="0"/>
              <a:t>Given a particular input, we can no longer say what its hiring cost will be. Each run of the algorithm can result in a different hiring cost.</a:t>
            </a:r>
          </a:p>
          <a:p>
            <a:pPr lvl="1"/>
            <a:r>
              <a:rPr lang="en-US" sz="2800" dirty="0"/>
              <a:t>In other words, in each run of the algorithm, the execution depends on the random choices made.</a:t>
            </a:r>
          </a:p>
          <a:p>
            <a:pPr lvl="1"/>
            <a:r>
              <a:rPr lang="en-US" sz="2800" dirty="0"/>
              <a:t>No particular input always elicits worst-case behavior.</a:t>
            </a:r>
            <a:endParaRPr lang="en-US" dirty="0"/>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19</a:t>
            </a:fld>
            <a:endParaRPr lang="en-US" dirty="0"/>
          </a:p>
        </p:txBody>
      </p:sp>
    </p:spTree>
    <p:custDataLst>
      <p:tags r:id="rId1"/>
    </p:custDataLst>
    <p:extLst>
      <p:ext uri="{BB962C8B-B14F-4D97-AF65-F5344CB8AC3E}">
        <p14:creationId xmlns:p14="http://schemas.microsoft.com/office/powerpoint/2010/main" val="373614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609A-69DD-42DA-9B46-0D9F76A798CB}"/>
              </a:ext>
            </a:extLst>
          </p:cNvPr>
          <p:cNvSpPr>
            <a:spLocks noGrp="1"/>
          </p:cNvSpPr>
          <p:nvPr>
            <p:ph type="title"/>
          </p:nvPr>
        </p:nvSpPr>
        <p:spPr>
          <a:xfrm>
            <a:off x="831850" y="1709738"/>
            <a:ext cx="10515600" cy="2852737"/>
          </a:xfrm>
        </p:spPr>
        <p:txBody>
          <a:bodyPr/>
          <a:lstStyle/>
          <a:p>
            <a:r>
              <a:rPr lang="en-US" dirty="0"/>
              <a:t>LECTURE NOTES FOR CHAPTER 5</a:t>
            </a:r>
          </a:p>
        </p:txBody>
      </p:sp>
      <p:sp>
        <p:nvSpPr>
          <p:cNvPr id="3" name="Text Placeholder 2">
            <a:extLst>
              <a:ext uri="{FF2B5EF4-FFF2-40B4-BE49-F238E27FC236}">
                <a16:creationId xmlns:a16="http://schemas.microsoft.com/office/drawing/2014/main" id="{7DA0BEC0-D53C-44CA-8A5A-7F98146455C7}"/>
              </a:ext>
            </a:extLst>
          </p:cNvPr>
          <p:cNvSpPr>
            <a:spLocks noGrp="1"/>
          </p:cNvSpPr>
          <p:nvPr>
            <p:ph type="body" idx="1"/>
          </p:nvPr>
        </p:nvSpPr>
        <p:spPr>
          <a:xfrm>
            <a:off x="831850" y="4589463"/>
            <a:ext cx="10515600" cy="1500187"/>
          </a:xfrm>
        </p:spPr>
        <p:txBody>
          <a:bodyPr/>
          <a:lstStyle/>
          <a:p>
            <a:r>
              <a:rPr lang="en-US" sz="4000" dirty="0"/>
              <a:t>Probabilistic Analysis and Randomized</a:t>
            </a:r>
          </a:p>
          <a:p>
            <a:r>
              <a:rPr lang="en-US" sz="4000" dirty="0"/>
              <a:t>Algorithms</a:t>
            </a:r>
          </a:p>
        </p:txBody>
      </p:sp>
      <p:sp>
        <p:nvSpPr>
          <p:cNvPr id="7" name="Slide Number Placeholder 6">
            <a:extLst>
              <a:ext uri="{FF2B5EF4-FFF2-40B4-BE49-F238E27FC236}">
                <a16:creationId xmlns:a16="http://schemas.microsoft.com/office/drawing/2014/main" id="{2F1100C7-E96F-466C-B304-FC207CDF802F}"/>
              </a:ext>
            </a:extLst>
          </p:cNvPr>
          <p:cNvSpPr>
            <a:spLocks noGrp="1"/>
          </p:cNvSpPr>
          <p:nvPr>
            <p:ph type="sldNum" sz="quarter" idx="12"/>
          </p:nvPr>
        </p:nvSpPr>
        <p:spPr/>
        <p:txBody>
          <a:bodyPr/>
          <a:lstStyle/>
          <a:p>
            <a:fld id="{1C97C5FE-EAAB-4B0D-9845-9B0C19A6F892}" type="slidenum">
              <a:rPr lang="en-US" smtClean="0"/>
              <a:t>2</a:t>
            </a:fld>
            <a:endParaRPr lang="en-US" dirty="0"/>
          </a:p>
        </p:txBody>
      </p:sp>
    </p:spTree>
    <p:custDataLst>
      <p:tags r:id="rId1"/>
    </p:custDataLst>
    <p:extLst>
      <p:ext uri="{BB962C8B-B14F-4D97-AF65-F5344CB8AC3E}">
        <p14:creationId xmlns:p14="http://schemas.microsoft.com/office/powerpoint/2010/main" val="4102523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B028CC-B11B-4D4F-B662-5C6763F08C65}"/>
                  </a:ext>
                </a:extLst>
              </p:cNvPr>
              <p:cNvSpPr>
                <a:spLocks noGrp="1"/>
              </p:cNvSpPr>
              <p:nvPr>
                <p:ph type="body" sz="half" idx="2"/>
              </p:nvPr>
            </p:nvSpPr>
            <p:spPr>
              <a:xfrm>
                <a:off x="839789" y="1568069"/>
                <a:ext cx="4405979" cy="4445302"/>
              </a:xfrm>
            </p:spPr>
            <p:txBody>
              <a:bodyPr>
                <a:noAutofit/>
              </a:bodyPr>
              <a:lstStyle/>
              <a:p>
                <a:r>
                  <a:rPr lang="en-US" b="1" i="1" dirty="0"/>
                  <a:t>Goal: </a:t>
                </a:r>
              </a:p>
              <a:p>
                <a:r>
                  <a:rPr lang="en-US" dirty="0"/>
                  <a:t>Produce a uniform random permutation (each of the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permutations is equally likely to be produced).</a:t>
                </a:r>
              </a:p>
              <a:p>
                <a:r>
                  <a:rPr lang="en-US" b="1" i="1" dirty="0"/>
                  <a:t>Non-goal: </a:t>
                </a:r>
              </a:p>
              <a:p>
                <a:r>
                  <a:rPr lang="en-US" dirty="0"/>
                  <a:t>Show that for each element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 the probability that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moves to position </a:t>
                </a:r>
                <a14:m>
                  <m:oMath xmlns:m="http://schemas.openxmlformats.org/officeDocument/2006/math">
                    <m:r>
                      <a:rPr lang="en-US" i="1" dirty="0" smtClean="0">
                        <a:latin typeface="Cambria Math" panose="02040503050406030204" pitchFamily="18" charset="0"/>
                      </a:rPr>
                      <m:t>𝑗</m:t>
                    </m:r>
                  </m:oMath>
                </a14:m>
                <a:r>
                  <a:rPr lang="en-US" dirty="0"/>
                  <a:t> is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𝑛</m:t>
                    </m:r>
                  </m:oMath>
                </a14:m>
                <a:r>
                  <a:rPr lang="en-US" dirty="0"/>
                  <a:t>. </a:t>
                </a:r>
              </a:p>
              <a:p>
                <a:r>
                  <a:rPr lang="en-US" dirty="0"/>
                  <a:t>The following procedure permutes the array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[1:</m:t>
                    </m:r>
                    <m:r>
                      <a:rPr lang="en-US" b="0" i="1" dirty="0" smtClean="0">
                        <a:latin typeface="Cambria Math" panose="02040503050406030204" pitchFamily="18" charset="0"/>
                      </a:rPr>
                      <m:t>𝑛</m:t>
                    </m:r>
                    <m:r>
                      <a:rPr lang="en-US" i="1" dirty="0">
                        <a:latin typeface="Cambria Math" panose="02040503050406030204" pitchFamily="18" charset="0"/>
                      </a:rPr>
                      <m:t>]</m:t>
                    </m:r>
                  </m:oMath>
                </a14:m>
                <a:r>
                  <a:rPr lang="en-US" dirty="0"/>
                  <a:t> in place (i.e., no auxiliary array is required).</a:t>
                </a:r>
              </a:p>
            </p:txBody>
          </p:sp>
        </mc:Choice>
        <mc:Fallback xmlns="">
          <p:sp>
            <p:nvSpPr>
              <p:cNvPr id="4" name="Text Placeholder 3">
                <a:extLst>
                  <a:ext uri="{FF2B5EF4-FFF2-40B4-BE49-F238E27FC236}">
                    <a16:creationId xmlns:a16="http://schemas.microsoft.com/office/drawing/2014/main" id="{61B028CC-B11B-4D4F-B662-5C6763F08C65}"/>
                  </a:ext>
                </a:extLst>
              </p:cNvPr>
              <p:cNvSpPr>
                <a:spLocks noGrp="1" noRot="1" noChangeAspect="1" noMove="1" noResize="1" noEditPoints="1" noAdjustHandles="1" noChangeArrowheads="1" noChangeShapeType="1" noTextEdit="1"/>
              </p:cNvSpPr>
              <p:nvPr>
                <p:ph type="body" sz="half" idx="2"/>
              </p:nvPr>
            </p:nvSpPr>
            <p:spPr>
              <a:xfrm>
                <a:off x="839789" y="1568069"/>
                <a:ext cx="4405979" cy="4445302"/>
              </a:xfrm>
              <a:blipFill>
                <a:blip r:embed="rId4"/>
                <a:stretch>
                  <a:fillRect l="-2213" t="-1920" r="-3734" b="-1248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AA081510-2066-4208-AF3B-C66082806184}"/>
              </a:ext>
            </a:extLst>
          </p:cNvPr>
          <p:cNvSpPr>
            <a:spLocks noGrp="1"/>
          </p:cNvSpPr>
          <p:nvPr>
            <p:ph type="sldNum" sz="quarter" idx="11"/>
          </p:nvPr>
        </p:nvSpPr>
        <p:spPr/>
        <p:txBody>
          <a:bodyPr/>
          <a:lstStyle/>
          <a:p>
            <a:fld id="{1C97C5FE-EAAB-4B0D-9845-9B0C19A6F892}" type="slidenum">
              <a:rPr lang="en-US" smtClean="0"/>
              <a:pPr/>
              <a:t>20</a:t>
            </a:fld>
            <a:endParaRPr lang="en-US" dirty="0"/>
          </a:p>
        </p:txBody>
      </p:sp>
      <p:pic>
        <p:nvPicPr>
          <p:cNvPr id="7" name="Content Placeholder 9">
            <a:extLst>
              <a:ext uri="{FF2B5EF4-FFF2-40B4-BE49-F238E27FC236}">
                <a16:creationId xmlns:a16="http://schemas.microsoft.com/office/drawing/2014/main" id="{D9D25C6A-7BA3-429C-BCC7-BCEBA1EBC69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804480" y="1568069"/>
            <a:ext cx="6134358" cy="1325562"/>
          </a:xfrm>
          <a:prstGeom prst="rect">
            <a:avLst/>
          </a:prstGeom>
          <a:effectLst>
            <a:softEdge rad="0"/>
          </a:effectLst>
        </p:spPr>
      </p:pic>
      <p:sp>
        <p:nvSpPr>
          <p:cNvPr id="6" name="Title 1">
            <a:extLst>
              <a:ext uri="{FF2B5EF4-FFF2-40B4-BE49-F238E27FC236}">
                <a16:creationId xmlns:a16="http://schemas.microsoft.com/office/drawing/2014/main" id="{5E7491D3-4D8F-488D-A406-D53963EF89EB}"/>
              </a:ext>
            </a:extLst>
          </p:cNvPr>
          <p:cNvSpPr txBox="1">
            <a:spLocks/>
          </p:cNvSpPr>
          <p:nvPr/>
        </p:nvSpPr>
        <p:spPr>
          <a:xfrm>
            <a:off x="838200" y="295334"/>
            <a:ext cx="10515600" cy="1325563"/>
          </a:xfrm>
          <a:prstGeom prst="rect">
            <a:avLst/>
          </a:prstGeom>
        </p:spPr>
        <p:txBody>
          <a:bodyPr vert="horz" lIns="91440" tIns="45720" rIns="91440" bIns="45720" rtlCol="0" anchor="ctr">
            <a:noAutofit/>
          </a:bodyPr>
          <a:lstStyle>
            <a:lvl1pPr algn="l" defTabSz="914411"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en-US" dirty="0"/>
              <a:t>RANDOMLY PERMUTING AN ARRAY</a:t>
            </a:r>
            <a:endParaRPr lang="en-US" sz="2200" dirty="0"/>
          </a:p>
        </p:txBody>
      </p:sp>
      <p:pic>
        <p:nvPicPr>
          <p:cNvPr id="10" name="Picture 9" descr="Text&#10;&#10;Description automatically generated">
            <a:extLst>
              <a:ext uri="{FF2B5EF4-FFF2-40B4-BE49-F238E27FC236}">
                <a16:creationId xmlns:a16="http://schemas.microsoft.com/office/drawing/2014/main" id="{0E66A417-5B69-4A48-B684-EDA883168A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4480" y="3086703"/>
            <a:ext cx="6287258" cy="2684594"/>
          </a:xfrm>
          <a:prstGeom prst="rect">
            <a:avLst/>
          </a:prstGeom>
        </p:spPr>
      </p:pic>
    </p:spTree>
    <p:custDataLst>
      <p:tags r:id="rId1"/>
    </p:custDataLst>
    <p:extLst>
      <p:ext uri="{BB962C8B-B14F-4D97-AF65-F5344CB8AC3E}">
        <p14:creationId xmlns:p14="http://schemas.microsoft.com/office/powerpoint/2010/main" val="135419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199" y="295334"/>
            <a:ext cx="11239005" cy="1325563"/>
          </a:xfrm>
        </p:spPr>
        <p:txBody>
          <a:bodyPr anchor="t"/>
          <a:lstStyle/>
          <a:p>
            <a:r>
              <a:rPr lang="en-US" dirty="0"/>
              <a:t>RANDOMLY PERMUTING AN ARRAY </a:t>
            </a:r>
            <a:r>
              <a:rPr lang="en-US" sz="2200" dirty="0"/>
              <a:t>(continued)</a:t>
            </a:r>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21</a:t>
            </a:fld>
            <a:endParaRPr lang="en-US" dirty="0"/>
          </a:p>
        </p:txBody>
      </p:sp>
      <p:pic>
        <p:nvPicPr>
          <p:cNvPr id="7" name="Content Placeholder 6" descr="Text&#10;&#10;Description automatically generated">
            <a:extLst>
              <a:ext uri="{FF2B5EF4-FFF2-40B4-BE49-F238E27FC236}">
                <a16:creationId xmlns:a16="http://schemas.microsoft.com/office/drawing/2014/main" id="{418D72ED-3B94-449C-B645-8CBE3B6D5B07}"/>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b="17032"/>
          <a:stretch/>
        </p:blipFill>
        <p:spPr>
          <a:xfrm>
            <a:off x="873825" y="1095145"/>
            <a:ext cx="8657492" cy="4372948"/>
          </a:xfrm>
        </p:spPr>
      </p:pic>
      <p:sp>
        <p:nvSpPr>
          <p:cNvPr id="8" name="Rectangle 7">
            <a:extLst>
              <a:ext uri="{FF2B5EF4-FFF2-40B4-BE49-F238E27FC236}">
                <a16:creationId xmlns:a16="http://schemas.microsoft.com/office/drawing/2014/main" id="{7283F1D3-55AC-4D6E-990C-F6FDED984C5C}"/>
              </a:ext>
            </a:extLst>
          </p:cNvPr>
          <p:cNvSpPr/>
          <p:nvPr/>
        </p:nvSpPr>
        <p:spPr>
          <a:xfrm>
            <a:off x="8263240" y="5465976"/>
            <a:ext cx="1383323"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9C0B417-1F66-4055-8AE7-8C8F417168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824" y="5525266"/>
            <a:ext cx="8657493" cy="970136"/>
          </a:xfrm>
          <a:prstGeom prst="rect">
            <a:avLst/>
          </a:prstGeom>
        </p:spPr>
      </p:pic>
      <p:sp>
        <p:nvSpPr>
          <p:cNvPr id="12" name="Rectangle 11">
            <a:extLst>
              <a:ext uri="{FF2B5EF4-FFF2-40B4-BE49-F238E27FC236}">
                <a16:creationId xmlns:a16="http://schemas.microsoft.com/office/drawing/2014/main" id="{0F552B01-F0D6-430C-9C92-7137F4639236}"/>
              </a:ext>
            </a:extLst>
          </p:cNvPr>
          <p:cNvSpPr/>
          <p:nvPr/>
        </p:nvSpPr>
        <p:spPr>
          <a:xfrm>
            <a:off x="8205617" y="6197542"/>
            <a:ext cx="1383323"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D632A03-9DFB-AC4C-BFF4-4BAF181C26EA}"/>
              </a:ext>
            </a:extLst>
          </p:cNvPr>
          <p:cNvSpPr/>
          <p:nvPr/>
        </p:nvSpPr>
        <p:spPr>
          <a:xfrm>
            <a:off x="8263240" y="5109882"/>
            <a:ext cx="1580007" cy="356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2749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CHAPTER 5 OVERVIEW</a:t>
            </a:r>
          </a:p>
        </p:txBody>
      </p:sp>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825625"/>
            <a:ext cx="10515600" cy="4351338"/>
          </a:xfrm>
        </p:spPr>
        <p:txBody>
          <a:bodyPr/>
          <a:lstStyle/>
          <a:p>
            <a:r>
              <a:rPr lang="en-US" dirty="0"/>
              <a:t>Goals</a:t>
            </a:r>
          </a:p>
          <a:p>
            <a:pPr lvl="1"/>
            <a:r>
              <a:rPr lang="en-US" dirty="0"/>
              <a:t>Explain the difference between probabilistic analysis and randomized algorithms.</a:t>
            </a:r>
          </a:p>
          <a:p>
            <a:pPr lvl="1"/>
            <a:r>
              <a:rPr lang="en-US" dirty="0"/>
              <a:t>Present the technique of indicator random variables.</a:t>
            </a:r>
          </a:p>
          <a:p>
            <a:pPr lvl="1"/>
            <a:r>
              <a:rPr lang="en-US" dirty="0"/>
              <a:t>Give another example of the analysis of a randomized algorithm (permuting an array in place).</a:t>
            </a:r>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3</a:t>
            </a:fld>
            <a:endParaRPr lang="en-US" dirty="0"/>
          </a:p>
        </p:txBody>
      </p:sp>
    </p:spTree>
    <p:custDataLst>
      <p:tags r:id="rId1"/>
    </p:custDataLst>
    <p:extLst>
      <p:ext uri="{BB962C8B-B14F-4D97-AF65-F5344CB8AC3E}">
        <p14:creationId xmlns:p14="http://schemas.microsoft.com/office/powerpoint/2010/main" val="379470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THE HIRING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547446"/>
                <a:ext cx="10515600" cy="4629517"/>
              </a:xfrm>
            </p:spPr>
            <p:txBody>
              <a:bodyPr/>
              <a:lstStyle/>
              <a:p>
                <a:r>
                  <a:rPr lang="en-US" b="1" i="1" dirty="0"/>
                  <a:t>Scenario:</a:t>
                </a:r>
              </a:p>
              <a:p>
                <a:pPr lvl="1"/>
                <a:r>
                  <a:rPr lang="en-US" sz="2800" dirty="0"/>
                  <a:t>You are using an employment agency to hire a new office assistant.</a:t>
                </a:r>
              </a:p>
              <a:p>
                <a:pPr lvl="1"/>
                <a:r>
                  <a:rPr lang="en-US" sz="2800" dirty="0"/>
                  <a:t>The agency sends you one candidate each day.</a:t>
                </a:r>
              </a:p>
              <a:p>
                <a:pPr lvl="1"/>
                <a:r>
                  <a:rPr lang="en-US" sz="2800" dirty="0"/>
                  <a:t>You interview the candidate and must immediately decide whether or not to hire that person. But if you hire, you must also fire your current office assistant—even if it’s someone you have recently hired.</a:t>
                </a:r>
              </a:p>
              <a:p>
                <a:pPr lvl="1"/>
                <a:r>
                  <a:rPr lang="en-US" sz="2800" dirty="0"/>
                  <a:t>Cost to interview is </a:t>
                </a:r>
                <a14:m>
                  <m:oMath xmlns:m="http://schemas.openxmlformats.org/officeDocument/2006/math">
                    <m:r>
                      <a:rPr lang="en-US" sz="2800" i="1" dirty="0" smtClean="0">
                        <a:latin typeface="Cambria Math" panose="02040503050406030204" pitchFamily="18" charset="0"/>
                      </a:rPr>
                      <m:t>𝑐</m:t>
                    </m:r>
                    <m:r>
                      <a:rPr lang="en-US" sz="2800" i="1" baseline="-25000" dirty="0" smtClean="0">
                        <a:latin typeface="Cambria Math" panose="02040503050406030204" pitchFamily="18" charset="0"/>
                      </a:rPr>
                      <m:t>𝑖</m:t>
                    </m:r>
                  </m:oMath>
                </a14:m>
                <a:r>
                  <a:rPr lang="en-US" sz="2800" dirty="0"/>
                  <a:t> per candidate (interview fee paid to agency).</a:t>
                </a:r>
              </a:p>
              <a:p>
                <a:pPr lvl="1"/>
                <a:r>
                  <a:rPr lang="en-US" sz="2800" dirty="0"/>
                  <a:t>Cost to hire is </a:t>
                </a:r>
                <a14:m>
                  <m:oMath xmlns:m="http://schemas.openxmlformats.org/officeDocument/2006/math">
                    <m:r>
                      <a:rPr lang="en-US" sz="2800" i="1" dirty="0" smtClean="0">
                        <a:latin typeface="Cambria Math" panose="02040503050406030204" pitchFamily="18" charset="0"/>
                      </a:rPr>
                      <m:t>𝑐</m:t>
                    </m:r>
                    <m:r>
                      <a:rPr lang="en-US" sz="2800" i="1" baseline="-25000" dirty="0" err="1" smtClean="0">
                        <a:latin typeface="Cambria Math" panose="02040503050406030204" pitchFamily="18" charset="0"/>
                      </a:rPr>
                      <m:t>h</m:t>
                    </m:r>
                  </m:oMath>
                </a14:m>
                <a:r>
                  <a:rPr lang="en-US" sz="2800" dirty="0"/>
                  <a:t> per candidate (includes cost to fire current office assistant + hiring fee paid to agency).</a:t>
                </a:r>
              </a:p>
              <a:p>
                <a:pPr lvl="1"/>
                <a:r>
                  <a:rPr lang="en-US" sz="2800" dirty="0"/>
                  <a:t>Assume that </a:t>
                </a:r>
                <a14:m>
                  <m:oMath xmlns:m="http://schemas.openxmlformats.org/officeDocument/2006/math">
                    <m:r>
                      <a:rPr lang="en-US" sz="2800" i="1" dirty="0" smtClean="0">
                        <a:latin typeface="Cambria Math" panose="02040503050406030204" pitchFamily="18" charset="0"/>
                      </a:rPr>
                      <m:t>𝑐</m:t>
                    </m:r>
                    <m:r>
                      <a:rPr lang="en-US" sz="2800" i="1" baseline="-25000" dirty="0" err="1" smtClean="0">
                        <a:latin typeface="Cambria Math" panose="02040503050406030204" pitchFamily="18" charset="0"/>
                      </a:rPr>
                      <m:t>h</m:t>
                    </m:r>
                    <m:r>
                      <a:rPr lang="en-US" sz="2800" i="1" dirty="0" smtClean="0">
                        <a:latin typeface="Cambria Math" panose="02040503050406030204" pitchFamily="18" charset="0"/>
                      </a:rPr>
                      <m:t>&gt;</m:t>
                    </m:r>
                    <m:r>
                      <a:rPr lang="en-US" sz="2800" i="1" dirty="0" smtClean="0">
                        <a:latin typeface="Cambria Math" panose="02040503050406030204" pitchFamily="18" charset="0"/>
                      </a:rPr>
                      <m:t>𝑐𝑖</m:t>
                    </m:r>
                  </m:oMath>
                </a14:m>
                <a:r>
                  <a:rPr lang="en-US" sz="2800" dirty="0"/>
                  <a:t>.</a:t>
                </a:r>
              </a:p>
            </p:txBody>
          </p:sp>
        </mc:Choice>
        <mc:Fallback xmlns="">
          <p:sp>
            <p:nvSpPr>
              <p:cNvPr id="3" name="Content Placeholder 2">
                <a:extLst>
                  <a:ext uri="{FF2B5EF4-FFF2-40B4-BE49-F238E27FC236}">
                    <a16:creationId xmlns:a16="http://schemas.microsoft.com/office/drawing/2014/main" id="{824C5BDF-A131-494C-A0DD-9C27AD9B17DF}"/>
                  </a:ext>
                </a:extLst>
              </p:cNvPr>
              <p:cNvSpPr>
                <a:spLocks noGrp="1" noRot="1" noChangeAspect="1" noMove="1" noResize="1" noEditPoints="1" noAdjustHandles="1" noChangeArrowheads="1" noChangeShapeType="1" noTextEdit="1"/>
              </p:cNvSpPr>
              <p:nvPr>
                <p:ph idx="1"/>
              </p:nvPr>
            </p:nvSpPr>
            <p:spPr>
              <a:xfrm>
                <a:off x="838200" y="1547446"/>
                <a:ext cx="10515600" cy="4629517"/>
              </a:xfrm>
              <a:blipFill>
                <a:blip r:embed="rId3"/>
                <a:stretch>
                  <a:fillRect l="-1217" t="-2372" r="-1623"/>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4</a:t>
            </a:fld>
            <a:endParaRPr lang="en-US" dirty="0"/>
          </a:p>
        </p:txBody>
      </p:sp>
    </p:spTree>
    <p:custDataLst>
      <p:tags r:id="rId1"/>
    </p:custDataLst>
    <p:extLst>
      <p:ext uri="{BB962C8B-B14F-4D97-AF65-F5344CB8AC3E}">
        <p14:creationId xmlns:p14="http://schemas.microsoft.com/office/powerpoint/2010/main" val="155336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THE HIRING PROBLEM </a:t>
            </a:r>
            <a:r>
              <a:rPr lang="en-US" sz="2200" dirty="0"/>
              <a:t>(continued)</a:t>
            </a:r>
          </a:p>
        </p:txBody>
      </p:sp>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547446"/>
            <a:ext cx="10515600" cy="4629517"/>
          </a:xfrm>
        </p:spPr>
        <p:txBody>
          <a:bodyPr/>
          <a:lstStyle/>
          <a:p>
            <a:r>
              <a:rPr lang="en-US" b="1" i="1" dirty="0"/>
              <a:t>Scenario:</a:t>
            </a:r>
          </a:p>
          <a:p>
            <a:pPr lvl="1"/>
            <a:r>
              <a:rPr lang="en-US" sz="2800" dirty="0"/>
              <a:t>You are committed to having hired, at all times, the best candidate seen so far. Meaning that whenever you interview a candidate who is better than your current office assistant, you must fire the current office assistant and hire the candidate. Since you must have someone hired at all times, you will always hire the first candidate that you interview.</a:t>
            </a:r>
          </a:p>
          <a:p>
            <a:r>
              <a:rPr lang="en-US" b="1" i="1" dirty="0"/>
              <a:t>Goal:</a:t>
            </a:r>
          </a:p>
          <a:p>
            <a:pPr lvl="1"/>
            <a:r>
              <a:rPr lang="en-US" sz="2800" dirty="0"/>
              <a:t>Determine what the price of this strategy will be.</a:t>
            </a:r>
            <a:endParaRPr lang="en-US" dirty="0"/>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5</a:t>
            </a:fld>
            <a:endParaRPr lang="en-US" dirty="0"/>
          </a:p>
        </p:txBody>
      </p:sp>
    </p:spTree>
    <p:custDataLst>
      <p:tags r:id="rId1"/>
    </p:custDataLst>
    <p:extLst>
      <p:ext uri="{BB962C8B-B14F-4D97-AF65-F5344CB8AC3E}">
        <p14:creationId xmlns:p14="http://schemas.microsoft.com/office/powerpoint/2010/main" val="55124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PSEUDOCODE TO MODEL THIS SCENARIO</a:t>
            </a: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547446"/>
                <a:ext cx="10515600" cy="4629517"/>
              </a:xfrm>
            </p:spPr>
            <p:txBody>
              <a:bodyPr/>
              <a:lstStyle/>
              <a:p>
                <a:pPr marL="0" lvl="1" indent="0">
                  <a:buNone/>
                </a:pPr>
                <a:r>
                  <a:rPr lang="en-US" sz="2800" dirty="0"/>
                  <a:t>Assumes that the candidates are numbered 1 to </a:t>
                </a:r>
                <a14:m>
                  <m:oMath xmlns:m="http://schemas.openxmlformats.org/officeDocument/2006/math">
                    <m:r>
                      <a:rPr lang="en-US" sz="2800" i="1" dirty="0" smtClean="0">
                        <a:latin typeface="Cambria Math" panose="02040503050406030204" pitchFamily="18" charset="0"/>
                      </a:rPr>
                      <m:t>𝑛</m:t>
                    </m:r>
                  </m:oMath>
                </a14:m>
                <a:r>
                  <a:rPr lang="en-US" sz="2800" dirty="0"/>
                  <a:t> and that after interviewing each candidate, you can determine if they’re better than the current office assistant. Uses a dummy candidate 0 that is worse than all others, so that the first candidate is always hired.</a:t>
                </a:r>
                <a:endParaRPr lang="en-US" dirty="0"/>
              </a:p>
            </p:txBody>
          </p:sp>
        </mc:Choice>
        <mc:Fallback xmlns="">
          <p:sp>
            <p:nvSpPr>
              <p:cNvPr id="3" name="Content Placeholder 2">
                <a:extLst>
                  <a:ext uri="{FF2B5EF4-FFF2-40B4-BE49-F238E27FC236}">
                    <a16:creationId xmlns:a16="http://schemas.microsoft.com/office/drawing/2014/main" id="{824C5BDF-A131-494C-A0DD-9C27AD9B17DF}"/>
                  </a:ext>
                </a:extLst>
              </p:cNvPr>
              <p:cNvSpPr>
                <a:spLocks noGrp="1" noRot="1" noChangeAspect="1" noMove="1" noResize="1" noEditPoints="1" noAdjustHandles="1" noChangeArrowheads="1" noChangeShapeType="1" noTextEdit="1"/>
              </p:cNvSpPr>
              <p:nvPr>
                <p:ph idx="1"/>
              </p:nvPr>
            </p:nvSpPr>
            <p:spPr>
              <a:xfrm>
                <a:off x="838200" y="1547446"/>
                <a:ext cx="10515600" cy="4629517"/>
              </a:xfrm>
              <a:blipFill>
                <a:blip r:embed="rId3"/>
                <a:stretch>
                  <a:fillRect l="-1217" t="-2372" r="-1739"/>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6</a:t>
            </a:fld>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C43634D3-A22A-4775-8DEF-6677BF315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332" y="3349737"/>
            <a:ext cx="10128597" cy="2827225"/>
          </a:xfrm>
          <a:prstGeom prst="rect">
            <a:avLst/>
          </a:prstGeom>
        </p:spPr>
      </p:pic>
    </p:spTree>
    <p:custDataLst>
      <p:tags r:id="rId1"/>
    </p:custDataLst>
    <p:extLst>
      <p:ext uri="{BB962C8B-B14F-4D97-AF65-F5344CB8AC3E}">
        <p14:creationId xmlns:p14="http://schemas.microsoft.com/office/powerpoint/2010/main" val="362709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COST</a:t>
            </a: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547446"/>
                <a:ext cx="10515600" cy="4629517"/>
              </a:xfrm>
            </p:spPr>
            <p:txBody>
              <a:bodyPr/>
              <a:lstStyle/>
              <a:p>
                <a:pPr marL="0" lvl="1" indent="0">
                  <a:buNone/>
                </a:pPr>
                <a:r>
                  <a:rPr lang="en-US" dirty="0"/>
                  <a:t>If </a:t>
                </a:r>
                <a14:m>
                  <m:oMath xmlns:m="http://schemas.openxmlformats.org/officeDocument/2006/math">
                    <m:r>
                      <a:rPr lang="en-US" i="1" dirty="0" smtClean="0">
                        <a:latin typeface="Cambria Math" panose="02040503050406030204" pitchFamily="18" charset="0"/>
                      </a:rPr>
                      <m:t>𝑛</m:t>
                    </m:r>
                  </m:oMath>
                </a14:m>
                <a:r>
                  <a:rPr lang="en-US" dirty="0"/>
                  <a:t> candidates, and you hire </a:t>
                </a:r>
                <a14:m>
                  <m:oMath xmlns:m="http://schemas.openxmlformats.org/officeDocument/2006/math">
                    <m:r>
                      <a:rPr lang="en-US" i="1" dirty="0" smtClean="0">
                        <a:latin typeface="Cambria Math" panose="02040503050406030204" pitchFamily="18" charset="0"/>
                      </a:rPr>
                      <m:t>𝑚</m:t>
                    </m:r>
                  </m:oMath>
                </a14:m>
                <a:r>
                  <a:rPr lang="en-US" dirty="0"/>
                  <a:t> of them, the cost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r>
                      <a:rPr lang="en-US" i="1" dirty="0" smtClean="0">
                        <a:latin typeface="Cambria Math" panose="02040503050406030204" pitchFamily="18" charset="0"/>
                      </a:rPr>
                      <m:t>𝑐𝑖</m:t>
                    </m:r>
                    <m:r>
                      <a:rPr lang="en-US" i="1" dirty="0" smtClean="0">
                        <a:latin typeface="Cambria Math" panose="02040503050406030204" pitchFamily="18" charset="0"/>
                      </a:rPr>
                      <m:t>+ </m:t>
                    </m:r>
                    <m:r>
                      <a:rPr lang="en-US" i="1" dirty="0" smtClean="0">
                        <a:latin typeface="Cambria Math" panose="02040503050406030204" pitchFamily="18" charset="0"/>
                      </a:rPr>
                      <m:t>𝑚</m:t>
                    </m:r>
                    <m:r>
                      <a:rPr lang="en-US" i="1" dirty="0" smtClean="0">
                        <a:latin typeface="Cambria Math" panose="02040503050406030204" pitchFamily="18" charset="0"/>
                      </a:rPr>
                      <m:t> </m:t>
                    </m:r>
                    <m:r>
                      <a:rPr lang="en-US" i="1" dirty="0" err="1" smtClean="0">
                        <a:latin typeface="Cambria Math" panose="02040503050406030204" pitchFamily="18" charset="0"/>
                      </a:rPr>
                      <m:t>𝑐</m:t>
                    </m:r>
                    <m:r>
                      <a:rPr lang="en-US" i="1" baseline="-25000" dirty="0" err="1" smtClean="0">
                        <a:latin typeface="Cambria Math" panose="02040503050406030204" pitchFamily="18" charset="0"/>
                      </a:rPr>
                      <m:t>h</m:t>
                    </m:r>
                    <m:r>
                      <a:rPr lang="en-US" i="1" dirty="0" smtClean="0">
                        <a:latin typeface="Cambria Math" panose="02040503050406030204" pitchFamily="18" charset="0"/>
                      </a:rPr>
                      <m:t>)</m:t>
                    </m:r>
                  </m:oMath>
                </a14:m>
                <a:r>
                  <a:rPr lang="en-US" dirty="0"/>
                  <a:t>.</a:t>
                </a:r>
              </a:p>
              <a:p>
                <a:pPr lvl="1"/>
                <a:r>
                  <a:rPr lang="en-US" dirty="0"/>
                  <a:t>Have to pay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m:t>
                    </m:r>
                    <m:r>
                      <a:rPr lang="en-US" i="1" dirty="0" smtClean="0">
                        <a:latin typeface="Cambria Math" panose="02040503050406030204" pitchFamily="18" charset="0"/>
                      </a:rPr>
                      <m:t>𝑐𝑖</m:t>
                    </m:r>
                  </m:oMath>
                </a14:m>
                <a:r>
                  <a:rPr lang="en-US" dirty="0"/>
                  <a:t> to interview, no matter how many you hire.</a:t>
                </a:r>
              </a:p>
              <a:p>
                <a:pPr lvl="1"/>
                <a:r>
                  <a:rPr lang="en-US" dirty="0"/>
                  <a:t>So we focus on analyzing the hiring cost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m:t>
                    </m:r>
                    <m:r>
                      <a:rPr lang="en-US" i="1" dirty="0" err="1" smtClean="0">
                        <a:latin typeface="Cambria Math" panose="02040503050406030204" pitchFamily="18" charset="0"/>
                      </a:rPr>
                      <m:t>𝑐</m:t>
                    </m:r>
                    <m:r>
                      <a:rPr lang="en-US" i="1" baseline="-25000" dirty="0" err="1" smtClean="0">
                        <a:latin typeface="Cambria Math" panose="02040503050406030204" pitchFamily="18" charset="0"/>
                      </a:rPr>
                      <m:t>h</m:t>
                    </m:r>
                  </m:oMath>
                </a14:m>
                <a:r>
                  <a:rPr lang="en-US" dirty="0" err="1"/>
                  <a:t>.</a:t>
                </a:r>
                <a:endParaRPr lang="en-US" dirty="0"/>
              </a:p>
              <a:p>
                <a:pPr lvl="1"/>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m:t>
                    </m:r>
                    <m:r>
                      <a:rPr lang="en-US" i="1" dirty="0" err="1" smtClean="0">
                        <a:latin typeface="Cambria Math" panose="02040503050406030204" pitchFamily="18" charset="0"/>
                      </a:rPr>
                      <m:t>𝑐</m:t>
                    </m:r>
                    <m:r>
                      <a:rPr lang="en-US" i="1" baseline="-25000" dirty="0" err="1" smtClean="0">
                        <a:latin typeface="Cambria Math" panose="02040503050406030204" pitchFamily="18" charset="0"/>
                      </a:rPr>
                      <m:t>h</m:t>
                    </m:r>
                  </m:oMath>
                </a14:m>
                <a:r>
                  <a:rPr lang="en-US" dirty="0"/>
                  <a:t> varies with each run—it depends on the order in which you interview the candidates.</a:t>
                </a:r>
              </a:p>
              <a:p>
                <a:pPr lvl="1"/>
                <a:r>
                  <a:rPr lang="en-US" dirty="0"/>
                  <a:t>This is a model of a common paradigm: need to find the maximum or minimum in a sequence by examining each element and maintaining a current “winner.” The variable </a:t>
                </a:r>
                <a14:m>
                  <m:oMath xmlns:m="http://schemas.openxmlformats.org/officeDocument/2006/math">
                    <m:r>
                      <a:rPr lang="en-US" i="1" dirty="0" smtClean="0">
                        <a:latin typeface="Cambria Math" panose="02040503050406030204" pitchFamily="18" charset="0"/>
                      </a:rPr>
                      <m:t>𝑚</m:t>
                    </m:r>
                  </m:oMath>
                </a14:m>
                <a:r>
                  <a:rPr lang="en-US" dirty="0"/>
                  <a:t> denotes how many times we change our notion of which element is currently winning.</a:t>
                </a:r>
              </a:p>
            </p:txBody>
          </p:sp>
        </mc:Choice>
        <mc:Fallback xmlns="">
          <p:sp>
            <p:nvSpPr>
              <p:cNvPr id="3" name="Content Placeholder 2">
                <a:extLst>
                  <a:ext uri="{FF2B5EF4-FFF2-40B4-BE49-F238E27FC236}">
                    <a16:creationId xmlns:a16="http://schemas.microsoft.com/office/drawing/2014/main" id="{824C5BDF-A131-494C-A0DD-9C27AD9B17DF}"/>
                  </a:ext>
                </a:extLst>
              </p:cNvPr>
              <p:cNvSpPr>
                <a:spLocks noGrp="1" noRot="1" noChangeAspect="1" noMove="1" noResize="1" noEditPoints="1" noAdjustHandles="1" noChangeArrowheads="1" noChangeShapeType="1" noTextEdit="1"/>
              </p:cNvSpPr>
              <p:nvPr>
                <p:ph idx="1"/>
              </p:nvPr>
            </p:nvSpPr>
            <p:spPr>
              <a:xfrm>
                <a:off x="838200" y="1547446"/>
                <a:ext cx="10515600" cy="4629517"/>
              </a:xfrm>
              <a:blipFill>
                <a:blip r:embed="rId3"/>
                <a:stretch>
                  <a:fillRect l="-1217" t="-2372" r="-1101"/>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7</a:t>
            </a:fld>
            <a:endParaRPr lang="en-US" dirty="0"/>
          </a:p>
        </p:txBody>
      </p:sp>
    </p:spTree>
    <p:custDataLst>
      <p:tags r:id="rId1"/>
    </p:custDataLst>
    <p:extLst>
      <p:ext uri="{BB962C8B-B14F-4D97-AF65-F5344CB8AC3E}">
        <p14:creationId xmlns:p14="http://schemas.microsoft.com/office/powerpoint/2010/main" val="114910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WORST-CASE ANALYSIS</a:t>
            </a:r>
            <a:endParaRPr lang="en-US" sz="2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547446"/>
                <a:ext cx="10515600" cy="4629517"/>
              </a:xfrm>
            </p:spPr>
            <p:txBody>
              <a:bodyPr/>
              <a:lstStyle/>
              <a:p>
                <a:pPr marL="0" lvl="1" indent="0">
                  <a:buNone/>
                </a:pPr>
                <a:r>
                  <a:rPr lang="en-US" dirty="0"/>
                  <a:t>In the worst case, you hire all </a:t>
                </a:r>
                <a14:m>
                  <m:oMath xmlns:m="http://schemas.openxmlformats.org/officeDocument/2006/math">
                    <m:r>
                      <a:rPr lang="en-US" i="1" dirty="0" smtClean="0">
                        <a:latin typeface="Cambria Math" panose="02040503050406030204" pitchFamily="18" charset="0"/>
                      </a:rPr>
                      <m:t>𝑛</m:t>
                    </m:r>
                  </m:oMath>
                </a14:m>
                <a:r>
                  <a:rPr lang="en-US" dirty="0"/>
                  <a:t> candidates.</a:t>
                </a:r>
              </a:p>
              <a:p>
                <a:pPr marL="0" lvl="1" indent="0">
                  <a:buNone/>
                </a:pPr>
                <a:endParaRPr lang="en-US" dirty="0"/>
              </a:p>
              <a:p>
                <a:pPr marL="0" lvl="1" indent="0">
                  <a:buNone/>
                </a:pPr>
                <a:r>
                  <a:rPr lang="en-US" dirty="0"/>
                  <a:t>This happens if each one is better than all who came before. In other words, if the candidates appear in increasing order of quality.</a:t>
                </a:r>
              </a:p>
              <a:p>
                <a:pPr marL="0" lvl="1" indent="0">
                  <a:buNone/>
                </a:pPr>
                <a:endParaRPr lang="en-US" dirty="0"/>
              </a:p>
              <a:p>
                <a:pPr marL="0" lvl="1" indent="0">
                  <a:buNone/>
                </a:pPr>
                <a:r>
                  <a:rPr lang="en-US" dirty="0"/>
                  <a:t>If you hire all </a:t>
                </a:r>
                <a14:m>
                  <m:oMath xmlns:m="http://schemas.openxmlformats.org/officeDocument/2006/math">
                    <m:r>
                      <a:rPr lang="en-US" i="1" dirty="0" smtClean="0">
                        <a:latin typeface="Cambria Math" panose="02040503050406030204" pitchFamily="18" charset="0"/>
                      </a:rPr>
                      <m:t>𝑛</m:t>
                    </m:r>
                  </m:oMath>
                </a14:m>
                <a:r>
                  <a:rPr lang="en-US" dirty="0"/>
                  <a:t>, then the cost is</a:t>
                </a:r>
              </a:p>
            </p:txBody>
          </p:sp>
        </mc:Choice>
        <mc:Fallback xmlns="">
          <p:sp>
            <p:nvSpPr>
              <p:cNvPr id="3" name="Content Placeholder 2">
                <a:extLst>
                  <a:ext uri="{FF2B5EF4-FFF2-40B4-BE49-F238E27FC236}">
                    <a16:creationId xmlns:a16="http://schemas.microsoft.com/office/drawing/2014/main" id="{824C5BDF-A131-494C-A0DD-9C27AD9B17DF}"/>
                  </a:ext>
                </a:extLst>
              </p:cNvPr>
              <p:cNvSpPr>
                <a:spLocks noGrp="1" noRot="1" noChangeAspect="1" noMove="1" noResize="1" noEditPoints="1" noAdjustHandles="1" noChangeArrowheads="1" noChangeShapeType="1" noTextEdit="1"/>
              </p:cNvSpPr>
              <p:nvPr>
                <p:ph idx="1"/>
              </p:nvPr>
            </p:nvSpPr>
            <p:spPr>
              <a:xfrm>
                <a:off x="838200" y="1547446"/>
                <a:ext cx="10515600" cy="4629517"/>
              </a:xfrm>
              <a:blipFill>
                <a:blip r:embed="rId3"/>
                <a:stretch>
                  <a:fillRect l="-1217" t="-2372"/>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8</a:t>
            </a:fld>
            <a:endParaRPr lang="en-US" dirty="0"/>
          </a:p>
        </p:txBody>
      </p:sp>
      <p:pic>
        <p:nvPicPr>
          <p:cNvPr id="5" name="Picture 4">
            <a:extLst>
              <a:ext uri="{FF2B5EF4-FFF2-40B4-BE49-F238E27FC236}">
                <a16:creationId xmlns:a16="http://schemas.microsoft.com/office/drawing/2014/main" id="{1AD45FCE-9DEF-4546-A872-14CEC28099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6182" y="3686920"/>
            <a:ext cx="6456532" cy="532736"/>
          </a:xfrm>
          <a:prstGeom prst="rect">
            <a:avLst/>
          </a:prstGeom>
        </p:spPr>
      </p:pic>
    </p:spTree>
    <p:custDataLst>
      <p:tags r:id="rId1"/>
    </p:custDataLst>
    <p:extLst>
      <p:ext uri="{BB962C8B-B14F-4D97-AF65-F5344CB8AC3E}">
        <p14:creationId xmlns:p14="http://schemas.microsoft.com/office/powerpoint/2010/main" val="343061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4518-D498-4FF9-A68F-B8E60C3FCED3}"/>
              </a:ext>
            </a:extLst>
          </p:cNvPr>
          <p:cNvSpPr>
            <a:spLocks noGrp="1"/>
          </p:cNvSpPr>
          <p:nvPr>
            <p:ph type="title"/>
          </p:nvPr>
        </p:nvSpPr>
        <p:spPr>
          <a:xfrm>
            <a:off x="838200" y="295334"/>
            <a:ext cx="10515600" cy="1325563"/>
          </a:xfrm>
        </p:spPr>
        <p:txBody>
          <a:bodyPr/>
          <a:lstStyle/>
          <a:p>
            <a:r>
              <a:rPr lang="en-US" dirty="0"/>
              <a:t>PROBABILISTIC ANALYSIS</a:t>
            </a:r>
            <a:endParaRPr lang="en-US" sz="2200" dirty="0"/>
          </a:p>
        </p:txBody>
      </p:sp>
      <p:sp>
        <p:nvSpPr>
          <p:cNvPr id="3" name="Content Placeholder 2">
            <a:extLst>
              <a:ext uri="{FF2B5EF4-FFF2-40B4-BE49-F238E27FC236}">
                <a16:creationId xmlns:a16="http://schemas.microsoft.com/office/drawing/2014/main" id="{824C5BDF-A131-494C-A0DD-9C27AD9B17DF}"/>
              </a:ext>
            </a:extLst>
          </p:cNvPr>
          <p:cNvSpPr>
            <a:spLocks noGrp="1"/>
          </p:cNvSpPr>
          <p:nvPr>
            <p:ph idx="1"/>
          </p:nvPr>
        </p:nvSpPr>
        <p:spPr>
          <a:xfrm>
            <a:off x="838200" y="1547446"/>
            <a:ext cx="10515600" cy="4629517"/>
          </a:xfrm>
        </p:spPr>
        <p:txBody>
          <a:bodyPr/>
          <a:lstStyle/>
          <a:p>
            <a:pPr marL="0" lvl="1" indent="0">
              <a:buNone/>
            </a:pPr>
            <a:r>
              <a:rPr lang="en-US" dirty="0"/>
              <a:t>In general, you have no control over the order in which candidates appear. We could assume that they come in a random order: </a:t>
            </a:r>
          </a:p>
          <a:p>
            <a:pPr marL="0" lvl="1" indent="0">
              <a:buNone/>
            </a:pPr>
            <a:endParaRPr lang="en-US" dirty="0"/>
          </a:p>
        </p:txBody>
      </p:sp>
      <p:sp>
        <p:nvSpPr>
          <p:cNvPr id="11" name="Slide Number Placeholder 10">
            <a:extLst>
              <a:ext uri="{FF2B5EF4-FFF2-40B4-BE49-F238E27FC236}">
                <a16:creationId xmlns:a16="http://schemas.microsoft.com/office/drawing/2014/main" id="{F652B15C-55F2-4E0F-978A-5B7FBA9A372B}"/>
              </a:ext>
            </a:extLst>
          </p:cNvPr>
          <p:cNvSpPr>
            <a:spLocks noGrp="1"/>
          </p:cNvSpPr>
          <p:nvPr>
            <p:ph type="sldNum" sz="quarter" idx="11"/>
          </p:nvPr>
        </p:nvSpPr>
        <p:spPr>
          <a:xfrm>
            <a:off x="9041878" y="6197542"/>
            <a:ext cx="2743200" cy="365125"/>
          </a:xfrm>
        </p:spPr>
        <p:txBody>
          <a:bodyPr/>
          <a:lstStyle/>
          <a:p>
            <a:fld id="{1C97C5FE-EAAB-4B0D-9845-9B0C19A6F892}" type="slidenum">
              <a:rPr lang="en-US" smtClean="0"/>
              <a:pPr/>
              <a:t>9</a:t>
            </a:fld>
            <a:endParaRPr lang="en-US" dirty="0"/>
          </a:p>
        </p:txBody>
      </p:sp>
      <p:grpSp>
        <p:nvGrpSpPr>
          <p:cNvPr id="8" name="Group 7">
            <a:extLst>
              <a:ext uri="{FF2B5EF4-FFF2-40B4-BE49-F238E27FC236}">
                <a16:creationId xmlns:a16="http://schemas.microsoft.com/office/drawing/2014/main" id="{8927AD62-60C5-4313-B1CF-C05948269502}"/>
              </a:ext>
            </a:extLst>
          </p:cNvPr>
          <p:cNvGrpSpPr/>
          <p:nvPr/>
        </p:nvGrpSpPr>
        <p:grpSpPr>
          <a:xfrm>
            <a:off x="838200" y="2441749"/>
            <a:ext cx="10325519" cy="3657600"/>
            <a:chOff x="795298" y="2121684"/>
            <a:chExt cx="10601403" cy="3819852"/>
          </a:xfrm>
        </p:grpSpPr>
        <p:pic>
          <p:nvPicPr>
            <p:cNvPr id="7" name="Picture 6" descr="Text&#10;&#10;Description automatically generated with medium confidence">
              <a:extLst>
                <a:ext uri="{FF2B5EF4-FFF2-40B4-BE49-F238E27FC236}">
                  <a16:creationId xmlns:a16="http://schemas.microsoft.com/office/drawing/2014/main" id="{E2E9239B-0626-4F66-96D3-5141AD712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754" y="4608026"/>
              <a:ext cx="10544252" cy="1333510"/>
            </a:xfrm>
            <a:prstGeom prst="rect">
              <a:avLst/>
            </a:prstGeom>
          </p:spPr>
        </p:pic>
        <p:pic>
          <p:nvPicPr>
            <p:cNvPr id="5" name="Picture 4">
              <a:extLst>
                <a:ext uri="{FF2B5EF4-FFF2-40B4-BE49-F238E27FC236}">
                  <a16:creationId xmlns:a16="http://schemas.microsoft.com/office/drawing/2014/main" id="{0113A283-72BD-4E94-9CFD-7A8A4B58A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298" y="2121684"/>
              <a:ext cx="10601403" cy="2614632"/>
            </a:xfrm>
            <a:prstGeom prst="rect">
              <a:avLst/>
            </a:prstGeom>
          </p:spPr>
        </p:pic>
      </p:grpSp>
    </p:spTree>
    <p:custDataLst>
      <p:tags r:id="rId1"/>
    </p:custDataLst>
    <p:extLst>
      <p:ext uri="{BB962C8B-B14F-4D97-AF65-F5344CB8AC3E}">
        <p14:creationId xmlns:p14="http://schemas.microsoft.com/office/powerpoint/2010/main" val="27539374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TITLE_W_TEXT" val="FUQ6MiPQ"/>
  <p:tag name="ARTICULATE_SLIDE_THUMBNAIL_REFRESH" val="1"/>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itle_w_Text">
  <a:themeElements>
    <a:clrScheme name="MITP">
      <a:dk1>
        <a:srgbClr val="434343"/>
      </a:dk1>
      <a:lt1>
        <a:sysClr val="window" lastClr="FFFFFF"/>
      </a:lt1>
      <a:dk2>
        <a:srgbClr val="A78966"/>
      </a:dk2>
      <a:lt2>
        <a:srgbClr val="EAE4DA"/>
      </a:lt2>
      <a:accent1>
        <a:srgbClr val="035B92"/>
      </a:accent1>
      <a:accent2>
        <a:srgbClr val="BE3048"/>
      </a:accent2>
      <a:accent3>
        <a:srgbClr val="C2E7FE"/>
      </a:accent3>
      <a:accent4>
        <a:srgbClr val="ECB6BF"/>
      </a:accent4>
      <a:accent5>
        <a:srgbClr val="035B92"/>
      </a:accent5>
      <a:accent6>
        <a:srgbClr val="BE3048"/>
      </a:accent6>
      <a:hlink>
        <a:srgbClr val="035B92"/>
      </a:hlink>
      <a:folHlink>
        <a:srgbClr val="BE3048"/>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7615</TotalTime>
  <Words>1079</Words>
  <Application>Microsoft Macintosh PowerPoint</Application>
  <PresentationFormat>Widescreen</PresentationFormat>
  <Paragraphs>104</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Palatino Linotype</vt:lpstr>
      <vt:lpstr>Times New Roman</vt:lpstr>
      <vt:lpstr>Wingdings</vt:lpstr>
      <vt:lpstr>Title_w_Text</vt:lpstr>
      <vt:lpstr>INTRODUCTION TO</vt:lpstr>
      <vt:lpstr>LECTURE NOTES FOR CHAPTER 5</vt:lpstr>
      <vt:lpstr>CHAPTER 5 OVERVIEW</vt:lpstr>
      <vt:lpstr>THE HIRING PROBLEM</vt:lpstr>
      <vt:lpstr>THE HIRING PROBLEM (continued)</vt:lpstr>
      <vt:lpstr>PSEUDOCODE TO MODEL THIS SCENARIO</vt:lpstr>
      <vt:lpstr>COST</vt:lpstr>
      <vt:lpstr>WORST-CASE ANALYSIS</vt:lpstr>
      <vt:lpstr>PROBABILISTIC ANALYSIS</vt:lpstr>
      <vt:lpstr>RANDOMIZED ALGORITHMS</vt:lpstr>
      <vt:lpstr>WHAT MAKES AN ALGORITHM RANDOMIZED</vt:lpstr>
      <vt:lpstr>INDICATOR RANDOM VARIABLES</vt:lpstr>
      <vt:lpstr>INDICATOR RANDOM VARIABLE EXAMPLE</vt:lpstr>
      <vt:lpstr>INDICATOR RANDOM VARIABLE EXAMPLE (continued)</vt:lpstr>
      <vt:lpstr>ANALYSIS OF THE HIRING PROBLEM </vt:lpstr>
      <vt:lpstr>ANALYSIS OF THE HIRING PROBLEM (continued) </vt:lpstr>
      <vt:lpstr>ANALYSIS OF THE HIRING PROBLEM (continued) </vt:lpstr>
      <vt:lpstr>RANDOMIZED ALGORITHMS</vt:lpstr>
      <vt:lpstr>RANDOMIZED ALGORITHMS (continued)</vt:lpstr>
      <vt:lpstr>PowerPoint Presentation</vt:lpstr>
      <vt:lpstr>RANDOMLY PERMUTING AN ARRAY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Agate</dc:creator>
  <cp:lastModifiedBy>Agate Development MI</cp:lastModifiedBy>
  <cp:revision>138</cp:revision>
  <dcterms:created xsi:type="dcterms:W3CDTF">2022-01-04T15:58:33Z</dcterms:created>
  <dcterms:modified xsi:type="dcterms:W3CDTF">2022-05-19T16:14:04Z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25741EB2-0642-4A76-8AEA-E5FD2C2CF090</vt:lpwstr>
  </property>
  <property fmtid="{D5CDD505-2E9C-101B-9397-08002B2CF9AE}" pid="3" name="ArticulatePath">
    <vt:lpwstr>MITP Template</vt:lpwstr>
  </property>
</Properties>
</file>